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8"/>
  </p:notesMasterIdLst>
  <p:sldIdLst>
    <p:sldId id="3385" r:id="rId2"/>
    <p:sldId id="3383" r:id="rId3"/>
    <p:sldId id="3373" r:id="rId4"/>
    <p:sldId id="3377" r:id="rId5"/>
    <p:sldId id="3375" r:id="rId6"/>
    <p:sldId id="3376" r:id="rId7"/>
    <p:sldId id="3378" r:id="rId8"/>
    <p:sldId id="3386" r:id="rId9"/>
    <p:sldId id="3381" r:id="rId10"/>
    <p:sldId id="3380" r:id="rId11"/>
    <p:sldId id="3382" r:id="rId12"/>
    <p:sldId id="3379" r:id="rId13"/>
    <p:sldId id="3372" r:id="rId14"/>
    <p:sldId id="3394" r:id="rId15"/>
    <p:sldId id="3389" r:id="rId16"/>
    <p:sldId id="3388" r:id="rId17"/>
    <p:sldId id="3395" r:id="rId18"/>
    <p:sldId id="3390" r:id="rId19"/>
    <p:sldId id="3391" r:id="rId20"/>
    <p:sldId id="3392" r:id="rId21"/>
    <p:sldId id="3311" r:id="rId22"/>
    <p:sldId id="3312" r:id="rId23"/>
    <p:sldId id="3313" r:id="rId24"/>
    <p:sldId id="3314" r:id="rId25"/>
    <p:sldId id="3315" r:id="rId26"/>
    <p:sldId id="3316" r:id="rId27"/>
    <p:sldId id="3317" r:id="rId28"/>
    <p:sldId id="3318" r:id="rId29"/>
    <p:sldId id="3319" r:id="rId30"/>
    <p:sldId id="3321" r:id="rId31"/>
    <p:sldId id="3320" r:id="rId32"/>
    <p:sldId id="3322" r:id="rId33"/>
    <p:sldId id="3323" r:id="rId34"/>
    <p:sldId id="3324" r:id="rId35"/>
    <p:sldId id="3325" r:id="rId36"/>
    <p:sldId id="3326" r:id="rId37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816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6FF"/>
    <a:srgbClr val="5178B3"/>
    <a:srgbClr val="2CB3EB"/>
    <a:srgbClr val="FC0D1B"/>
    <a:srgbClr val="FA7B87"/>
    <a:srgbClr val="FB4756"/>
    <a:srgbClr val="CA252D"/>
    <a:srgbClr val="FA4069"/>
    <a:srgbClr val="F63D93"/>
    <a:srgbClr val="6CB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9" autoAdjust="0"/>
    <p:restoredTop sz="95469" autoAdjust="0"/>
  </p:normalViewPr>
  <p:slideViewPr>
    <p:cSldViewPr snapToGrid="0" snapToObjects="1">
      <p:cViewPr varScale="1">
        <p:scale>
          <a:sx n="34" d="100"/>
          <a:sy n="34" d="100"/>
        </p:scale>
        <p:origin x="740" y="56"/>
      </p:cViewPr>
      <p:guideLst>
        <p:guide pos="958"/>
        <p:guide orient="horz" pos="8160"/>
        <p:guide pos="14398"/>
        <p:guide orient="horz" pos="4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BCCF403-77F5-E64B-B3A1-43CAED52C50B}"/>
              </a:ext>
            </a:extLst>
          </p:cNvPr>
          <p:cNvSpPr/>
          <p:nvPr userDrawn="1"/>
        </p:nvSpPr>
        <p:spPr>
          <a:xfrm>
            <a:off x="22302691" y="762000"/>
            <a:ext cx="554134" cy="55413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Lato Light" panose="020F05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400332" y="894907"/>
            <a:ext cx="378309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C2130A1F-96FE-9345-9E91-FD9BE4197128}" type="slidenum">
              <a:rPr lang="en-US" sz="20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‹nº›</a:t>
            </a:fld>
            <a:endParaRPr lang="en-US" sz="28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E8DFF8-E4D3-8A44-8EE1-E698B0DC1448}"/>
              </a:ext>
            </a:extLst>
          </p:cNvPr>
          <p:cNvGrpSpPr/>
          <p:nvPr/>
        </p:nvGrpSpPr>
        <p:grpSpPr>
          <a:xfrm rot="5400000">
            <a:off x="7042447" y="3221289"/>
            <a:ext cx="10279897" cy="9150350"/>
            <a:chOff x="7042447" y="3221289"/>
            <a:chExt cx="10279897" cy="9150350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9768EB5-0909-0C4E-83BA-2BA1B9E7D5F2}"/>
                </a:ext>
              </a:extLst>
            </p:cNvPr>
            <p:cNvSpPr/>
            <p:nvPr/>
          </p:nvSpPr>
          <p:spPr>
            <a:xfrm>
              <a:off x="7629558" y="3221289"/>
              <a:ext cx="9692786" cy="6079229"/>
            </a:xfrm>
            <a:custGeom>
              <a:avLst/>
              <a:gdLst>
                <a:gd name="connsiteX0" fmla="*/ 4559267 w 9692786"/>
                <a:gd name="connsiteY0" fmla="*/ 0 h 6079229"/>
                <a:gd name="connsiteX1" fmla="*/ 9128489 w 9692786"/>
                <a:gd name="connsiteY1" fmla="*/ 4339737 h 6079229"/>
                <a:gd name="connsiteX2" fmla="*/ 9130974 w 9692786"/>
                <a:gd name="connsiteY2" fmla="*/ 4438015 h 6079229"/>
                <a:gd name="connsiteX3" fmla="*/ 9692786 w 9692786"/>
                <a:gd name="connsiteY3" fmla="*/ 4438015 h 6079229"/>
                <a:gd name="connsiteX4" fmla="*/ 7652876 w 9692786"/>
                <a:gd name="connsiteY4" fmla="*/ 6079229 h 6079229"/>
                <a:gd name="connsiteX5" fmla="*/ 5612967 w 9692786"/>
                <a:gd name="connsiteY5" fmla="*/ 4438015 h 6079229"/>
                <a:gd name="connsiteX6" fmla="*/ 6197848 w 9692786"/>
                <a:gd name="connsiteY6" fmla="*/ 4438015 h 6079229"/>
                <a:gd name="connsiteX7" fmla="*/ 6196278 w 9692786"/>
                <a:gd name="connsiteY7" fmla="*/ 4406932 h 6079229"/>
                <a:gd name="connsiteX8" fmla="*/ 4559267 w 9692786"/>
                <a:gd name="connsiteY8" fmla="*/ 2929668 h 6079229"/>
                <a:gd name="connsiteX9" fmla="*/ 2981845 w 9692786"/>
                <a:gd name="connsiteY9" fmla="*/ 4105225 h 6079229"/>
                <a:gd name="connsiteX10" fmla="*/ 2948426 w 9692786"/>
                <a:gd name="connsiteY10" fmla="*/ 4274432 h 6079229"/>
                <a:gd name="connsiteX11" fmla="*/ 1452798 w 9692786"/>
                <a:gd name="connsiteY11" fmla="*/ 3071121 h 6079229"/>
                <a:gd name="connsiteX12" fmla="*/ 0 w 9692786"/>
                <a:gd name="connsiteY12" fmla="*/ 4239974 h 6079229"/>
                <a:gd name="connsiteX13" fmla="*/ 34661 w 9692786"/>
                <a:gd name="connsiteY13" fmla="*/ 3892627 h 6079229"/>
                <a:gd name="connsiteX14" fmla="*/ 4559267 w 9692786"/>
                <a:gd name="connsiteY14" fmla="*/ 0 h 607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692786" h="6079229">
                  <a:moveTo>
                    <a:pt x="4559267" y="0"/>
                  </a:moveTo>
                  <a:cubicBezTo>
                    <a:pt x="7007104" y="0"/>
                    <a:pt x="9005951" y="1922353"/>
                    <a:pt x="9128489" y="4339737"/>
                  </a:cubicBezTo>
                  <a:lnTo>
                    <a:pt x="9130974" y="4438015"/>
                  </a:lnTo>
                  <a:lnTo>
                    <a:pt x="9692786" y="4438015"/>
                  </a:lnTo>
                  <a:lnTo>
                    <a:pt x="7652876" y="6079229"/>
                  </a:lnTo>
                  <a:lnTo>
                    <a:pt x="5612967" y="4438015"/>
                  </a:lnTo>
                  <a:lnTo>
                    <a:pt x="6197848" y="4438015"/>
                  </a:lnTo>
                  <a:lnTo>
                    <a:pt x="6196278" y="4406932"/>
                  </a:lnTo>
                  <a:cubicBezTo>
                    <a:pt x="6112012" y="3577175"/>
                    <a:pt x="5411256" y="2929668"/>
                    <a:pt x="4559267" y="2929668"/>
                  </a:cubicBezTo>
                  <a:cubicBezTo>
                    <a:pt x="3813777" y="2929668"/>
                    <a:pt x="3184074" y="3425416"/>
                    <a:pt x="2981845" y="4105225"/>
                  </a:cubicBezTo>
                  <a:lnTo>
                    <a:pt x="2948426" y="4274432"/>
                  </a:lnTo>
                  <a:lnTo>
                    <a:pt x="1452798" y="3071121"/>
                  </a:lnTo>
                  <a:lnTo>
                    <a:pt x="0" y="4239974"/>
                  </a:lnTo>
                  <a:lnTo>
                    <a:pt x="34661" y="3892627"/>
                  </a:lnTo>
                  <a:cubicBezTo>
                    <a:pt x="364193" y="1689568"/>
                    <a:pt x="2264420" y="0"/>
                    <a:pt x="45592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454DE97-CAFD-F441-8AC5-E73F4667492F}"/>
                </a:ext>
              </a:extLst>
            </p:cNvPr>
            <p:cNvSpPr/>
            <p:nvPr/>
          </p:nvSpPr>
          <p:spPr>
            <a:xfrm>
              <a:off x="7042447" y="6292410"/>
              <a:ext cx="9706767" cy="6079229"/>
            </a:xfrm>
            <a:custGeom>
              <a:avLst/>
              <a:gdLst>
                <a:gd name="connsiteX0" fmla="*/ 2039909 w 9706767"/>
                <a:gd name="connsiteY0" fmla="*/ 0 h 6079229"/>
                <a:gd name="connsiteX1" fmla="*/ 4079818 w 9706767"/>
                <a:gd name="connsiteY1" fmla="*/ 1641214 h 6079229"/>
                <a:gd name="connsiteX2" fmla="*/ 3507797 w 9706767"/>
                <a:gd name="connsiteY2" fmla="*/ 1641214 h 6079229"/>
                <a:gd name="connsiteX3" fmla="*/ 3509367 w 9706767"/>
                <a:gd name="connsiteY3" fmla="*/ 1672297 h 6079229"/>
                <a:gd name="connsiteX4" fmla="*/ 5146378 w 9706767"/>
                <a:gd name="connsiteY4" fmla="*/ 3149561 h 6079229"/>
                <a:gd name="connsiteX5" fmla="*/ 6723800 w 9706767"/>
                <a:gd name="connsiteY5" fmla="*/ 1974005 h 6079229"/>
                <a:gd name="connsiteX6" fmla="*/ 6755456 w 9706767"/>
                <a:gd name="connsiteY6" fmla="*/ 1813725 h 6079229"/>
                <a:gd name="connsiteX7" fmla="*/ 8239987 w 9706767"/>
                <a:gd name="connsiteY7" fmla="*/ 3008108 h 6079229"/>
                <a:gd name="connsiteX8" fmla="*/ 9706767 w 9706767"/>
                <a:gd name="connsiteY8" fmla="*/ 1828007 h 6079229"/>
                <a:gd name="connsiteX9" fmla="*/ 9670984 w 9706767"/>
                <a:gd name="connsiteY9" fmla="*/ 2186602 h 6079229"/>
                <a:gd name="connsiteX10" fmla="*/ 5146378 w 9706767"/>
                <a:gd name="connsiteY10" fmla="*/ 6079229 h 6079229"/>
                <a:gd name="connsiteX11" fmla="*/ 577156 w 9706767"/>
                <a:gd name="connsiteY11" fmla="*/ 1739492 h 6079229"/>
                <a:gd name="connsiteX12" fmla="*/ 574671 w 9706767"/>
                <a:gd name="connsiteY12" fmla="*/ 1641214 h 6079229"/>
                <a:gd name="connsiteX13" fmla="*/ 0 w 9706767"/>
                <a:gd name="connsiteY13" fmla="*/ 1641214 h 607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706767" h="6079229">
                  <a:moveTo>
                    <a:pt x="2039909" y="0"/>
                  </a:moveTo>
                  <a:lnTo>
                    <a:pt x="4079818" y="1641214"/>
                  </a:lnTo>
                  <a:lnTo>
                    <a:pt x="3507797" y="1641214"/>
                  </a:lnTo>
                  <a:lnTo>
                    <a:pt x="3509367" y="1672297"/>
                  </a:lnTo>
                  <a:cubicBezTo>
                    <a:pt x="3593633" y="2502054"/>
                    <a:pt x="4294389" y="3149561"/>
                    <a:pt x="5146378" y="3149561"/>
                  </a:cubicBezTo>
                  <a:cubicBezTo>
                    <a:pt x="5891868" y="3149561"/>
                    <a:pt x="6521571" y="2653814"/>
                    <a:pt x="6723800" y="1974005"/>
                  </a:cubicBezTo>
                  <a:lnTo>
                    <a:pt x="6755456" y="1813725"/>
                  </a:lnTo>
                  <a:lnTo>
                    <a:pt x="8239987" y="3008108"/>
                  </a:lnTo>
                  <a:lnTo>
                    <a:pt x="9706767" y="1828007"/>
                  </a:lnTo>
                  <a:lnTo>
                    <a:pt x="9670984" y="2186602"/>
                  </a:lnTo>
                  <a:cubicBezTo>
                    <a:pt x="9341452" y="4389661"/>
                    <a:pt x="7441225" y="6079229"/>
                    <a:pt x="5146378" y="6079229"/>
                  </a:cubicBezTo>
                  <a:cubicBezTo>
                    <a:pt x="2698541" y="6079229"/>
                    <a:pt x="699694" y="4156876"/>
                    <a:pt x="577156" y="1739492"/>
                  </a:cubicBezTo>
                  <a:lnTo>
                    <a:pt x="574671" y="1641214"/>
                  </a:lnTo>
                  <a:lnTo>
                    <a:pt x="0" y="16412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DBFD476-DDEC-6B4C-88DB-0CAC04D90C6A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6A2547-2565-3C42-9AEB-5B2B5246D4D7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8B92F6-1161-4B46-A384-F538A2859263}"/>
              </a:ext>
            </a:extLst>
          </p:cNvPr>
          <p:cNvSpPr txBox="1"/>
          <p:nvPr/>
        </p:nvSpPr>
        <p:spPr>
          <a:xfrm>
            <a:off x="11958642" y="4226681"/>
            <a:ext cx="97494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FB1D4B-DB91-9B4A-A502-DF559F8CCF36}"/>
              </a:ext>
            </a:extLst>
          </p:cNvPr>
          <p:cNvSpPr txBox="1"/>
          <p:nvPr/>
        </p:nvSpPr>
        <p:spPr>
          <a:xfrm>
            <a:off x="11320486" y="10472374"/>
            <a:ext cx="1125629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50D3A6-BFB1-2B49-B4F0-6CA77F6C3C8D}"/>
              </a:ext>
            </a:extLst>
          </p:cNvPr>
          <p:cNvSpPr txBox="1"/>
          <p:nvPr/>
        </p:nvSpPr>
        <p:spPr>
          <a:xfrm>
            <a:off x="17640471" y="6376789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89BD7EF-C072-5544-B931-D0BF6BAC19FE}"/>
              </a:ext>
            </a:extLst>
          </p:cNvPr>
          <p:cNvSpPr txBox="1">
            <a:spLocks/>
          </p:cNvSpPr>
          <p:nvPr/>
        </p:nvSpPr>
        <p:spPr>
          <a:xfrm>
            <a:off x="17640471" y="7060615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8FC22-DAD5-9A4A-9412-CD0E8CC98BE5}"/>
              </a:ext>
            </a:extLst>
          </p:cNvPr>
          <p:cNvSpPr txBox="1"/>
          <p:nvPr/>
        </p:nvSpPr>
        <p:spPr>
          <a:xfrm>
            <a:off x="4047818" y="6376789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839A343-A40A-CE44-9133-0E1AEF6943F2}"/>
              </a:ext>
            </a:extLst>
          </p:cNvPr>
          <p:cNvSpPr txBox="1">
            <a:spLocks/>
          </p:cNvSpPr>
          <p:nvPr/>
        </p:nvSpPr>
        <p:spPr>
          <a:xfrm>
            <a:off x="1507967" y="7060615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9" name="Freeform 939">
            <a:extLst>
              <a:ext uri="{FF2B5EF4-FFF2-40B4-BE49-F238E27FC236}">
                <a16:creationId xmlns:a16="http://schemas.microsoft.com/office/drawing/2014/main" id="{7E3AEEF5-A858-1143-9C9E-7128F2CEBD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16090" y="7105309"/>
            <a:ext cx="1302788" cy="1302788"/>
          </a:xfrm>
          <a:custGeom>
            <a:avLst/>
            <a:gdLst>
              <a:gd name="T0" fmla="*/ 4423137 w 283804"/>
              <a:gd name="T1" fmla="*/ 5500321 h 283803"/>
              <a:gd name="T2" fmla="*/ 4782176 w 283804"/>
              <a:gd name="T3" fmla="*/ 5213102 h 283803"/>
              <a:gd name="T4" fmla="*/ 524141 w 283804"/>
              <a:gd name="T5" fmla="*/ 5500321 h 283803"/>
              <a:gd name="T6" fmla="*/ 890359 w 283804"/>
              <a:gd name="T7" fmla="*/ 5213102 h 283803"/>
              <a:gd name="T8" fmla="*/ 1443264 w 283804"/>
              <a:gd name="T9" fmla="*/ 5500321 h 283803"/>
              <a:gd name="T10" fmla="*/ 2032045 w 283804"/>
              <a:gd name="T11" fmla="*/ 4983312 h 283803"/>
              <a:gd name="T12" fmla="*/ 2814722 w 283804"/>
              <a:gd name="T13" fmla="*/ 5500321 h 283803"/>
              <a:gd name="T14" fmla="*/ 3525599 w 283804"/>
              <a:gd name="T15" fmla="*/ 4875617 h 283803"/>
              <a:gd name="T16" fmla="*/ 2261833 w 283804"/>
              <a:gd name="T17" fmla="*/ 4301159 h 283803"/>
              <a:gd name="T18" fmla="*/ 1349935 w 283804"/>
              <a:gd name="T19" fmla="*/ 3094826 h 283803"/>
              <a:gd name="T20" fmla="*/ 4100000 w 283804"/>
              <a:gd name="T21" fmla="*/ 2635265 h 283803"/>
              <a:gd name="T22" fmla="*/ 3180915 w 283804"/>
              <a:gd name="T23" fmla="*/ 3841594 h 283803"/>
              <a:gd name="T24" fmla="*/ 4100000 w 283804"/>
              <a:gd name="T25" fmla="*/ 2635265 h 283803"/>
              <a:gd name="T26" fmla="*/ 3514448 w 283804"/>
              <a:gd name="T27" fmla="*/ 1233697 h 283803"/>
              <a:gd name="T28" fmla="*/ 3331676 w 283804"/>
              <a:gd name="T29" fmla="*/ 1233697 h 283803"/>
              <a:gd name="T30" fmla="*/ 2026933 w 283804"/>
              <a:gd name="T31" fmla="*/ 1142307 h 283803"/>
              <a:gd name="T32" fmla="*/ 2026933 w 283804"/>
              <a:gd name="T33" fmla="*/ 1325094 h 283803"/>
              <a:gd name="T34" fmla="*/ 2026933 w 283804"/>
              <a:gd name="T35" fmla="*/ 1142307 h 283803"/>
              <a:gd name="T36" fmla="*/ 2815631 w 283804"/>
              <a:gd name="T37" fmla="*/ 467788 h 283803"/>
              <a:gd name="T38" fmla="*/ 3112344 w 283804"/>
              <a:gd name="T39" fmla="*/ 786703 h 283803"/>
              <a:gd name="T40" fmla="*/ 2953142 w 283804"/>
              <a:gd name="T41" fmla="*/ 851932 h 283803"/>
              <a:gd name="T42" fmla="*/ 2489989 w 283804"/>
              <a:gd name="T43" fmla="*/ 924459 h 283803"/>
              <a:gd name="T44" fmla="*/ 3134070 w 283804"/>
              <a:gd name="T45" fmla="*/ 1511611 h 283803"/>
              <a:gd name="T46" fmla="*/ 2815631 w 283804"/>
              <a:gd name="T47" fmla="*/ 1975491 h 283803"/>
              <a:gd name="T48" fmla="*/ 2641965 w 283804"/>
              <a:gd name="T49" fmla="*/ 1975491 h 283803"/>
              <a:gd name="T50" fmla="*/ 2345249 w 283804"/>
              <a:gd name="T51" fmla="*/ 1656573 h 283803"/>
              <a:gd name="T52" fmla="*/ 2504471 w 283804"/>
              <a:gd name="T53" fmla="*/ 1584087 h 283803"/>
              <a:gd name="T54" fmla="*/ 2967609 w 283804"/>
              <a:gd name="T55" fmla="*/ 1511611 h 283803"/>
              <a:gd name="T56" fmla="*/ 2316327 w 283804"/>
              <a:gd name="T57" fmla="*/ 924459 h 283803"/>
              <a:gd name="T58" fmla="*/ 2641965 w 283804"/>
              <a:gd name="T59" fmla="*/ 467788 h 283803"/>
              <a:gd name="T60" fmla="*/ 2721369 w 283804"/>
              <a:gd name="T61" fmla="*/ 172345 h 283803"/>
              <a:gd name="T62" fmla="*/ 2721369 w 283804"/>
              <a:gd name="T63" fmla="*/ 2297796 h 283803"/>
              <a:gd name="T64" fmla="*/ 2721369 w 283804"/>
              <a:gd name="T65" fmla="*/ 172345 h 283803"/>
              <a:gd name="T66" fmla="*/ 3956405 w 283804"/>
              <a:gd name="T67" fmla="*/ 1235039 h 283803"/>
              <a:gd name="T68" fmla="*/ 2807554 w 283804"/>
              <a:gd name="T69" fmla="*/ 3238446 h 283803"/>
              <a:gd name="T70" fmla="*/ 4552391 w 283804"/>
              <a:gd name="T71" fmla="*/ 2462927 h 283803"/>
              <a:gd name="T72" fmla="*/ 3180915 w 283804"/>
              <a:gd name="T73" fmla="*/ 4013919 h 283803"/>
              <a:gd name="T74" fmla="*/ 2807554 w 283804"/>
              <a:gd name="T75" fmla="*/ 5062296 h 283803"/>
              <a:gd name="T76" fmla="*/ 4351334 w 283804"/>
              <a:gd name="T77" fmla="*/ 5263368 h 283803"/>
              <a:gd name="T78" fmla="*/ 5320700 w 283804"/>
              <a:gd name="T79" fmla="*/ 5500321 h 283803"/>
              <a:gd name="T80" fmla="*/ 5672524 w 283804"/>
              <a:gd name="T81" fmla="*/ 5586490 h 283803"/>
              <a:gd name="T82" fmla="*/ 86116 w 283804"/>
              <a:gd name="T83" fmla="*/ 5672649 h 283803"/>
              <a:gd name="T84" fmla="*/ 86116 w 283804"/>
              <a:gd name="T85" fmla="*/ 5500321 h 283803"/>
              <a:gd name="T86" fmla="*/ 890359 w 283804"/>
              <a:gd name="T87" fmla="*/ 5047944 h 283803"/>
              <a:gd name="T88" fmla="*/ 2032045 w 283804"/>
              <a:gd name="T89" fmla="*/ 4810993 h 283803"/>
              <a:gd name="T90" fmla="*/ 2635213 w 283804"/>
              <a:gd name="T91" fmla="*/ 4473484 h 283803"/>
              <a:gd name="T92" fmla="*/ 804190 w 283804"/>
              <a:gd name="T93" fmla="*/ 3008648 h 283803"/>
              <a:gd name="T94" fmla="*/ 1349935 w 283804"/>
              <a:gd name="T95" fmla="*/ 2922478 h 283803"/>
              <a:gd name="T96" fmla="*/ 2635213 w 283804"/>
              <a:gd name="T97" fmla="*/ 2462927 h 283803"/>
              <a:gd name="T98" fmla="*/ 2721369 w 283804"/>
              <a:gd name="T99" fmla="*/ 0 h 28380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83804" h="283803">
                <a:moveTo>
                  <a:pt x="239258" y="260811"/>
                </a:moveTo>
                <a:cubicBezTo>
                  <a:pt x="230636" y="260811"/>
                  <a:pt x="223092" y="266918"/>
                  <a:pt x="221295" y="275181"/>
                </a:cubicBezTo>
                <a:lnTo>
                  <a:pt x="257220" y="275181"/>
                </a:lnTo>
                <a:cubicBezTo>
                  <a:pt x="255424" y="266918"/>
                  <a:pt x="247879" y="260811"/>
                  <a:pt x="239258" y="260811"/>
                </a:cubicBezTo>
                <a:close/>
                <a:moveTo>
                  <a:pt x="44546" y="260811"/>
                </a:moveTo>
                <a:cubicBezTo>
                  <a:pt x="35565" y="260811"/>
                  <a:pt x="28380" y="266918"/>
                  <a:pt x="26225" y="275181"/>
                </a:cubicBezTo>
                <a:lnTo>
                  <a:pt x="62508" y="275181"/>
                </a:lnTo>
                <a:cubicBezTo>
                  <a:pt x="60353" y="266918"/>
                  <a:pt x="53168" y="260811"/>
                  <a:pt x="44546" y="260811"/>
                </a:cubicBezTo>
                <a:close/>
                <a:moveTo>
                  <a:pt x="101666" y="249315"/>
                </a:moveTo>
                <a:cubicBezTo>
                  <a:pt x="86578" y="249315"/>
                  <a:pt x="74004" y="260452"/>
                  <a:pt x="72208" y="275181"/>
                </a:cubicBezTo>
                <a:lnTo>
                  <a:pt x="131484" y="275181"/>
                </a:lnTo>
                <a:cubicBezTo>
                  <a:pt x="129328" y="260452"/>
                  <a:pt x="116754" y="249315"/>
                  <a:pt x="101666" y="249315"/>
                </a:cubicBezTo>
                <a:close/>
                <a:moveTo>
                  <a:pt x="176390" y="243927"/>
                </a:moveTo>
                <a:cubicBezTo>
                  <a:pt x="158068" y="243927"/>
                  <a:pt x="142620" y="257578"/>
                  <a:pt x="140824" y="275181"/>
                </a:cubicBezTo>
                <a:lnTo>
                  <a:pt x="211596" y="275181"/>
                </a:lnTo>
                <a:cubicBezTo>
                  <a:pt x="209799" y="257578"/>
                  <a:pt x="194711" y="243927"/>
                  <a:pt x="176390" y="243927"/>
                </a:cubicBezTo>
                <a:close/>
                <a:moveTo>
                  <a:pt x="48857" y="154834"/>
                </a:moveTo>
                <a:cubicBezTo>
                  <a:pt x="51013" y="188603"/>
                  <a:pt x="79034" y="215187"/>
                  <a:pt x="113162" y="215187"/>
                </a:cubicBezTo>
                <a:lnTo>
                  <a:pt x="131843" y="215187"/>
                </a:lnTo>
                <a:cubicBezTo>
                  <a:pt x="129328" y="181418"/>
                  <a:pt x="101307" y="154834"/>
                  <a:pt x="67538" y="154834"/>
                </a:cubicBezTo>
                <a:lnTo>
                  <a:pt x="48857" y="154834"/>
                </a:lnTo>
                <a:close/>
                <a:moveTo>
                  <a:pt x="205129" y="131843"/>
                </a:moveTo>
                <a:cubicBezTo>
                  <a:pt x="170642" y="131843"/>
                  <a:pt x="142620" y="158427"/>
                  <a:pt x="140824" y="192196"/>
                </a:cubicBezTo>
                <a:lnTo>
                  <a:pt x="159145" y="192196"/>
                </a:lnTo>
                <a:cubicBezTo>
                  <a:pt x="193274" y="192196"/>
                  <a:pt x="221295" y="165612"/>
                  <a:pt x="223451" y="131843"/>
                </a:cubicBezTo>
                <a:lnTo>
                  <a:pt x="205129" y="131843"/>
                </a:lnTo>
                <a:close/>
                <a:moveTo>
                  <a:pt x="171260" y="57150"/>
                </a:moveTo>
                <a:cubicBezTo>
                  <a:pt x="173546" y="57150"/>
                  <a:pt x="175832" y="59055"/>
                  <a:pt x="175832" y="61722"/>
                </a:cubicBezTo>
                <a:cubicBezTo>
                  <a:pt x="175832" y="64008"/>
                  <a:pt x="173546" y="66294"/>
                  <a:pt x="171260" y="66294"/>
                </a:cubicBezTo>
                <a:cubicBezTo>
                  <a:pt x="168593" y="66294"/>
                  <a:pt x="166688" y="64008"/>
                  <a:pt x="166688" y="61722"/>
                </a:cubicBezTo>
                <a:cubicBezTo>
                  <a:pt x="166688" y="59055"/>
                  <a:pt x="168593" y="57150"/>
                  <a:pt x="171260" y="57150"/>
                </a:cubicBezTo>
                <a:close/>
                <a:moveTo>
                  <a:pt x="101410" y="57150"/>
                </a:moveTo>
                <a:cubicBezTo>
                  <a:pt x="104077" y="57150"/>
                  <a:pt x="105982" y="59055"/>
                  <a:pt x="105982" y="61722"/>
                </a:cubicBezTo>
                <a:cubicBezTo>
                  <a:pt x="105982" y="64008"/>
                  <a:pt x="104077" y="66294"/>
                  <a:pt x="101410" y="66294"/>
                </a:cubicBezTo>
                <a:cubicBezTo>
                  <a:pt x="98743" y="66294"/>
                  <a:pt x="96838" y="64008"/>
                  <a:pt x="96838" y="61722"/>
                </a:cubicBezTo>
                <a:cubicBezTo>
                  <a:pt x="96838" y="59055"/>
                  <a:pt x="98743" y="57150"/>
                  <a:pt x="101410" y="57150"/>
                </a:cubicBezTo>
                <a:close/>
                <a:moveTo>
                  <a:pt x="136525" y="19050"/>
                </a:moveTo>
                <a:cubicBezTo>
                  <a:pt x="139060" y="19050"/>
                  <a:pt x="140870" y="20863"/>
                  <a:pt x="140870" y="23402"/>
                </a:cubicBezTo>
                <a:lnTo>
                  <a:pt x="140870" y="27754"/>
                </a:lnTo>
                <a:cubicBezTo>
                  <a:pt x="147387" y="29204"/>
                  <a:pt x="152818" y="33194"/>
                  <a:pt x="155715" y="39359"/>
                </a:cubicBezTo>
                <a:cubicBezTo>
                  <a:pt x="156439" y="41535"/>
                  <a:pt x="155715" y="44073"/>
                  <a:pt x="153180" y="45161"/>
                </a:cubicBezTo>
                <a:cubicBezTo>
                  <a:pt x="151008" y="45887"/>
                  <a:pt x="148473" y="45161"/>
                  <a:pt x="147749" y="42623"/>
                </a:cubicBezTo>
                <a:cubicBezTo>
                  <a:pt x="145939" y="38634"/>
                  <a:pt x="141594" y="35732"/>
                  <a:pt x="136525" y="35732"/>
                </a:cubicBezTo>
                <a:cubicBezTo>
                  <a:pt x="130008" y="35732"/>
                  <a:pt x="124577" y="40447"/>
                  <a:pt x="124577" y="46249"/>
                </a:cubicBezTo>
                <a:cubicBezTo>
                  <a:pt x="124577" y="53140"/>
                  <a:pt x="128560" y="56767"/>
                  <a:pt x="136525" y="56767"/>
                </a:cubicBezTo>
                <a:cubicBezTo>
                  <a:pt x="151732" y="56767"/>
                  <a:pt x="156801" y="66558"/>
                  <a:pt x="156801" y="75625"/>
                </a:cubicBezTo>
                <a:cubicBezTo>
                  <a:pt x="156801" y="84691"/>
                  <a:pt x="150284" y="92670"/>
                  <a:pt x="140870" y="94483"/>
                </a:cubicBezTo>
                <a:lnTo>
                  <a:pt x="140870" y="98835"/>
                </a:lnTo>
                <a:cubicBezTo>
                  <a:pt x="140870" y="101011"/>
                  <a:pt x="139060" y="102824"/>
                  <a:pt x="136525" y="102824"/>
                </a:cubicBezTo>
                <a:cubicBezTo>
                  <a:pt x="133991" y="102824"/>
                  <a:pt x="132181" y="101011"/>
                  <a:pt x="132181" y="98835"/>
                </a:cubicBezTo>
                <a:lnTo>
                  <a:pt x="132181" y="94483"/>
                </a:lnTo>
                <a:cubicBezTo>
                  <a:pt x="125663" y="93033"/>
                  <a:pt x="119870" y="89043"/>
                  <a:pt x="117336" y="82878"/>
                </a:cubicBezTo>
                <a:cubicBezTo>
                  <a:pt x="116250" y="80702"/>
                  <a:pt x="117336" y="78164"/>
                  <a:pt x="119870" y="77076"/>
                </a:cubicBezTo>
                <a:cubicBezTo>
                  <a:pt x="122043" y="75988"/>
                  <a:pt x="124577" y="77076"/>
                  <a:pt x="125301" y="79252"/>
                </a:cubicBezTo>
                <a:cubicBezTo>
                  <a:pt x="127112" y="83241"/>
                  <a:pt x="131818" y="86142"/>
                  <a:pt x="136525" y="86142"/>
                </a:cubicBezTo>
                <a:cubicBezTo>
                  <a:pt x="143042" y="86142"/>
                  <a:pt x="148473" y="81427"/>
                  <a:pt x="148473" y="75625"/>
                </a:cubicBezTo>
                <a:cubicBezTo>
                  <a:pt x="148473" y="69097"/>
                  <a:pt x="144491" y="65470"/>
                  <a:pt x="136525" y="65470"/>
                </a:cubicBezTo>
                <a:cubicBezTo>
                  <a:pt x="121319" y="65470"/>
                  <a:pt x="115888" y="55316"/>
                  <a:pt x="115888" y="46249"/>
                </a:cubicBezTo>
                <a:cubicBezTo>
                  <a:pt x="115888" y="37183"/>
                  <a:pt x="123129" y="29567"/>
                  <a:pt x="132181" y="27391"/>
                </a:cubicBezTo>
                <a:lnTo>
                  <a:pt x="132181" y="23402"/>
                </a:lnTo>
                <a:cubicBezTo>
                  <a:pt x="132181" y="20863"/>
                  <a:pt x="133991" y="19050"/>
                  <a:pt x="136525" y="19050"/>
                </a:cubicBezTo>
                <a:close/>
                <a:moveTo>
                  <a:pt x="136154" y="8622"/>
                </a:moveTo>
                <a:cubicBezTo>
                  <a:pt x="107055" y="8622"/>
                  <a:pt x="82985" y="32691"/>
                  <a:pt x="82985" y="61790"/>
                </a:cubicBezTo>
                <a:cubicBezTo>
                  <a:pt x="82985" y="90889"/>
                  <a:pt x="107055" y="114958"/>
                  <a:pt x="136154" y="114958"/>
                </a:cubicBezTo>
                <a:cubicBezTo>
                  <a:pt x="165253" y="114958"/>
                  <a:pt x="189322" y="90889"/>
                  <a:pt x="189322" y="61790"/>
                </a:cubicBezTo>
                <a:cubicBezTo>
                  <a:pt x="189322" y="32691"/>
                  <a:pt x="165253" y="8622"/>
                  <a:pt x="136154" y="8622"/>
                </a:cubicBezTo>
                <a:close/>
                <a:moveTo>
                  <a:pt x="136154" y="0"/>
                </a:moveTo>
                <a:cubicBezTo>
                  <a:pt x="170282" y="0"/>
                  <a:pt x="197944" y="27662"/>
                  <a:pt x="197944" y="61790"/>
                </a:cubicBezTo>
                <a:cubicBezTo>
                  <a:pt x="197944" y="94122"/>
                  <a:pt x="172438" y="121065"/>
                  <a:pt x="140465" y="123221"/>
                </a:cubicBezTo>
                <a:lnTo>
                  <a:pt x="140465" y="162019"/>
                </a:lnTo>
                <a:cubicBezTo>
                  <a:pt x="152679" y="139027"/>
                  <a:pt x="177108" y="123221"/>
                  <a:pt x="205129" y="123221"/>
                </a:cubicBezTo>
                <a:lnTo>
                  <a:pt x="227762" y="123221"/>
                </a:lnTo>
                <a:cubicBezTo>
                  <a:pt x="230276" y="123221"/>
                  <a:pt x="232073" y="125017"/>
                  <a:pt x="232073" y="127891"/>
                </a:cubicBezTo>
                <a:cubicBezTo>
                  <a:pt x="232073" y="168126"/>
                  <a:pt x="199381" y="200817"/>
                  <a:pt x="159145" y="200817"/>
                </a:cubicBezTo>
                <a:lnTo>
                  <a:pt x="140465" y="200817"/>
                </a:lnTo>
                <a:lnTo>
                  <a:pt x="140465" y="253267"/>
                </a:lnTo>
                <a:cubicBezTo>
                  <a:pt x="148368" y="242130"/>
                  <a:pt x="161660" y="234946"/>
                  <a:pt x="176390" y="234946"/>
                </a:cubicBezTo>
                <a:cubicBezTo>
                  <a:pt x="195070" y="234946"/>
                  <a:pt x="211236" y="246801"/>
                  <a:pt x="217703" y="263326"/>
                </a:cubicBezTo>
                <a:cubicBezTo>
                  <a:pt x="222373" y="256500"/>
                  <a:pt x="230276" y="252549"/>
                  <a:pt x="239258" y="252549"/>
                </a:cubicBezTo>
                <a:cubicBezTo>
                  <a:pt x="252909" y="252549"/>
                  <a:pt x="264045" y="262248"/>
                  <a:pt x="266201" y="275181"/>
                </a:cubicBezTo>
                <a:lnTo>
                  <a:pt x="279493" y="275181"/>
                </a:lnTo>
                <a:cubicBezTo>
                  <a:pt x="281649" y="275181"/>
                  <a:pt x="283804" y="276977"/>
                  <a:pt x="283804" y="279492"/>
                </a:cubicBezTo>
                <a:cubicBezTo>
                  <a:pt x="283804" y="282007"/>
                  <a:pt x="281649" y="283803"/>
                  <a:pt x="279493" y="283803"/>
                </a:cubicBezTo>
                <a:lnTo>
                  <a:pt x="4311" y="283803"/>
                </a:lnTo>
                <a:cubicBezTo>
                  <a:pt x="2155" y="283803"/>
                  <a:pt x="0" y="282007"/>
                  <a:pt x="0" y="279492"/>
                </a:cubicBezTo>
                <a:cubicBezTo>
                  <a:pt x="0" y="276977"/>
                  <a:pt x="2155" y="275181"/>
                  <a:pt x="4311" y="275181"/>
                </a:cubicBezTo>
                <a:lnTo>
                  <a:pt x="17603" y="275181"/>
                </a:lnTo>
                <a:cubicBezTo>
                  <a:pt x="19758" y="262248"/>
                  <a:pt x="30895" y="252549"/>
                  <a:pt x="44546" y="252549"/>
                </a:cubicBezTo>
                <a:cubicBezTo>
                  <a:pt x="53527" y="252549"/>
                  <a:pt x="61431" y="256859"/>
                  <a:pt x="66460" y="263685"/>
                </a:cubicBezTo>
                <a:cubicBezTo>
                  <a:pt x="72567" y="250393"/>
                  <a:pt x="86219" y="240694"/>
                  <a:pt x="101666" y="240694"/>
                </a:cubicBezTo>
                <a:cubicBezTo>
                  <a:pt x="113881" y="240694"/>
                  <a:pt x="124658" y="246441"/>
                  <a:pt x="131843" y="255423"/>
                </a:cubicBezTo>
                <a:lnTo>
                  <a:pt x="131843" y="223809"/>
                </a:lnTo>
                <a:lnTo>
                  <a:pt x="113162" y="223809"/>
                </a:lnTo>
                <a:cubicBezTo>
                  <a:pt x="72927" y="223809"/>
                  <a:pt x="40235" y="190759"/>
                  <a:pt x="40235" y="150523"/>
                </a:cubicBezTo>
                <a:cubicBezTo>
                  <a:pt x="40235" y="148009"/>
                  <a:pt x="42031" y="146212"/>
                  <a:pt x="44546" y="146212"/>
                </a:cubicBezTo>
                <a:lnTo>
                  <a:pt x="67538" y="146212"/>
                </a:lnTo>
                <a:cubicBezTo>
                  <a:pt x="95200" y="146212"/>
                  <a:pt x="119628" y="162019"/>
                  <a:pt x="131843" y="185011"/>
                </a:cubicBezTo>
                <a:lnTo>
                  <a:pt x="131843" y="123221"/>
                </a:lnTo>
                <a:cubicBezTo>
                  <a:pt x="99870" y="121065"/>
                  <a:pt x="74723" y="94122"/>
                  <a:pt x="74723" y="61790"/>
                </a:cubicBezTo>
                <a:cubicBezTo>
                  <a:pt x="74723" y="27662"/>
                  <a:pt x="102385" y="0"/>
                  <a:pt x="1361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0" name="Freeform 953">
            <a:extLst>
              <a:ext uri="{FF2B5EF4-FFF2-40B4-BE49-F238E27FC236}">
                <a16:creationId xmlns:a16="http://schemas.microsoft.com/office/drawing/2014/main" id="{E170EEA8-AAB7-CB45-B808-69F7EC968B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71235" y="7105309"/>
            <a:ext cx="1198562" cy="1302788"/>
          </a:xfrm>
          <a:custGeom>
            <a:avLst/>
            <a:gdLst>
              <a:gd name="T0" fmla="*/ 1971810 w 262269"/>
              <a:gd name="T1" fmla="*/ 2296865 h 283804"/>
              <a:gd name="T2" fmla="*/ 2522496 w 262269"/>
              <a:gd name="T3" fmla="*/ 2296865 h 283804"/>
              <a:gd name="T4" fmla="*/ 2247172 w 262269"/>
              <a:gd name="T5" fmla="*/ 1840326 h 283804"/>
              <a:gd name="T6" fmla="*/ 2247172 w 262269"/>
              <a:gd name="T7" fmla="*/ 2753352 h 283804"/>
              <a:gd name="T8" fmla="*/ 2247172 w 262269"/>
              <a:gd name="T9" fmla="*/ 1840326 h 283804"/>
              <a:gd name="T10" fmla="*/ 1507350 w 262269"/>
              <a:gd name="T11" fmla="*/ 2308106 h 283804"/>
              <a:gd name="T12" fmla="*/ 1959717 w 262269"/>
              <a:gd name="T13" fmla="*/ 3071742 h 283804"/>
              <a:gd name="T14" fmla="*/ 2245064 w 262269"/>
              <a:gd name="T15" fmla="*/ 5463503 h 283804"/>
              <a:gd name="T16" fmla="*/ 2363345 w 262269"/>
              <a:gd name="T17" fmla="*/ 5117694 h 283804"/>
              <a:gd name="T18" fmla="*/ 2474711 w 262269"/>
              <a:gd name="T19" fmla="*/ 4750286 h 283804"/>
              <a:gd name="T20" fmla="*/ 2370298 w 262269"/>
              <a:gd name="T21" fmla="*/ 4390088 h 283804"/>
              <a:gd name="T22" fmla="*/ 2370298 w 262269"/>
              <a:gd name="T23" fmla="*/ 4173948 h 283804"/>
              <a:gd name="T24" fmla="*/ 2370298 w 262269"/>
              <a:gd name="T25" fmla="*/ 3921824 h 283804"/>
              <a:gd name="T26" fmla="*/ 2558226 w 262269"/>
              <a:gd name="T27" fmla="*/ 3071742 h 283804"/>
              <a:gd name="T28" fmla="*/ 3010547 w 262269"/>
              <a:gd name="T29" fmla="*/ 2308106 h 283804"/>
              <a:gd name="T30" fmla="*/ 2258952 w 262269"/>
              <a:gd name="T31" fmla="*/ 1364401 h 283804"/>
              <a:gd name="T32" fmla="*/ 2725237 w 262269"/>
              <a:gd name="T33" fmla="*/ 3129388 h 283804"/>
              <a:gd name="T34" fmla="*/ 2697411 w 262269"/>
              <a:gd name="T35" fmla="*/ 3828177 h 283804"/>
              <a:gd name="T36" fmla="*/ 2551272 w 262269"/>
              <a:gd name="T37" fmla="*/ 4116339 h 283804"/>
              <a:gd name="T38" fmla="*/ 2655651 w 262269"/>
              <a:gd name="T39" fmla="*/ 4346852 h 283804"/>
              <a:gd name="T40" fmla="*/ 2551272 w 262269"/>
              <a:gd name="T41" fmla="*/ 4584596 h 283804"/>
              <a:gd name="T42" fmla="*/ 2676507 w 262269"/>
              <a:gd name="T43" fmla="*/ 4750286 h 283804"/>
              <a:gd name="T44" fmla="*/ 2481664 w 262269"/>
              <a:gd name="T45" fmla="*/ 4988002 h 283804"/>
              <a:gd name="T46" fmla="*/ 2669552 w 262269"/>
              <a:gd name="T47" fmla="*/ 5225759 h 283804"/>
              <a:gd name="T48" fmla="*/ 2300720 w 262269"/>
              <a:gd name="T49" fmla="*/ 5643590 h 283804"/>
              <a:gd name="T50" fmla="*/ 2182413 w 262269"/>
              <a:gd name="T51" fmla="*/ 5643590 h 283804"/>
              <a:gd name="T52" fmla="*/ 1792693 w 262269"/>
              <a:gd name="T53" fmla="*/ 5204142 h 283804"/>
              <a:gd name="T54" fmla="*/ 1347316 w 262269"/>
              <a:gd name="T55" fmla="*/ 2308106 h 283804"/>
              <a:gd name="T56" fmla="*/ 2258987 w 262269"/>
              <a:gd name="T57" fmla="*/ 793208 h 283804"/>
              <a:gd name="T58" fmla="*/ 3728798 w 262269"/>
              <a:gd name="T59" fmla="*/ 2307348 h 283804"/>
              <a:gd name="T60" fmla="*/ 3236548 w 262269"/>
              <a:gd name="T61" fmla="*/ 3412452 h 283804"/>
              <a:gd name="T62" fmla="*/ 3174138 w 262269"/>
              <a:gd name="T63" fmla="*/ 3261759 h 283804"/>
              <a:gd name="T64" fmla="*/ 3174138 w 262269"/>
              <a:gd name="T65" fmla="*/ 1352998 h 283804"/>
              <a:gd name="T66" fmla="*/ 1336901 w 262269"/>
              <a:gd name="T67" fmla="*/ 1352998 h 283804"/>
              <a:gd name="T68" fmla="*/ 1336901 w 262269"/>
              <a:gd name="T69" fmla="*/ 3261759 h 283804"/>
              <a:gd name="T70" fmla="*/ 1219023 w 262269"/>
              <a:gd name="T71" fmla="*/ 3383746 h 283804"/>
              <a:gd name="T72" fmla="*/ 1219023 w 262269"/>
              <a:gd name="T73" fmla="*/ 1238159 h 283804"/>
              <a:gd name="T74" fmla="*/ 2246787 w 262269"/>
              <a:gd name="T75" fmla="*/ 0 h 283804"/>
              <a:gd name="T76" fmla="*/ 4951246 w 262269"/>
              <a:gd name="T77" fmla="*/ 3094711 h 283804"/>
              <a:gd name="T78" fmla="*/ 4902720 w 262269"/>
              <a:gd name="T79" fmla="*/ 3604502 h 283804"/>
              <a:gd name="T80" fmla="*/ 4493575 w 262269"/>
              <a:gd name="T81" fmla="*/ 4616928 h 283804"/>
              <a:gd name="T82" fmla="*/ 3432619 w 262269"/>
              <a:gd name="T83" fmla="*/ 5169801 h 283804"/>
              <a:gd name="T84" fmla="*/ 3349372 w 262269"/>
              <a:gd name="T85" fmla="*/ 5672411 h 283804"/>
              <a:gd name="T86" fmla="*/ 3266171 w 262269"/>
              <a:gd name="T87" fmla="*/ 5169801 h 283804"/>
              <a:gd name="T88" fmla="*/ 4327140 w 262269"/>
              <a:gd name="T89" fmla="*/ 4588184 h 283804"/>
              <a:gd name="T90" fmla="*/ 4368753 w 262269"/>
              <a:gd name="T91" fmla="*/ 3676314 h 283804"/>
              <a:gd name="T92" fmla="*/ 4888851 w 262269"/>
              <a:gd name="T93" fmla="*/ 3367561 h 283804"/>
              <a:gd name="T94" fmla="*/ 4334106 w 262269"/>
              <a:gd name="T95" fmla="*/ 2340770 h 283804"/>
              <a:gd name="T96" fmla="*/ 2246787 w 262269"/>
              <a:gd name="T97" fmla="*/ 172340 h 283804"/>
              <a:gd name="T98" fmla="*/ 443815 w 262269"/>
              <a:gd name="T99" fmla="*/ 3389084 h 283804"/>
              <a:gd name="T100" fmla="*/ 658790 w 262269"/>
              <a:gd name="T101" fmla="*/ 3762477 h 283804"/>
              <a:gd name="T102" fmla="*/ 1171911 w 262269"/>
              <a:gd name="T103" fmla="*/ 5579082 h 283804"/>
              <a:gd name="T104" fmla="*/ 1005487 w 262269"/>
              <a:gd name="T105" fmla="*/ 5586266 h 283804"/>
              <a:gd name="T106" fmla="*/ 520074 w 262269"/>
              <a:gd name="T107" fmla="*/ 3855833 h 283804"/>
              <a:gd name="T108" fmla="*/ 298187 w 262269"/>
              <a:gd name="T109" fmla="*/ 3482437 h 283804"/>
              <a:gd name="T110" fmla="*/ 2246787 w 262269"/>
              <a:gd name="T111" fmla="*/ 0 h 28380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2269" h="283804">
                <a:moveTo>
                  <a:pt x="116503" y="100640"/>
                </a:moveTo>
                <a:cubicBezTo>
                  <a:pt x="108651" y="100640"/>
                  <a:pt x="102227" y="107064"/>
                  <a:pt x="102227" y="114916"/>
                </a:cubicBezTo>
                <a:cubicBezTo>
                  <a:pt x="102227" y="123124"/>
                  <a:pt x="108651" y="129191"/>
                  <a:pt x="116503" y="129191"/>
                </a:cubicBezTo>
                <a:cubicBezTo>
                  <a:pt x="124354" y="129191"/>
                  <a:pt x="130778" y="123124"/>
                  <a:pt x="130778" y="114916"/>
                </a:cubicBezTo>
                <a:cubicBezTo>
                  <a:pt x="130778" y="107064"/>
                  <a:pt x="124354" y="100640"/>
                  <a:pt x="116503" y="100640"/>
                </a:cubicBezTo>
                <a:close/>
                <a:moveTo>
                  <a:pt x="116503" y="92075"/>
                </a:moveTo>
                <a:cubicBezTo>
                  <a:pt x="129351" y="92075"/>
                  <a:pt x="139343" y="102425"/>
                  <a:pt x="139343" y="114916"/>
                </a:cubicBezTo>
                <a:cubicBezTo>
                  <a:pt x="139343" y="127407"/>
                  <a:pt x="129351" y="137756"/>
                  <a:pt x="116503" y="137756"/>
                </a:cubicBezTo>
                <a:cubicBezTo>
                  <a:pt x="104012" y="137756"/>
                  <a:pt x="93662" y="127407"/>
                  <a:pt x="93662" y="114916"/>
                </a:cubicBezTo>
                <a:cubicBezTo>
                  <a:pt x="93662" y="102425"/>
                  <a:pt x="104012" y="92075"/>
                  <a:pt x="116503" y="92075"/>
                </a:cubicBezTo>
                <a:close/>
                <a:moveTo>
                  <a:pt x="117114" y="76913"/>
                </a:moveTo>
                <a:cubicBezTo>
                  <a:pt x="95828" y="76913"/>
                  <a:pt x="78148" y="94214"/>
                  <a:pt x="78148" y="115480"/>
                </a:cubicBezTo>
                <a:cubicBezTo>
                  <a:pt x="78148" y="130258"/>
                  <a:pt x="86446" y="143233"/>
                  <a:pt x="99435" y="150082"/>
                </a:cubicBezTo>
                <a:cubicBezTo>
                  <a:pt x="100879" y="150802"/>
                  <a:pt x="101600" y="152605"/>
                  <a:pt x="101600" y="153686"/>
                </a:cubicBezTo>
                <a:lnTo>
                  <a:pt x="101600" y="258572"/>
                </a:lnTo>
                <a:lnTo>
                  <a:pt x="116393" y="273350"/>
                </a:lnTo>
                <a:lnTo>
                  <a:pt x="127938" y="261456"/>
                </a:lnTo>
                <a:lnTo>
                  <a:pt x="122526" y="256049"/>
                </a:lnTo>
                <a:cubicBezTo>
                  <a:pt x="119279" y="252445"/>
                  <a:pt x="119279" y="247038"/>
                  <a:pt x="122526" y="243794"/>
                </a:cubicBezTo>
                <a:lnTo>
                  <a:pt x="128299" y="237667"/>
                </a:lnTo>
                <a:lnTo>
                  <a:pt x="122887" y="232261"/>
                </a:lnTo>
                <a:cubicBezTo>
                  <a:pt x="119640" y="228656"/>
                  <a:pt x="119640" y="223250"/>
                  <a:pt x="122887" y="219645"/>
                </a:cubicBezTo>
                <a:lnTo>
                  <a:pt x="128299" y="214239"/>
                </a:lnTo>
                <a:lnTo>
                  <a:pt x="122887" y="208832"/>
                </a:lnTo>
                <a:cubicBezTo>
                  <a:pt x="121083" y="207391"/>
                  <a:pt x="120362" y="204868"/>
                  <a:pt x="120362" y="202705"/>
                </a:cubicBezTo>
                <a:cubicBezTo>
                  <a:pt x="120362" y="200182"/>
                  <a:pt x="121083" y="198019"/>
                  <a:pt x="122887" y="196217"/>
                </a:cubicBezTo>
                <a:lnTo>
                  <a:pt x="132629" y="186846"/>
                </a:lnTo>
                <a:lnTo>
                  <a:pt x="132629" y="153686"/>
                </a:lnTo>
                <a:cubicBezTo>
                  <a:pt x="132629" y="152605"/>
                  <a:pt x="133711" y="150802"/>
                  <a:pt x="134793" y="150082"/>
                </a:cubicBezTo>
                <a:cubicBezTo>
                  <a:pt x="148143" y="143233"/>
                  <a:pt x="156080" y="130258"/>
                  <a:pt x="156080" y="115480"/>
                </a:cubicBezTo>
                <a:cubicBezTo>
                  <a:pt x="156080" y="94214"/>
                  <a:pt x="138762" y="76913"/>
                  <a:pt x="117114" y="76913"/>
                </a:cubicBezTo>
                <a:close/>
                <a:moveTo>
                  <a:pt x="117114" y="68263"/>
                </a:moveTo>
                <a:cubicBezTo>
                  <a:pt x="143092" y="68263"/>
                  <a:pt x="164739" y="89168"/>
                  <a:pt x="164739" y="115480"/>
                </a:cubicBezTo>
                <a:cubicBezTo>
                  <a:pt x="164739" y="132420"/>
                  <a:pt x="155720" y="147919"/>
                  <a:pt x="141288" y="156569"/>
                </a:cubicBezTo>
                <a:lnTo>
                  <a:pt x="141288" y="188648"/>
                </a:lnTo>
                <a:cubicBezTo>
                  <a:pt x="141288" y="189729"/>
                  <a:pt x="140927" y="190811"/>
                  <a:pt x="139845" y="191532"/>
                </a:cubicBezTo>
                <a:lnTo>
                  <a:pt x="129021" y="202345"/>
                </a:lnTo>
                <a:lnTo>
                  <a:pt x="132268" y="205949"/>
                </a:lnTo>
                <a:lnTo>
                  <a:pt x="137680" y="211355"/>
                </a:lnTo>
                <a:cubicBezTo>
                  <a:pt x="139123" y="212797"/>
                  <a:pt x="139123" y="215681"/>
                  <a:pt x="137680" y="217483"/>
                </a:cubicBezTo>
                <a:lnTo>
                  <a:pt x="129021" y="225773"/>
                </a:lnTo>
                <a:lnTo>
                  <a:pt x="132268" y="229377"/>
                </a:lnTo>
                <a:lnTo>
                  <a:pt x="137680" y="234423"/>
                </a:lnTo>
                <a:cubicBezTo>
                  <a:pt x="138401" y="235504"/>
                  <a:pt x="138762" y="236586"/>
                  <a:pt x="138762" y="237667"/>
                </a:cubicBezTo>
                <a:cubicBezTo>
                  <a:pt x="138762" y="238748"/>
                  <a:pt x="138401" y="239830"/>
                  <a:pt x="137680" y="240551"/>
                </a:cubicBezTo>
                <a:lnTo>
                  <a:pt x="128660" y="249561"/>
                </a:lnTo>
                <a:lnTo>
                  <a:pt x="137319" y="258572"/>
                </a:lnTo>
                <a:cubicBezTo>
                  <a:pt x="138041" y="259293"/>
                  <a:pt x="138401" y="260374"/>
                  <a:pt x="138401" y="261456"/>
                </a:cubicBezTo>
                <a:cubicBezTo>
                  <a:pt x="138401" y="262537"/>
                  <a:pt x="138041" y="263618"/>
                  <a:pt x="137319" y="264700"/>
                </a:cubicBezTo>
                <a:lnTo>
                  <a:pt x="119279" y="282361"/>
                </a:lnTo>
                <a:cubicBezTo>
                  <a:pt x="118558" y="283082"/>
                  <a:pt x="117475" y="283803"/>
                  <a:pt x="116393" y="283803"/>
                </a:cubicBezTo>
                <a:cubicBezTo>
                  <a:pt x="115310" y="283803"/>
                  <a:pt x="113867" y="283082"/>
                  <a:pt x="113146" y="282361"/>
                </a:cubicBezTo>
                <a:lnTo>
                  <a:pt x="94384" y="263618"/>
                </a:lnTo>
                <a:cubicBezTo>
                  <a:pt x="93663" y="262537"/>
                  <a:pt x="92941" y="261816"/>
                  <a:pt x="92941" y="260374"/>
                </a:cubicBezTo>
                <a:lnTo>
                  <a:pt x="92941" y="156569"/>
                </a:lnTo>
                <a:cubicBezTo>
                  <a:pt x="78870" y="147919"/>
                  <a:pt x="69850" y="132420"/>
                  <a:pt x="69850" y="115480"/>
                </a:cubicBezTo>
                <a:cubicBezTo>
                  <a:pt x="69850" y="89168"/>
                  <a:pt x="90776" y="68263"/>
                  <a:pt x="117114" y="68263"/>
                </a:cubicBezTo>
                <a:close/>
                <a:moveTo>
                  <a:pt x="117116" y="39688"/>
                </a:moveTo>
                <a:cubicBezTo>
                  <a:pt x="137604" y="39688"/>
                  <a:pt x="156294" y="47586"/>
                  <a:pt x="170671" y="61947"/>
                </a:cubicBezTo>
                <a:cubicBezTo>
                  <a:pt x="185049" y="76308"/>
                  <a:pt x="193316" y="95337"/>
                  <a:pt x="193316" y="115442"/>
                </a:cubicBezTo>
                <a:cubicBezTo>
                  <a:pt x="193316" y="135907"/>
                  <a:pt x="185049" y="154935"/>
                  <a:pt x="170671" y="169296"/>
                </a:cubicBezTo>
                <a:cubicBezTo>
                  <a:pt x="169953" y="170014"/>
                  <a:pt x="168874" y="170732"/>
                  <a:pt x="167796" y="170732"/>
                </a:cubicBezTo>
                <a:cubicBezTo>
                  <a:pt x="166718" y="170732"/>
                  <a:pt x="165639" y="170014"/>
                  <a:pt x="164561" y="169296"/>
                </a:cubicBezTo>
                <a:cubicBezTo>
                  <a:pt x="163123" y="167501"/>
                  <a:pt x="163123" y="164988"/>
                  <a:pt x="164561" y="163193"/>
                </a:cubicBezTo>
                <a:cubicBezTo>
                  <a:pt x="177501" y="150268"/>
                  <a:pt x="184689" y="133393"/>
                  <a:pt x="184689" y="115442"/>
                </a:cubicBezTo>
                <a:cubicBezTo>
                  <a:pt x="184689" y="97491"/>
                  <a:pt x="177501" y="80617"/>
                  <a:pt x="164561" y="67692"/>
                </a:cubicBezTo>
                <a:cubicBezTo>
                  <a:pt x="151981" y="55126"/>
                  <a:pt x="135088" y="48305"/>
                  <a:pt x="117116" y="48305"/>
                </a:cubicBezTo>
                <a:cubicBezTo>
                  <a:pt x="99144" y="48305"/>
                  <a:pt x="82250" y="55126"/>
                  <a:pt x="69311" y="67692"/>
                </a:cubicBezTo>
                <a:cubicBezTo>
                  <a:pt x="56730" y="80617"/>
                  <a:pt x="49542" y="97491"/>
                  <a:pt x="49542" y="115442"/>
                </a:cubicBezTo>
                <a:cubicBezTo>
                  <a:pt x="49542" y="133393"/>
                  <a:pt x="56730" y="150268"/>
                  <a:pt x="69311" y="163193"/>
                </a:cubicBezTo>
                <a:cubicBezTo>
                  <a:pt x="71108" y="164988"/>
                  <a:pt x="71108" y="167501"/>
                  <a:pt x="69311" y="169296"/>
                </a:cubicBezTo>
                <a:cubicBezTo>
                  <a:pt x="67873" y="171091"/>
                  <a:pt x="64997" y="171091"/>
                  <a:pt x="63200" y="169296"/>
                </a:cubicBezTo>
                <a:cubicBezTo>
                  <a:pt x="49182" y="154935"/>
                  <a:pt x="41275" y="135907"/>
                  <a:pt x="41275" y="115442"/>
                </a:cubicBezTo>
                <a:cubicBezTo>
                  <a:pt x="41275" y="95337"/>
                  <a:pt x="49182" y="76308"/>
                  <a:pt x="63200" y="61947"/>
                </a:cubicBezTo>
                <a:cubicBezTo>
                  <a:pt x="77578" y="47586"/>
                  <a:pt x="96628" y="39688"/>
                  <a:pt x="117116" y="39688"/>
                </a:cubicBezTo>
                <a:close/>
                <a:moveTo>
                  <a:pt x="116483" y="0"/>
                </a:moveTo>
                <a:cubicBezTo>
                  <a:pt x="180837" y="0"/>
                  <a:pt x="232966" y="51731"/>
                  <a:pt x="233326" y="116036"/>
                </a:cubicBezTo>
                <a:cubicBezTo>
                  <a:pt x="233685" y="118192"/>
                  <a:pt x="238359" y="132921"/>
                  <a:pt x="256694" y="154835"/>
                </a:cubicBezTo>
                <a:cubicBezTo>
                  <a:pt x="259211" y="157709"/>
                  <a:pt x="263166" y="163457"/>
                  <a:pt x="262087" y="170282"/>
                </a:cubicBezTo>
                <a:cubicBezTo>
                  <a:pt x="261368" y="173156"/>
                  <a:pt x="259930" y="177108"/>
                  <a:pt x="254178" y="180341"/>
                </a:cubicBezTo>
                <a:cubicBezTo>
                  <a:pt x="246268" y="185011"/>
                  <a:pt x="237281" y="188604"/>
                  <a:pt x="232966" y="190759"/>
                </a:cubicBezTo>
                <a:cubicBezTo>
                  <a:pt x="233685" y="198303"/>
                  <a:pt x="235483" y="217703"/>
                  <a:pt x="232966" y="230995"/>
                </a:cubicBezTo>
                <a:cubicBezTo>
                  <a:pt x="229731" y="246442"/>
                  <a:pt x="203486" y="248957"/>
                  <a:pt x="188386" y="248957"/>
                </a:cubicBezTo>
                <a:cubicBezTo>
                  <a:pt x="184432" y="248957"/>
                  <a:pt x="177961" y="250035"/>
                  <a:pt x="177961" y="258657"/>
                </a:cubicBezTo>
                <a:lnTo>
                  <a:pt x="177961" y="279134"/>
                </a:lnTo>
                <a:cubicBezTo>
                  <a:pt x="177961" y="281648"/>
                  <a:pt x="175803" y="283804"/>
                  <a:pt x="173646" y="283804"/>
                </a:cubicBezTo>
                <a:cubicBezTo>
                  <a:pt x="171130" y="283804"/>
                  <a:pt x="169332" y="281648"/>
                  <a:pt x="169332" y="279134"/>
                </a:cubicBezTo>
                <a:lnTo>
                  <a:pt x="169332" y="258657"/>
                </a:lnTo>
                <a:cubicBezTo>
                  <a:pt x="169332" y="247520"/>
                  <a:pt x="176522" y="240335"/>
                  <a:pt x="188386" y="240335"/>
                </a:cubicBezTo>
                <a:cubicBezTo>
                  <a:pt x="208879" y="240335"/>
                  <a:pt x="223259" y="235665"/>
                  <a:pt x="224338" y="229558"/>
                </a:cubicBezTo>
                <a:cubicBezTo>
                  <a:pt x="227214" y="214110"/>
                  <a:pt x="223979" y="188604"/>
                  <a:pt x="223979" y="188604"/>
                </a:cubicBezTo>
                <a:cubicBezTo>
                  <a:pt x="223619" y="186448"/>
                  <a:pt x="224698" y="184652"/>
                  <a:pt x="226495" y="183934"/>
                </a:cubicBezTo>
                <a:cubicBezTo>
                  <a:pt x="226855" y="183934"/>
                  <a:pt x="239438" y="178904"/>
                  <a:pt x="249864" y="172797"/>
                </a:cubicBezTo>
                <a:cubicBezTo>
                  <a:pt x="253099" y="171001"/>
                  <a:pt x="253459" y="169205"/>
                  <a:pt x="253459" y="168486"/>
                </a:cubicBezTo>
                <a:cubicBezTo>
                  <a:pt x="254178" y="165971"/>
                  <a:pt x="252021" y="162379"/>
                  <a:pt x="250223" y="160223"/>
                </a:cubicBezTo>
                <a:cubicBezTo>
                  <a:pt x="228652" y="134717"/>
                  <a:pt x="224698" y="117833"/>
                  <a:pt x="224698" y="117114"/>
                </a:cubicBezTo>
                <a:lnTo>
                  <a:pt x="224698" y="116396"/>
                </a:lnTo>
                <a:cubicBezTo>
                  <a:pt x="224698" y="56761"/>
                  <a:pt x="176163" y="8622"/>
                  <a:pt x="116483" y="8622"/>
                </a:cubicBezTo>
                <a:cubicBezTo>
                  <a:pt x="57163" y="8622"/>
                  <a:pt x="8628" y="56761"/>
                  <a:pt x="8628" y="116396"/>
                </a:cubicBezTo>
                <a:cubicBezTo>
                  <a:pt x="8628" y="135076"/>
                  <a:pt x="13661" y="153757"/>
                  <a:pt x="23009" y="169564"/>
                </a:cubicBezTo>
                <a:cubicBezTo>
                  <a:pt x="23009" y="169923"/>
                  <a:pt x="23009" y="169923"/>
                  <a:pt x="23009" y="169923"/>
                </a:cubicBezTo>
                <a:cubicBezTo>
                  <a:pt x="26604" y="176030"/>
                  <a:pt x="30199" y="182137"/>
                  <a:pt x="34154" y="188245"/>
                </a:cubicBezTo>
                <a:cubicBezTo>
                  <a:pt x="40985" y="199022"/>
                  <a:pt x="47096" y="209081"/>
                  <a:pt x="51051" y="217703"/>
                </a:cubicBezTo>
                <a:cubicBezTo>
                  <a:pt x="60039" y="237461"/>
                  <a:pt x="60398" y="277697"/>
                  <a:pt x="60758" y="279134"/>
                </a:cubicBezTo>
                <a:cubicBezTo>
                  <a:pt x="60758" y="281648"/>
                  <a:pt x="58601" y="283804"/>
                  <a:pt x="56444" y="283804"/>
                </a:cubicBezTo>
                <a:cubicBezTo>
                  <a:pt x="53927" y="283804"/>
                  <a:pt x="52130" y="281648"/>
                  <a:pt x="52130" y="279493"/>
                </a:cubicBezTo>
                <a:cubicBezTo>
                  <a:pt x="52130" y="279134"/>
                  <a:pt x="51410" y="239257"/>
                  <a:pt x="43142" y="221295"/>
                </a:cubicBezTo>
                <a:cubicBezTo>
                  <a:pt x="39546" y="213033"/>
                  <a:pt x="33435" y="203333"/>
                  <a:pt x="26963" y="192915"/>
                </a:cubicBezTo>
                <a:cubicBezTo>
                  <a:pt x="23009" y="186808"/>
                  <a:pt x="19054" y="180341"/>
                  <a:pt x="15818" y="174593"/>
                </a:cubicBezTo>
                <a:cubicBezTo>
                  <a:pt x="15818" y="174234"/>
                  <a:pt x="15818" y="174234"/>
                  <a:pt x="15459" y="174234"/>
                </a:cubicBezTo>
                <a:cubicBezTo>
                  <a:pt x="5752" y="156990"/>
                  <a:pt x="0" y="136873"/>
                  <a:pt x="0" y="116396"/>
                </a:cubicBezTo>
                <a:cubicBezTo>
                  <a:pt x="0" y="52090"/>
                  <a:pt x="52489" y="0"/>
                  <a:pt x="1164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2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9B13E5-8A63-9249-BAA3-0E2B60D0308E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347494-177C-4E44-9782-1F9678F19531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01E6F4D3-ADFF-8D4E-84E1-E72AE9F1020E}"/>
              </a:ext>
            </a:extLst>
          </p:cNvPr>
          <p:cNvSpPr/>
          <p:nvPr/>
        </p:nvSpPr>
        <p:spPr>
          <a:xfrm>
            <a:off x="8915409" y="3537979"/>
            <a:ext cx="3176851" cy="3194799"/>
          </a:xfrm>
          <a:custGeom>
            <a:avLst/>
            <a:gdLst>
              <a:gd name="connsiteX0" fmla="*/ 874322 w 3456476"/>
              <a:gd name="connsiteY0" fmla="*/ 0 h 3476003"/>
              <a:gd name="connsiteX1" fmla="*/ 3456475 w 3456476"/>
              <a:gd name="connsiteY1" fmla="*/ 481535 h 3476003"/>
              <a:gd name="connsiteX2" fmla="*/ 3456476 w 3456476"/>
              <a:gd name="connsiteY2" fmla="*/ 2480209 h 3476003"/>
              <a:gd name="connsiteX3" fmla="*/ 3338706 w 3456476"/>
              <a:gd name="connsiteY3" fmla="*/ 2486156 h 3476003"/>
              <a:gd name="connsiteX4" fmla="*/ 1753677 w 3456476"/>
              <a:gd name="connsiteY4" fmla="*/ 3436181 h 3476003"/>
              <a:gd name="connsiteX5" fmla="*/ 1729485 w 3456476"/>
              <a:gd name="connsiteY5" fmla="*/ 3476003 h 3476003"/>
              <a:gd name="connsiteX6" fmla="*/ 0 w 3456476"/>
              <a:gd name="connsiteY6" fmla="*/ 2477484 h 3476003"/>
              <a:gd name="connsiteX7" fmla="*/ 874322 w 3456476"/>
              <a:gd name="connsiteY7" fmla="*/ 0 h 347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6476" h="3476003">
                <a:moveTo>
                  <a:pt x="874322" y="0"/>
                </a:moveTo>
                <a:lnTo>
                  <a:pt x="3456475" y="481535"/>
                </a:lnTo>
                <a:lnTo>
                  <a:pt x="3456476" y="2480209"/>
                </a:lnTo>
                <a:lnTo>
                  <a:pt x="3338706" y="2486156"/>
                </a:lnTo>
                <a:cubicBezTo>
                  <a:pt x="2679043" y="2553148"/>
                  <a:pt x="2106314" y="2914209"/>
                  <a:pt x="1753677" y="3436181"/>
                </a:cubicBezTo>
                <a:lnTo>
                  <a:pt x="1729485" y="3476003"/>
                </a:lnTo>
                <a:lnTo>
                  <a:pt x="0" y="2477484"/>
                </a:lnTo>
                <a:lnTo>
                  <a:pt x="87432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34790633-448E-9243-BD4F-4F17E88AC792}"/>
              </a:ext>
            </a:extLst>
          </p:cNvPr>
          <p:cNvSpPr/>
          <p:nvPr/>
        </p:nvSpPr>
        <p:spPr>
          <a:xfrm>
            <a:off x="12285557" y="3537979"/>
            <a:ext cx="3178419" cy="3194799"/>
          </a:xfrm>
          <a:custGeom>
            <a:avLst/>
            <a:gdLst>
              <a:gd name="connsiteX0" fmla="*/ 2584207 w 3458182"/>
              <a:gd name="connsiteY0" fmla="*/ 0 h 3476003"/>
              <a:gd name="connsiteX1" fmla="*/ 3458182 w 3458182"/>
              <a:gd name="connsiteY1" fmla="*/ 2476499 h 3476003"/>
              <a:gd name="connsiteX2" fmla="*/ 1726990 w 3458182"/>
              <a:gd name="connsiteY2" fmla="*/ 3476003 h 3476003"/>
              <a:gd name="connsiteX3" fmla="*/ 1702798 w 3458182"/>
              <a:gd name="connsiteY3" fmla="*/ 3436181 h 3476003"/>
              <a:gd name="connsiteX4" fmla="*/ 117769 w 3458182"/>
              <a:gd name="connsiteY4" fmla="*/ 2486156 h 3476003"/>
              <a:gd name="connsiteX5" fmla="*/ 1 w 3458182"/>
              <a:gd name="connsiteY5" fmla="*/ 2480209 h 3476003"/>
              <a:gd name="connsiteX6" fmla="*/ 0 w 3458182"/>
              <a:gd name="connsiteY6" fmla="*/ 481918 h 3476003"/>
              <a:gd name="connsiteX7" fmla="*/ 2584207 w 3458182"/>
              <a:gd name="connsiteY7" fmla="*/ 0 h 347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8182" h="3476003">
                <a:moveTo>
                  <a:pt x="2584207" y="0"/>
                </a:moveTo>
                <a:lnTo>
                  <a:pt x="3458182" y="2476499"/>
                </a:lnTo>
                <a:lnTo>
                  <a:pt x="1726990" y="3476003"/>
                </a:lnTo>
                <a:lnTo>
                  <a:pt x="1702798" y="3436181"/>
                </a:lnTo>
                <a:cubicBezTo>
                  <a:pt x="1350161" y="2914209"/>
                  <a:pt x="777432" y="2553148"/>
                  <a:pt x="117769" y="2486156"/>
                </a:cubicBezTo>
                <a:lnTo>
                  <a:pt x="1" y="2480209"/>
                </a:lnTo>
                <a:lnTo>
                  <a:pt x="0" y="481918"/>
                </a:lnTo>
                <a:lnTo>
                  <a:pt x="258420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5690C4B-E755-3347-8E87-45DB5B8DC1F6}"/>
              </a:ext>
            </a:extLst>
          </p:cNvPr>
          <p:cNvSpPr/>
          <p:nvPr/>
        </p:nvSpPr>
        <p:spPr>
          <a:xfrm>
            <a:off x="13969620" y="5981686"/>
            <a:ext cx="3161938" cy="3669817"/>
          </a:xfrm>
          <a:custGeom>
            <a:avLst/>
            <a:gdLst>
              <a:gd name="connsiteX0" fmla="*/ 1730758 w 3440250"/>
              <a:gd name="connsiteY0" fmla="*/ 0 h 3992832"/>
              <a:gd name="connsiteX1" fmla="*/ 3440250 w 3440250"/>
              <a:gd name="connsiteY1" fmla="*/ 1996416 h 3992832"/>
              <a:gd name="connsiteX2" fmla="*/ 1730758 w 3440250"/>
              <a:gd name="connsiteY2" fmla="*/ 3992832 h 3992832"/>
              <a:gd name="connsiteX3" fmla="*/ 0 w 3440250"/>
              <a:gd name="connsiteY3" fmla="*/ 2993578 h 3992832"/>
              <a:gd name="connsiteX4" fmla="*/ 71529 w 3440250"/>
              <a:gd name="connsiteY4" fmla="*/ 2845094 h 3992832"/>
              <a:gd name="connsiteX5" fmla="*/ 242869 w 3440250"/>
              <a:gd name="connsiteY5" fmla="*/ 1996416 h 3992832"/>
              <a:gd name="connsiteX6" fmla="*/ 71529 w 3440250"/>
              <a:gd name="connsiteY6" fmla="*/ 1147738 h 3992832"/>
              <a:gd name="connsiteX7" fmla="*/ 0 w 3440250"/>
              <a:gd name="connsiteY7" fmla="*/ 999253 h 3992832"/>
              <a:gd name="connsiteX8" fmla="*/ 1730758 w 3440250"/>
              <a:gd name="connsiteY8" fmla="*/ 0 h 399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0250" h="3992832">
                <a:moveTo>
                  <a:pt x="1730758" y="0"/>
                </a:moveTo>
                <a:lnTo>
                  <a:pt x="3440250" y="1996416"/>
                </a:lnTo>
                <a:lnTo>
                  <a:pt x="1730758" y="3992832"/>
                </a:lnTo>
                <a:lnTo>
                  <a:pt x="0" y="2993578"/>
                </a:lnTo>
                <a:lnTo>
                  <a:pt x="71529" y="2845094"/>
                </a:lnTo>
                <a:cubicBezTo>
                  <a:pt x="181859" y="2584244"/>
                  <a:pt x="242869" y="2297455"/>
                  <a:pt x="242869" y="1996416"/>
                </a:cubicBezTo>
                <a:cubicBezTo>
                  <a:pt x="242869" y="1695377"/>
                  <a:pt x="181859" y="1408588"/>
                  <a:pt x="71529" y="1147738"/>
                </a:cubicBezTo>
                <a:lnTo>
                  <a:pt x="0" y="999253"/>
                </a:lnTo>
                <a:lnTo>
                  <a:pt x="173075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CB807DF-4469-554E-9B89-AEAB34257F66}"/>
              </a:ext>
            </a:extLst>
          </p:cNvPr>
          <p:cNvSpPr/>
          <p:nvPr/>
        </p:nvSpPr>
        <p:spPr>
          <a:xfrm>
            <a:off x="7248146" y="5982415"/>
            <a:ext cx="3160050" cy="3668358"/>
          </a:xfrm>
          <a:custGeom>
            <a:avLst/>
            <a:gdLst>
              <a:gd name="connsiteX0" fmla="*/ 1708813 w 3438196"/>
              <a:gd name="connsiteY0" fmla="*/ 0 h 3991245"/>
              <a:gd name="connsiteX1" fmla="*/ 3438196 w 3438196"/>
              <a:gd name="connsiteY1" fmla="*/ 998460 h 3991245"/>
              <a:gd name="connsiteX2" fmla="*/ 3366667 w 3438196"/>
              <a:gd name="connsiteY2" fmla="*/ 1146945 h 3991245"/>
              <a:gd name="connsiteX3" fmla="*/ 3195327 w 3438196"/>
              <a:gd name="connsiteY3" fmla="*/ 1995623 h 3991245"/>
              <a:gd name="connsiteX4" fmla="*/ 3366667 w 3438196"/>
              <a:gd name="connsiteY4" fmla="*/ 2844301 h 3991245"/>
              <a:gd name="connsiteX5" fmla="*/ 3438196 w 3438196"/>
              <a:gd name="connsiteY5" fmla="*/ 2992785 h 3991245"/>
              <a:gd name="connsiteX6" fmla="*/ 1708812 w 3438196"/>
              <a:gd name="connsiteY6" fmla="*/ 3991245 h 3991245"/>
              <a:gd name="connsiteX7" fmla="*/ 0 w 3438196"/>
              <a:gd name="connsiteY7" fmla="*/ 1995623 h 3991245"/>
              <a:gd name="connsiteX8" fmla="*/ 1708813 w 3438196"/>
              <a:gd name="connsiteY8" fmla="*/ 0 h 399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8196" h="3991245">
                <a:moveTo>
                  <a:pt x="1708813" y="0"/>
                </a:moveTo>
                <a:lnTo>
                  <a:pt x="3438196" y="998460"/>
                </a:lnTo>
                <a:lnTo>
                  <a:pt x="3366667" y="1146945"/>
                </a:lnTo>
                <a:cubicBezTo>
                  <a:pt x="3256337" y="1407795"/>
                  <a:pt x="3195327" y="1694584"/>
                  <a:pt x="3195327" y="1995623"/>
                </a:cubicBezTo>
                <a:cubicBezTo>
                  <a:pt x="3195327" y="2296662"/>
                  <a:pt x="3256337" y="2583451"/>
                  <a:pt x="3366667" y="2844301"/>
                </a:cubicBezTo>
                <a:lnTo>
                  <a:pt x="3438196" y="2992785"/>
                </a:lnTo>
                <a:lnTo>
                  <a:pt x="1708812" y="3991245"/>
                </a:lnTo>
                <a:lnTo>
                  <a:pt x="0" y="1995623"/>
                </a:lnTo>
                <a:lnTo>
                  <a:pt x="170881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D456B90-F211-2049-82CD-5167481ABE0C}"/>
              </a:ext>
            </a:extLst>
          </p:cNvPr>
          <p:cNvSpPr/>
          <p:nvPr/>
        </p:nvSpPr>
        <p:spPr>
          <a:xfrm>
            <a:off x="8915409" y="8900412"/>
            <a:ext cx="3176852" cy="3194799"/>
          </a:xfrm>
          <a:custGeom>
            <a:avLst/>
            <a:gdLst>
              <a:gd name="connsiteX0" fmla="*/ 1729485 w 3456477"/>
              <a:gd name="connsiteY0" fmla="*/ 0 h 3476003"/>
              <a:gd name="connsiteX1" fmla="*/ 1753678 w 3456477"/>
              <a:gd name="connsiteY1" fmla="*/ 39822 h 3476003"/>
              <a:gd name="connsiteX2" fmla="*/ 3338707 w 3456477"/>
              <a:gd name="connsiteY2" fmla="*/ 989847 h 3476003"/>
              <a:gd name="connsiteX3" fmla="*/ 3456477 w 3456477"/>
              <a:gd name="connsiteY3" fmla="*/ 995794 h 3476003"/>
              <a:gd name="connsiteX4" fmla="*/ 3456476 w 3456477"/>
              <a:gd name="connsiteY4" fmla="*/ 2994468 h 3476003"/>
              <a:gd name="connsiteX5" fmla="*/ 874323 w 3456477"/>
              <a:gd name="connsiteY5" fmla="*/ 3476003 h 3476003"/>
              <a:gd name="connsiteX6" fmla="*/ 0 w 3456477"/>
              <a:gd name="connsiteY6" fmla="*/ 998518 h 3476003"/>
              <a:gd name="connsiteX7" fmla="*/ 1729485 w 3456477"/>
              <a:gd name="connsiteY7" fmla="*/ 0 h 347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6477" h="3476003">
                <a:moveTo>
                  <a:pt x="1729485" y="0"/>
                </a:moveTo>
                <a:lnTo>
                  <a:pt x="1753678" y="39822"/>
                </a:lnTo>
                <a:cubicBezTo>
                  <a:pt x="2106315" y="561794"/>
                  <a:pt x="2679044" y="922855"/>
                  <a:pt x="3338707" y="989847"/>
                </a:cubicBezTo>
                <a:lnTo>
                  <a:pt x="3456477" y="995794"/>
                </a:lnTo>
                <a:lnTo>
                  <a:pt x="3456476" y="2994468"/>
                </a:lnTo>
                <a:lnTo>
                  <a:pt x="874323" y="3476003"/>
                </a:lnTo>
                <a:lnTo>
                  <a:pt x="0" y="998518"/>
                </a:lnTo>
                <a:lnTo>
                  <a:pt x="172948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45C7F8B-B52B-9243-9C12-B18812C9C0C5}"/>
              </a:ext>
            </a:extLst>
          </p:cNvPr>
          <p:cNvSpPr/>
          <p:nvPr/>
        </p:nvSpPr>
        <p:spPr>
          <a:xfrm>
            <a:off x="12285559" y="8900412"/>
            <a:ext cx="3178419" cy="3194799"/>
          </a:xfrm>
          <a:custGeom>
            <a:avLst/>
            <a:gdLst>
              <a:gd name="connsiteX0" fmla="*/ 1726990 w 3458181"/>
              <a:gd name="connsiteY0" fmla="*/ 0 h 3476003"/>
              <a:gd name="connsiteX1" fmla="*/ 3458181 w 3458181"/>
              <a:gd name="connsiteY1" fmla="*/ 999504 h 3476003"/>
              <a:gd name="connsiteX2" fmla="*/ 2584206 w 3458181"/>
              <a:gd name="connsiteY2" fmla="*/ 3476003 h 3476003"/>
              <a:gd name="connsiteX3" fmla="*/ 0 w 3458181"/>
              <a:gd name="connsiteY3" fmla="*/ 2994085 h 3476003"/>
              <a:gd name="connsiteX4" fmla="*/ 0 w 3458181"/>
              <a:gd name="connsiteY4" fmla="*/ 995794 h 3476003"/>
              <a:gd name="connsiteX5" fmla="*/ 117768 w 3458181"/>
              <a:gd name="connsiteY5" fmla="*/ 989847 h 3476003"/>
              <a:gd name="connsiteX6" fmla="*/ 1702797 w 3458181"/>
              <a:gd name="connsiteY6" fmla="*/ 39822 h 3476003"/>
              <a:gd name="connsiteX7" fmla="*/ 1726990 w 3458181"/>
              <a:gd name="connsiteY7" fmla="*/ 0 h 347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8181" h="3476003">
                <a:moveTo>
                  <a:pt x="1726990" y="0"/>
                </a:moveTo>
                <a:lnTo>
                  <a:pt x="3458181" y="999504"/>
                </a:lnTo>
                <a:lnTo>
                  <a:pt x="2584206" y="3476003"/>
                </a:lnTo>
                <a:lnTo>
                  <a:pt x="0" y="2994085"/>
                </a:lnTo>
                <a:lnTo>
                  <a:pt x="0" y="995794"/>
                </a:lnTo>
                <a:lnTo>
                  <a:pt x="117768" y="989847"/>
                </a:lnTo>
                <a:cubicBezTo>
                  <a:pt x="777431" y="922855"/>
                  <a:pt x="1350160" y="561794"/>
                  <a:pt x="1702797" y="39822"/>
                </a:cubicBezTo>
                <a:lnTo>
                  <a:pt x="172699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944">
            <a:extLst>
              <a:ext uri="{FF2B5EF4-FFF2-40B4-BE49-F238E27FC236}">
                <a16:creationId xmlns:a16="http://schemas.microsoft.com/office/drawing/2014/main" id="{97D9C325-1696-3F40-BD2C-314613D2E9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213734" y="10270811"/>
            <a:ext cx="1020377" cy="855404"/>
          </a:xfrm>
          <a:custGeom>
            <a:avLst/>
            <a:gdLst>
              <a:gd name="T0" fmla="*/ 5221671 w 291740"/>
              <a:gd name="T1" fmla="*/ 4829975 h 244094"/>
              <a:gd name="T2" fmla="*/ 602082 w 291740"/>
              <a:gd name="T3" fmla="*/ 4829975 h 244094"/>
              <a:gd name="T4" fmla="*/ 4650797 w 291740"/>
              <a:gd name="T5" fmla="*/ 3857464 h 244094"/>
              <a:gd name="T6" fmla="*/ 4559552 w 291740"/>
              <a:gd name="T7" fmla="*/ 3777411 h 244094"/>
              <a:gd name="T8" fmla="*/ 4080666 w 291740"/>
              <a:gd name="T9" fmla="*/ 3930800 h 244094"/>
              <a:gd name="T10" fmla="*/ 3628488 w 291740"/>
              <a:gd name="T11" fmla="*/ 3777411 h 244094"/>
              <a:gd name="T12" fmla="*/ 3549249 w 291740"/>
              <a:gd name="T13" fmla="*/ 3857464 h 244094"/>
              <a:gd name="T14" fmla="*/ 3256769 w 291740"/>
              <a:gd name="T15" fmla="*/ 3857464 h 244094"/>
              <a:gd name="T16" fmla="*/ 3168980 w 291740"/>
              <a:gd name="T17" fmla="*/ 3777411 h 244094"/>
              <a:gd name="T18" fmla="*/ 2689819 w 291740"/>
              <a:gd name="T19" fmla="*/ 3930800 h 244094"/>
              <a:gd name="T20" fmla="*/ 2210988 w 291740"/>
              <a:gd name="T21" fmla="*/ 3777411 h 244094"/>
              <a:gd name="T22" fmla="*/ 2123230 w 291740"/>
              <a:gd name="T23" fmla="*/ 3857464 h 244094"/>
              <a:gd name="T24" fmla="*/ 1862408 w 291740"/>
              <a:gd name="T25" fmla="*/ 3857464 h 244094"/>
              <a:gd name="T26" fmla="*/ 1767334 w 291740"/>
              <a:gd name="T27" fmla="*/ 3777411 h 244094"/>
              <a:gd name="T28" fmla="*/ 1299278 w 291740"/>
              <a:gd name="T29" fmla="*/ 3930800 h 244094"/>
              <a:gd name="T30" fmla="*/ 4626730 w 291740"/>
              <a:gd name="T31" fmla="*/ 3297224 h 244094"/>
              <a:gd name="T32" fmla="*/ 4531650 w 291740"/>
              <a:gd name="T33" fmla="*/ 3389419 h 244094"/>
              <a:gd name="T34" fmla="*/ 4238828 w 291740"/>
              <a:gd name="T35" fmla="*/ 3389419 h 244094"/>
              <a:gd name="T36" fmla="*/ 4147561 w 291740"/>
              <a:gd name="T37" fmla="*/ 3297224 h 244094"/>
              <a:gd name="T38" fmla="*/ 3672216 w 291740"/>
              <a:gd name="T39" fmla="*/ 3481610 h 244094"/>
              <a:gd name="T40" fmla="*/ 3161671 w 291740"/>
              <a:gd name="T41" fmla="*/ 3297224 h 244094"/>
              <a:gd name="T42" fmla="*/ 3073913 w 291740"/>
              <a:gd name="T43" fmla="*/ 3389419 h 244094"/>
              <a:gd name="T44" fmla="*/ 2781099 w 291740"/>
              <a:gd name="T45" fmla="*/ 3389419 h 244094"/>
              <a:gd name="T46" fmla="*/ 2689819 w 291740"/>
              <a:gd name="T47" fmla="*/ 3297224 h 244094"/>
              <a:gd name="T48" fmla="*/ 2186583 w 291740"/>
              <a:gd name="T49" fmla="*/ 3481610 h 244094"/>
              <a:gd name="T50" fmla="*/ 1707474 w 291740"/>
              <a:gd name="T51" fmla="*/ 3297224 h 244094"/>
              <a:gd name="T52" fmla="*/ 1616188 w 291740"/>
              <a:gd name="T53" fmla="*/ 3389419 h 244094"/>
              <a:gd name="T54" fmla="*/ 1323365 w 291740"/>
              <a:gd name="T55" fmla="*/ 3389419 h 244094"/>
              <a:gd name="T56" fmla="*/ 1232094 w 291740"/>
              <a:gd name="T57" fmla="*/ 3297224 h 244094"/>
              <a:gd name="T58" fmla="*/ 5435001 w 291740"/>
              <a:gd name="T59" fmla="*/ 2014665 h 244094"/>
              <a:gd name="T60" fmla="*/ 381573 w 291740"/>
              <a:gd name="T61" fmla="*/ 1601592 h 244094"/>
              <a:gd name="T62" fmla="*/ 590310 w 291740"/>
              <a:gd name="T63" fmla="*/ 1811733 h 244094"/>
              <a:gd name="T64" fmla="*/ 1799675 w 291740"/>
              <a:gd name="T65" fmla="*/ 768201 h 244094"/>
              <a:gd name="T66" fmla="*/ 1446949 w 291740"/>
              <a:gd name="T67" fmla="*/ 2652414 h 244094"/>
              <a:gd name="T68" fmla="*/ 979061 w 291740"/>
              <a:gd name="T69" fmla="*/ 4268454 h 244094"/>
              <a:gd name="T70" fmla="*/ 5183047 w 291740"/>
              <a:gd name="T71" fmla="*/ 2094368 h 244094"/>
              <a:gd name="T72" fmla="*/ 4232827 w 291740"/>
              <a:gd name="T73" fmla="*/ 2587196 h 244094"/>
              <a:gd name="T74" fmla="*/ 2980225 w 291740"/>
              <a:gd name="T75" fmla="*/ 2152363 h 244094"/>
              <a:gd name="T76" fmla="*/ 4067255 w 291740"/>
              <a:gd name="T77" fmla="*/ 181166 h 244094"/>
              <a:gd name="T78" fmla="*/ 4276021 w 291740"/>
              <a:gd name="T79" fmla="*/ 391315 h 244094"/>
              <a:gd name="T80" fmla="*/ 1547721 w 291740"/>
              <a:gd name="T81" fmla="*/ 391315 h 244094"/>
              <a:gd name="T82" fmla="*/ 1749290 w 291740"/>
              <a:gd name="T83" fmla="*/ 181166 h 244094"/>
              <a:gd name="T84" fmla="*/ 2037232 w 291740"/>
              <a:gd name="T85" fmla="*/ 644963 h 244094"/>
              <a:gd name="T86" fmla="*/ 3685713 w 291740"/>
              <a:gd name="T87" fmla="*/ 391315 h 244094"/>
              <a:gd name="T88" fmla="*/ 4196818 w 291740"/>
              <a:gd name="T89" fmla="*/ 746451 h 244094"/>
              <a:gd name="T90" fmla="*/ 5060675 w 291740"/>
              <a:gd name="T91" fmla="*/ 1811733 h 244094"/>
              <a:gd name="T92" fmla="*/ 5449404 w 291740"/>
              <a:gd name="T93" fmla="*/ 2195815 h 244094"/>
              <a:gd name="T94" fmla="*/ 907002 w 291740"/>
              <a:gd name="T95" fmla="*/ 4442418 h 244094"/>
              <a:gd name="T96" fmla="*/ 0 w 291740"/>
              <a:gd name="T97" fmla="*/ 1811733 h 244094"/>
              <a:gd name="T98" fmla="*/ 741455 w 291740"/>
              <a:gd name="T99" fmla="*/ 1949433 h 244094"/>
              <a:gd name="T100" fmla="*/ 1367769 w 291740"/>
              <a:gd name="T101" fmla="*/ 391315 h 24409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91740" h="244094">
                <a:moveTo>
                  <a:pt x="34468" y="234950"/>
                </a:moveTo>
                <a:lnTo>
                  <a:pt x="257274" y="234950"/>
                </a:lnTo>
                <a:cubicBezTo>
                  <a:pt x="259785" y="234950"/>
                  <a:pt x="261579" y="237236"/>
                  <a:pt x="261579" y="239522"/>
                </a:cubicBezTo>
                <a:cubicBezTo>
                  <a:pt x="261579" y="242189"/>
                  <a:pt x="259785" y="244094"/>
                  <a:pt x="257274" y="244094"/>
                </a:cubicBezTo>
                <a:lnTo>
                  <a:pt x="34468" y="244094"/>
                </a:lnTo>
                <a:cubicBezTo>
                  <a:pt x="31957" y="244094"/>
                  <a:pt x="30163" y="242189"/>
                  <a:pt x="30163" y="239522"/>
                </a:cubicBezTo>
                <a:cubicBezTo>
                  <a:pt x="30163" y="237236"/>
                  <a:pt x="31957" y="234950"/>
                  <a:pt x="34468" y="234950"/>
                </a:cubicBezTo>
                <a:close/>
                <a:moveTo>
                  <a:pt x="228410" y="187325"/>
                </a:moveTo>
                <a:cubicBezTo>
                  <a:pt x="231077" y="187325"/>
                  <a:pt x="232982" y="188979"/>
                  <a:pt x="232982" y="191294"/>
                </a:cubicBezTo>
                <a:cubicBezTo>
                  <a:pt x="232982" y="193278"/>
                  <a:pt x="231077" y="194931"/>
                  <a:pt x="228410" y="194931"/>
                </a:cubicBezTo>
                <a:cubicBezTo>
                  <a:pt x="225743" y="194931"/>
                  <a:pt x="223838" y="193278"/>
                  <a:pt x="223838" y="191294"/>
                </a:cubicBezTo>
                <a:cubicBezTo>
                  <a:pt x="223838" y="188979"/>
                  <a:pt x="225743" y="187325"/>
                  <a:pt x="228410" y="187325"/>
                </a:cubicBezTo>
                <a:close/>
                <a:moveTo>
                  <a:pt x="204421" y="187325"/>
                </a:moveTo>
                <a:cubicBezTo>
                  <a:pt x="206986" y="187325"/>
                  <a:pt x="209184" y="188979"/>
                  <a:pt x="209184" y="191294"/>
                </a:cubicBezTo>
                <a:cubicBezTo>
                  <a:pt x="209184" y="193278"/>
                  <a:pt x="206986" y="194931"/>
                  <a:pt x="204421" y="194931"/>
                </a:cubicBezTo>
                <a:cubicBezTo>
                  <a:pt x="201857" y="194931"/>
                  <a:pt x="200025" y="193278"/>
                  <a:pt x="200025" y="191294"/>
                </a:cubicBezTo>
                <a:cubicBezTo>
                  <a:pt x="200025" y="188979"/>
                  <a:pt x="201857" y="187325"/>
                  <a:pt x="204421" y="187325"/>
                </a:cubicBezTo>
                <a:close/>
                <a:moveTo>
                  <a:pt x="181769" y="187325"/>
                </a:moveTo>
                <a:cubicBezTo>
                  <a:pt x="183754" y="187325"/>
                  <a:pt x="185407" y="188979"/>
                  <a:pt x="185407" y="191294"/>
                </a:cubicBezTo>
                <a:cubicBezTo>
                  <a:pt x="185407" y="193278"/>
                  <a:pt x="183754" y="194931"/>
                  <a:pt x="181769" y="194931"/>
                </a:cubicBezTo>
                <a:cubicBezTo>
                  <a:pt x="179454" y="194931"/>
                  <a:pt x="177800" y="193278"/>
                  <a:pt x="177800" y="191294"/>
                </a:cubicBezTo>
                <a:cubicBezTo>
                  <a:pt x="177800" y="188979"/>
                  <a:pt x="179454" y="187325"/>
                  <a:pt x="181769" y="187325"/>
                </a:cubicBezTo>
                <a:close/>
                <a:moveTo>
                  <a:pt x="158750" y="187325"/>
                </a:moveTo>
                <a:cubicBezTo>
                  <a:pt x="161315" y="187325"/>
                  <a:pt x="163147" y="188979"/>
                  <a:pt x="163147" y="191294"/>
                </a:cubicBezTo>
                <a:cubicBezTo>
                  <a:pt x="163147" y="193278"/>
                  <a:pt x="161315" y="194931"/>
                  <a:pt x="158750" y="194931"/>
                </a:cubicBezTo>
                <a:cubicBezTo>
                  <a:pt x="156186" y="194931"/>
                  <a:pt x="153988" y="193278"/>
                  <a:pt x="153988" y="191294"/>
                </a:cubicBezTo>
                <a:cubicBezTo>
                  <a:pt x="153988" y="188979"/>
                  <a:pt x="156186" y="187325"/>
                  <a:pt x="158750" y="187325"/>
                </a:cubicBezTo>
                <a:close/>
                <a:moveTo>
                  <a:pt x="134747" y="187325"/>
                </a:moveTo>
                <a:cubicBezTo>
                  <a:pt x="137033" y="187325"/>
                  <a:pt x="139319" y="188979"/>
                  <a:pt x="139319" y="191294"/>
                </a:cubicBezTo>
                <a:cubicBezTo>
                  <a:pt x="139319" y="193278"/>
                  <a:pt x="137033" y="194931"/>
                  <a:pt x="134747" y="194931"/>
                </a:cubicBezTo>
                <a:cubicBezTo>
                  <a:pt x="132461" y="194931"/>
                  <a:pt x="130175" y="193278"/>
                  <a:pt x="130175" y="191294"/>
                </a:cubicBezTo>
                <a:cubicBezTo>
                  <a:pt x="130175" y="188979"/>
                  <a:pt x="132461" y="187325"/>
                  <a:pt x="134747" y="187325"/>
                </a:cubicBezTo>
                <a:close/>
                <a:moveTo>
                  <a:pt x="110759" y="187325"/>
                </a:moveTo>
                <a:cubicBezTo>
                  <a:pt x="113323" y="187325"/>
                  <a:pt x="115522" y="188979"/>
                  <a:pt x="115522" y="191294"/>
                </a:cubicBezTo>
                <a:cubicBezTo>
                  <a:pt x="115522" y="193278"/>
                  <a:pt x="113323" y="194931"/>
                  <a:pt x="110759" y="194931"/>
                </a:cubicBezTo>
                <a:cubicBezTo>
                  <a:pt x="108195" y="194931"/>
                  <a:pt x="106363" y="193278"/>
                  <a:pt x="106363" y="191294"/>
                </a:cubicBezTo>
                <a:cubicBezTo>
                  <a:pt x="106363" y="188979"/>
                  <a:pt x="108195" y="187325"/>
                  <a:pt x="110759" y="187325"/>
                </a:cubicBezTo>
                <a:close/>
                <a:moveTo>
                  <a:pt x="88534" y="187325"/>
                </a:moveTo>
                <a:cubicBezTo>
                  <a:pt x="91098" y="187325"/>
                  <a:pt x="93297" y="188979"/>
                  <a:pt x="93297" y="191294"/>
                </a:cubicBezTo>
                <a:cubicBezTo>
                  <a:pt x="93297" y="193278"/>
                  <a:pt x="91098" y="194931"/>
                  <a:pt x="88534" y="194931"/>
                </a:cubicBezTo>
                <a:cubicBezTo>
                  <a:pt x="86336" y="194931"/>
                  <a:pt x="84138" y="193278"/>
                  <a:pt x="84138" y="191294"/>
                </a:cubicBezTo>
                <a:cubicBezTo>
                  <a:pt x="84138" y="188979"/>
                  <a:pt x="86336" y="187325"/>
                  <a:pt x="88534" y="187325"/>
                </a:cubicBezTo>
                <a:close/>
                <a:moveTo>
                  <a:pt x="65087" y="187325"/>
                </a:moveTo>
                <a:cubicBezTo>
                  <a:pt x="67652" y="187325"/>
                  <a:pt x="69484" y="188979"/>
                  <a:pt x="69484" y="191294"/>
                </a:cubicBezTo>
                <a:cubicBezTo>
                  <a:pt x="69484" y="193278"/>
                  <a:pt x="67652" y="194931"/>
                  <a:pt x="65087" y="194931"/>
                </a:cubicBezTo>
                <a:cubicBezTo>
                  <a:pt x="62523" y="194931"/>
                  <a:pt x="60325" y="193278"/>
                  <a:pt x="60325" y="191294"/>
                </a:cubicBezTo>
                <a:cubicBezTo>
                  <a:pt x="60325" y="188979"/>
                  <a:pt x="62523" y="187325"/>
                  <a:pt x="65087" y="187325"/>
                </a:cubicBezTo>
                <a:close/>
                <a:moveTo>
                  <a:pt x="231776" y="163512"/>
                </a:moveTo>
                <a:cubicBezTo>
                  <a:pt x="234340" y="163512"/>
                  <a:pt x="236172" y="165798"/>
                  <a:pt x="236172" y="168084"/>
                </a:cubicBezTo>
                <a:cubicBezTo>
                  <a:pt x="236172" y="170751"/>
                  <a:pt x="234340" y="172656"/>
                  <a:pt x="231776" y="172656"/>
                </a:cubicBezTo>
                <a:cubicBezTo>
                  <a:pt x="229211" y="172656"/>
                  <a:pt x="227013" y="170751"/>
                  <a:pt x="227013" y="168084"/>
                </a:cubicBezTo>
                <a:cubicBezTo>
                  <a:pt x="227013" y="165798"/>
                  <a:pt x="229211" y="163512"/>
                  <a:pt x="231776" y="163512"/>
                </a:cubicBezTo>
                <a:close/>
                <a:moveTo>
                  <a:pt x="207772" y="163512"/>
                </a:moveTo>
                <a:cubicBezTo>
                  <a:pt x="210439" y="163512"/>
                  <a:pt x="212344" y="165798"/>
                  <a:pt x="212344" y="168084"/>
                </a:cubicBezTo>
                <a:cubicBezTo>
                  <a:pt x="212344" y="170751"/>
                  <a:pt x="210439" y="172656"/>
                  <a:pt x="207772" y="172656"/>
                </a:cubicBezTo>
                <a:cubicBezTo>
                  <a:pt x="205105" y="172656"/>
                  <a:pt x="203200" y="170751"/>
                  <a:pt x="203200" y="168084"/>
                </a:cubicBezTo>
                <a:cubicBezTo>
                  <a:pt x="203200" y="165798"/>
                  <a:pt x="205105" y="163512"/>
                  <a:pt x="207772" y="163512"/>
                </a:cubicBezTo>
                <a:close/>
                <a:moveTo>
                  <a:pt x="183960" y="163512"/>
                </a:moveTo>
                <a:cubicBezTo>
                  <a:pt x="186627" y="163512"/>
                  <a:pt x="188532" y="165798"/>
                  <a:pt x="188532" y="168084"/>
                </a:cubicBezTo>
                <a:cubicBezTo>
                  <a:pt x="188532" y="170751"/>
                  <a:pt x="186627" y="172656"/>
                  <a:pt x="183960" y="172656"/>
                </a:cubicBezTo>
                <a:cubicBezTo>
                  <a:pt x="181674" y="172656"/>
                  <a:pt x="179388" y="170751"/>
                  <a:pt x="179388" y="168084"/>
                </a:cubicBezTo>
                <a:cubicBezTo>
                  <a:pt x="179388" y="165798"/>
                  <a:pt x="181674" y="163512"/>
                  <a:pt x="183960" y="163512"/>
                </a:cubicBezTo>
                <a:close/>
                <a:moveTo>
                  <a:pt x="158384" y="163512"/>
                </a:moveTo>
                <a:cubicBezTo>
                  <a:pt x="160948" y="163512"/>
                  <a:pt x="163147" y="165798"/>
                  <a:pt x="163147" y="168084"/>
                </a:cubicBezTo>
                <a:cubicBezTo>
                  <a:pt x="163147" y="170751"/>
                  <a:pt x="160948" y="172656"/>
                  <a:pt x="158384" y="172656"/>
                </a:cubicBezTo>
                <a:cubicBezTo>
                  <a:pt x="155820" y="172656"/>
                  <a:pt x="153988" y="170751"/>
                  <a:pt x="153988" y="168084"/>
                </a:cubicBezTo>
                <a:cubicBezTo>
                  <a:pt x="153988" y="165798"/>
                  <a:pt x="155820" y="163512"/>
                  <a:pt x="158384" y="163512"/>
                </a:cubicBezTo>
                <a:close/>
                <a:moveTo>
                  <a:pt x="134747" y="163512"/>
                </a:moveTo>
                <a:cubicBezTo>
                  <a:pt x="137033" y="163512"/>
                  <a:pt x="139319" y="165798"/>
                  <a:pt x="139319" y="168084"/>
                </a:cubicBezTo>
                <a:cubicBezTo>
                  <a:pt x="139319" y="170751"/>
                  <a:pt x="137033" y="172656"/>
                  <a:pt x="134747" y="172656"/>
                </a:cubicBezTo>
                <a:cubicBezTo>
                  <a:pt x="132080" y="172656"/>
                  <a:pt x="130175" y="170751"/>
                  <a:pt x="130175" y="168084"/>
                </a:cubicBezTo>
                <a:cubicBezTo>
                  <a:pt x="130175" y="165798"/>
                  <a:pt x="132080" y="163512"/>
                  <a:pt x="134747" y="163512"/>
                </a:cubicBezTo>
                <a:close/>
                <a:moveTo>
                  <a:pt x="109537" y="163512"/>
                </a:moveTo>
                <a:cubicBezTo>
                  <a:pt x="111735" y="163512"/>
                  <a:pt x="113934" y="165798"/>
                  <a:pt x="113934" y="168084"/>
                </a:cubicBezTo>
                <a:cubicBezTo>
                  <a:pt x="113934" y="170751"/>
                  <a:pt x="111735" y="172656"/>
                  <a:pt x="109537" y="172656"/>
                </a:cubicBezTo>
                <a:cubicBezTo>
                  <a:pt x="106973" y="172656"/>
                  <a:pt x="104775" y="170751"/>
                  <a:pt x="104775" y="168084"/>
                </a:cubicBezTo>
                <a:cubicBezTo>
                  <a:pt x="104775" y="165798"/>
                  <a:pt x="106973" y="163512"/>
                  <a:pt x="109537" y="163512"/>
                </a:cubicBezTo>
                <a:close/>
                <a:moveTo>
                  <a:pt x="85535" y="163512"/>
                </a:moveTo>
                <a:cubicBezTo>
                  <a:pt x="88202" y="163512"/>
                  <a:pt x="90107" y="165798"/>
                  <a:pt x="90107" y="168084"/>
                </a:cubicBezTo>
                <a:cubicBezTo>
                  <a:pt x="90107" y="170751"/>
                  <a:pt x="88202" y="172656"/>
                  <a:pt x="85535" y="172656"/>
                </a:cubicBezTo>
                <a:cubicBezTo>
                  <a:pt x="82868" y="172656"/>
                  <a:pt x="80963" y="170751"/>
                  <a:pt x="80963" y="168084"/>
                </a:cubicBezTo>
                <a:cubicBezTo>
                  <a:pt x="80963" y="165798"/>
                  <a:pt x="82868" y="163512"/>
                  <a:pt x="85535" y="163512"/>
                </a:cubicBezTo>
                <a:close/>
                <a:moveTo>
                  <a:pt x="61722" y="163512"/>
                </a:moveTo>
                <a:cubicBezTo>
                  <a:pt x="64389" y="163512"/>
                  <a:pt x="66294" y="165798"/>
                  <a:pt x="66294" y="168084"/>
                </a:cubicBezTo>
                <a:cubicBezTo>
                  <a:pt x="66294" y="170751"/>
                  <a:pt x="64389" y="172656"/>
                  <a:pt x="61722" y="172656"/>
                </a:cubicBezTo>
                <a:cubicBezTo>
                  <a:pt x="59055" y="172656"/>
                  <a:pt x="57150" y="170751"/>
                  <a:pt x="57150" y="168084"/>
                </a:cubicBezTo>
                <a:cubicBezTo>
                  <a:pt x="57150" y="165798"/>
                  <a:pt x="59055" y="163512"/>
                  <a:pt x="61722" y="163512"/>
                </a:cubicBezTo>
                <a:close/>
                <a:moveTo>
                  <a:pt x="272266" y="79424"/>
                </a:moveTo>
                <a:cubicBezTo>
                  <a:pt x="266857" y="79424"/>
                  <a:pt x="262169" y="84096"/>
                  <a:pt x="262169" y="89846"/>
                </a:cubicBezTo>
                <a:cubicBezTo>
                  <a:pt x="262169" y="95237"/>
                  <a:pt x="266857" y="99909"/>
                  <a:pt x="272266" y="99909"/>
                </a:cubicBezTo>
                <a:cubicBezTo>
                  <a:pt x="278397" y="99909"/>
                  <a:pt x="282724" y="95237"/>
                  <a:pt x="282724" y="89846"/>
                </a:cubicBezTo>
                <a:cubicBezTo>
                  <a:pt x="282724" y="84096"/>
                  <a:pt x="278397" y="79424"/>
                  <a:pt x="272266" y="79424"/>
                </a:cubicBezTo>
                <a:close/>
                <a:moveTo>
                  <a:pt x="19113" y="79424"/>
                </a:moveTo>
                <a:cubicBezTo>
                  <a:pt x="13343" y="79424"/>
                  <a:pt x="8655" y="84096"/>
                  <a:pt x="8655" y="89846"/>
                </a:cubicBezTo>
                <a:cubicBezTo>
                  <a:pt x="8655" y="95237"/>
                  <a:pt x="13343" y="99909"/>
                  <a:pt x="19113" y="99909"/>
                </a:cubicBezTo>
                <a:cubicBezTo>
                  <a:pt x="24882" y="99909"/>
                  <a:pt x="29570" y="95237"/>
                  <a:pt x="29570" y="89846"/>
                </a:cubicBezTo>
                <a:cubicBezTo>
                  <a:pt x="29570" y="84096"/>
                  <a:pt x="24882" y="79424"/>
                  <a:pt x="19113" y="79424"/>
                </a:cubicBezTo>
                <a:close/>
                <a:moveTo>
                  <a:pt x="94482" y="37017"/>
                </a:moveTo>
                <a:cubicBezTo>
                  <a:pt x="93039" y="37735"/>
                  <a:pt x="91597" y="37735"/>
                  <a:pt x="90154" y="38095"/>
                </a:cubicBezTo>
                <a:lnTo>
                  <a:pt x="79336" y="128300"/>
                </a:lnTo>
                <a:cubicBezTo>
                  <a:pt x="79336" y="129738"/>
                  <a:pt x="78614" y="131175"/>
                  <a:pt x="77172" y="131894"/>
                </a:cubicBezTo>
                <a:cubicBezTo>
                  <a:pt x="75369" y="132253"/>
                  <a:pt x="73926" y="132253"/>
                  <a:pt x="72484" y="131535"/>
                </a:cubicBezTo>
                <a:lnTo>
                  <a:pt x="32095" y="103862"/>
                </a:lnTo>
                <a:cubicBezTo>
                  <a:pt x="30652" y="104940"/>
                  <a:pt x="29210" y="106018"/>
                  <a:pt x="27046" y="106737"/>
                </a:cubicBezTo>
                <a:lnTo>
                  <a:pt x="49044" y="211677"/>
                </a:lnTo>
                <a:lnTo>
                  <a:pt x="242335" y="211677"/>
                </a:lnTo>
                <a:lnTo>
                  <a:pt x="264333" y="106737"/>
                </a:lnTo>
                <a:cubicBezTo>
                  <a:pt x="262890" y="106018"/>
                  <a:pt x="261087" y="104940"/>
                  <a:pt x="259645" y="103862"/>
                </a:cubicBezTo>
                <a:lnTo>
                  <a:pt x="219255" y="131535"/>
                </a:lnTo>
                <a:cubicBezTo>
                  <a:pt x="217813" y="132253"/>
                  <a:pt x="216010" y="132613"/>
                  <a:pt x="214567" y="131894"/>
                </a:cubicBezTo>
                <a:cubicBezTo>
                  <a:pt x="213486" y="131175"/>
                  <a:pt x="212404" y="129738"/>
                  <a:pt x="212043" y="128300"/>
                </a:cubicBezTo>
                <a:lnTo>
                  <a:pt x="201585" y="38095"/>
                </a:lnTo>
                <a:cubicBezTo>
                  <a:pt x="200143" y="37735"/>
                  <a:pt x="198700" y="37735"/>
                  <a:pt x="196897" y="37017"/>
                </a:cubicBezTo>
                <a:lnTo>
                  <a:pt x="149295" y="106737"/>
                </a:lnTo>
                <a:cubicBezTo>
                  <a:pt x="147853" y="109253"/>
                  <a:pt x="143886" y="109253"/>
                  <a:pt x="142083" y="106737"/>
                </a:cubicBezTo>
                <a:lnTo>
                  <a:pt x="94482" y="37017"/>
                </a:lnTo>
                <a:close/>
                <a:moveTo>
                  <a:pt x="203749" y="8985"/>
                </a:moveTo>
                <a:cubicBezTo>
                  <a:pt x="197979" y="8985"/>
                  <a:pt x="193652" y="13657"/>
                  <a:pt x="193652" y="19407"/>
                </a:cubicBezTo>
                <a:cubicBezTo>
                  <a:pt x="193652" y="24797"/>
                  <a:pt x="197979" y="29469"/>
                  <a:pt x="203749" y="29469"/>
                </a:cubicBezTo>
                <a:cubicBezTo>
                  <a:pt x="209519" y="29469"/>
                  <a:pt x="214207" y="24797"/>
                  <a:pt x="214207" y="19407"/>
                </a:cubicBezTo>
                <a:cubicBezTo>
                  <a:pt x="214207" y="13657"/>
                  <a:pt x="209519" y="8985"/>
                  <a:pt x="203749" y="8985"/>
                </a:cubicBezTo>
                <a:close/>
                <a:moveTo>
                  <a:pt x="87630" y="8985"/>
                </a:moveTo>
                <a:cubicBezTo>
                  <a:pt x="82221" y="8985"/>
                  <a:pt x="77533" y="13657"/>
                  <a:pt x="77533" y="19407"/>
                </a:cubicBezTo>
                <a:cubicBezTo>
                  <a:pt x="77533" y="24797"/>
                  <a:pt x="82221" y="29469"/>
                  <a:pt x="87630" y="29469"/>
                </a:cubicBezTo>
                <a:cubicBezTo>
                  <a:pt x="93400" y="29469"/>
                  <a:pt x="98088" y="24797"/>
                  <a:pt x="98088" y="19407"/>
                </a:cubicBezTo>
                <a:cubicBezTo>
                  <a:pt x="98088" y="13657"/>
                  <a:pt x="93400" y="8985"/>
                  <a:pt x="87630" y="8985"/>
                </a:cubicBezTo>
                <a:close/>
                <a:moveTo>
                  <a:pt x="87630" y="0"/>
                </a:moveTo>
                <a:cubicBezTo>
                  <a:pt x="98448" y="0"/>
                  <a:pt x="106743" y="8625"/>
                  <a:pt x="106743" y="19407"/>
                </a:cubicBezTo>
                <a:cubicBezTo>
                  <a:pt x="106743" y="24079"/>
                  <a:pt x="104940" y="28391"/>
                  <a:pt x="102055" y="31985"/>
                </a:cubicBezTo>
                <a:lnTo>
                  <a:pt x="145689" y="96674"/>
                </a:lnTo>
                <a:lnTo>
                  <a:pt x="190045" y="31985"/>
                </a:lnTo>
                <a:cubicBezTo>
                  <a:pt x="186800" y="28391"/>
                  <a:pt x="184636" y="24079"/>
                  <a:pt x="184636" y="19407"/>
                </a:cubicBezTo>
                <a:cubicBezTo>
                  <a:pt x="184636" y="8625"/>
                  <a:pt x="193291" y="0"/>
                  <a:pt x="203749" y="0"/>
                </a:cubicBezTo>
                <a:cubicBezTo>
                  <a:pt x="214567" y="0"/>
                  <a:pt x="223222" y="8625"/>
                  <a:pt x="223222" y="19407"/>
                </a:cubicBezTo>
                <a:cubicBezTo>
                  <a:pt x="223222" y="27673"/>
                  <a:pt x="217813" y="34501"/>
                  <a:pt x="210240" y="37017"/>
                </a:cubicBezTo>
                <a:lnTo>
                  <a:pt x="220337" y="120034"/>
                </a:lnTo>
                <a:lnTo>
                  <a:pt x="254596" y="96674"/>
                </a:lnTo>
                <a:cubicBezTo>
                  <a:pt x="253875" y="94518"/>
                  <a:pt x="253514" y="92002"/>
                  <a:pt x="253514" y="89846"/>
                </a:cubicBezTo>
                <a:cubicBezTo>
                  <a:pt x="253514" y="79065"/>
                  <a:pt x="261808" y="70439"/>
                  <a:pt x="272266" y="70439"/>
                </a:cubicBezTo>
                <a:cubicBezTo>
                  <a:pt x="283085" y="70439"/>
                  <a:pt x="291740" y="79065"/>
                  <a:pt x="291740" y="89846"/>
                </a:cubicBezTo>
                <a:cubicBezTo>
                  <a:pt x="291740" y="100268"/>
                  <a:pt x="283085" y="108175"/>
                  <a:pt x="272987" y="108893"/>
                </a:cubicBezTo>
                <a:lnTo>
                  <a:pt x="250269" y="216709"/>
                </a:lnTo>
                <a:cubicBezTo>
                  <a:pt x="249908" y="218865"/>
                  <a:pt x="248105" y="220303"/>
                  <a:pt x="245941" y="220303"/>
                </a:cubicBezTo>
                <a:lnTo>
                  <a:pt x="45438" y="220303"/>
                </a:lnTo>
                <a:cubicBezTo>
                  <a:pt x="43635" y="220303"/>
                  <a:pt x="41831" y="218865"/>
                  <a:pt x="41471" y="216709"/>
                </a:cubicBezTo>
                <a:lnTo>
                  <a:pt x="18752" y="108893"/>
                </a:lnTo>
                <a:cubicBezTo>
                  <a:pt x="8294" y="108175"/>
                  <a:pt x="0" y="100268"/>
                  <a:pt x="0" y="89846"/>
                </a:cubicBezTo>
                <a:cubicBezTo>
                  <a:pt x="0" y="79065"/>
                  <a:pt x="8655" y="70439"/>
                  <a:pt x="19113" y="70439"/>
                </a:cubicBezTo>
                <a:cubicBezTo>
                  <a:pt x="29931" y="70439"/>
                  <a:pt x="38225" y="79065"/>
                  <a:pt x="38225" y="89846"/>
                </a:cubicBezTo>
                <a:cubicBezTo>
                  <a:pt x="38225" y="92002"/>
                  <a:pt x="37865" y="94518"/>
                  <a:pt x="37143" y="96674"/>
                </a:cubicBezTo>
                <a:lnTo>
                  <a:pt x="71763" y="120034"/>
                </a:lnTo>
                <a:lnTo>
                  <a:pt x="81139" y="37017"/>
                </a:lnTo>
                <a:cubicBezTo>
                  <a:pt x="73926" y="34501"/>
                  <a:pt x="68517" y="27673"/>
                  <a:pt x="68517" y="19407"/>
                </a:cubicBezTo>
                <a:cubicBezTo>
                  <a:pt x="68517" y="8625"/>
                  <a:pt x="77172" y="0"/>
                  <a:pt x="876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Freeform 943">
            <a:extLst>
              <a:ext uri="{FF2B5EF4-FFF2-40B4-BE49-F238E27FC236}">
                <a16:creationId xmlns:a16="http://schemas.microsoft.com/office/drawing/2014/main" id="{EBCDB270-2905-F14C-8E16-239BA893E1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05220" y="7306406"/>
            <a:ext cx="1020377" cy="1020377"/>
          </a:xfrm>
          <a:custGeom>
            <a:avLst/>
            <a:gdLst>
              <a:gd name="T0" fmla="*/ 2274359 w 291740"/>
              <a:gd name="T1" fmla="*/ 3672369 h 291739"/>
              <a:gd name="T2" fmla="*/ 2091526 w 291740"/>
              <a:gd name="T3" fmla="*/ 3672369 h 291739"/>
              <a:gd name="T4" fmla="*/ 1891668 w 291740"/>
              <a:gd name="T5" fmla="*/ 2482001 h 291739"/>
              <a:gd name="T6" fmla="*/ 2411324 w 291740"/>
              <a:gd name="T7" fmla="*/ 3900877 h 291739"/>
              <a:gd name="T8" fmla="*/ 1891668 w 291740"/>
              <a:gd name="T9" fmla="*/ 2482001 h 291739"/>
              <a:gd name="T10" fmla="*/ 2894341 w 291740"/>
              <a:gd name="T11" fmla="*/ 910378 h 291739"/>
              <a:gd name="T12" fmla="*/ 997083 w 291740"/>
              <a:gd name="T13" fmla="*/ 2919157 h 291739"/>
              <a:gd name="T14" fmla="*/ 4207263 w 291740"/>
              <a:gd name="T15" fmla="*/ 4323173 h 291739"/>
              <a:gd name="T16" fmla="*/ 4329919 w 291740"/>
              <a:gd name="T17" fmla="*/ 4452775 h 291739"/>
              <a:gd name="T18" fmla="*/ 823928 w 291740"/>
              <a:gd name="T19" fmla="*/ 2919157 h 291739"/>
              <a:gd name="T20" fmla="*/ 3436152 w 291740"/>
              <a:gd name="T21" fmla="*/ 789399 h 291739"/>
              <a:gd name="T22" fmla="*/ 3291791 w 291740"/>
              <a:gd name="T23" fmla="*/ 1394422 h 291739"/>
              <a:gd name="T24" fmla="*/ 2591732 w 291740"/>
              <a:gd name="T25" fmla="*/ 3900877 h 291739"/>
              <a:gd name="T26" fmla="*/ 4749683 w 291740"/>
              <a:gd name="T27" fmla="*/ 3670424 h 291739"/>
              <a:gd name="T28" fmla="*/ 4713581 w 291740"/>
              <a:gd name="T29" fmla="*/ 3483131 h 291739"/>
              <a:gd name="T30" fmla="*/ 4973387 w 291740"/>
              <a:gd name="T31" fmla="*/ 3209433 h 291739"/>
              <a:gd name="T32" fmla="*/ 4886801 w 291740"/>
              <a:gd name="T33" fmla="*/ 2978965 h 291739"/>
              <a:gd name="T34" fmla="*/ 5016700 w 291740"/>
              <a:gd name="T35" fmla="*/ 2734067 h 291739"/>
              <a:gd name="T36" fmla="*/ 4807422 w 291740"/>
              <a:gd name="T37" fmla="*/ 2482001 h 291739"/>
              <a:gd name="T38" fmla="*/ 4987812 w 291740"/>
              <a:gd name="T39" fmla="*/ 2193889 h 291739"/>
              <a:gd name="T40" fmla="*/ 3804205 w 291740"/>
              <a:gd name="T41" fmla="*/ 1992211 h 291739"/>
              <a:gd name="T42" fmla="*/ 3717620 w 291740"/>
              <a:gd name="T43" fmla="*/ 1884190 h 291739"/>
              <a:gd name="T44" fmla="*/ 3436152 w 291740"/>
              <a:gd name="T45" fmla="*/ 789399 h 291739"/>
              <a:gd name="T46" fmla="*/ 3948557 w 291740"/>
              <a:gd name="T47" fmla="*/ 1300793 h 291739"/>
              <a:gd name="T48" fmla="*/ 4814610 w 291740"/>
              <a:gd name="T49" fmla="*/ 1819336 h 291739"/>
              <a:gd name="T50" fmla="*/ 5074439 w 291740"/>
              <a:gd name="T51" fmla="*/ 2467599 h 291739"/>
              <a:gd name="T52" fmla="*/ 5088891 w 291740"/>
              <a:gd name="T53" fmla="*/ 3000571 h 291739"/>
              <a:gd name="T54" fmla="*/ 4915670 w 291740"/>
              <a:gd name="T55" fmla="*/ 3569584 h 291739"/>
              <a:gd name="T56" fmla="*/ 4554813 w 291740"/>
              <a:gd name="T57" fmla="*/ 4080958 h 291739"/>
              <a:gd name="T58" fmla="*/ 1797849 w 291740"/>
              <a:gd name="T59" fmla="*/ 4080958 h 291739"/>
              <a:gd name="T60" fmla="*/ 1711240 w 291740"/>
              <a:gd name="T61" fmla="*/ 2388356 h 291739"/>
              <a:gd name="T62" fmla="*/ 2461848 w 291740"/>
              <a:gd name="T63" fmla="*/ 2301936 h 291739"/>
              <a:gd name="T64" fmla="*/ 3075300 w 291740"/>
              <a:gd name="T65" fmla="*/ 753415 h 291739"/>
              <a:gd name="T66" fmla="*/ 3443364 w 291740"/>
              <a:gd name="T67" fmla="*/ 609356 h 291739"/>
              <a:gd name="T68" fmla="*/ 179943 w 291740"/>
              <a:gd name="T69" fmla="*/ 2915579 h 291739"/>
              <a:gd name="T70" fmla="*/ 5643767 w 291740"/>
              <a:gd name="T71" fmla="*/ 2915579 h 291739"/>
              <a:gd name="T72" fmla="*/ 2908273 w 291740"/>
              <a:gd name="T73" fmla="*/ 0 h 291739"/>
              <a:gd name="T74" fmla="*/ 2908273 w 291740"/>
              <a:gd name="T75" fmla="*/ 5823931 h 291739"/>
              <a:gd name="T76" fmla="*/ 2908273 w 291740"/>
              <a:gd name="T77" fmla="*/ 0 h 29173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91740" h="291739">
                <a:moveTo>
                  <a:pt x="109171" y="179388"/>
                </a:moveTo>
                <a:cubicBezTo>
                  <a:pt x="111736" y="179388"/>
                  <a:pt x="113934" y="181674"/>
                  <a:pt x="113934" y="183960"/>
                </a:cubicBezTo>
                <a:cubicBezTo>
                  <a:pt x="113934" y="186627"/>
                  <a:pt x="111736" y="188532"/>
                  <a:pt x="109171" y="188532"/>
                </a:cubicBezTo>
                <a:cubicBezTo>
                  <a:pt x="106607" y="188532"/>
                  <a:pt x="104775" y="186627"/>
                  <a:pt x="104775" y="183960"/>
                </a:cubicBezTo>
                <a:cubicBezTo>
                  <a:pt x="104775" y="181674"/>
                  <a:pt x="106607" y="179388"/>
                  <a:pt x="109171" y="179388"/>
                </a:cubicBezTo>
                <a:close/>
                <a:moveTo>
                  <a:pt x="94763" y="124331"/>
                </a:moveTo>
                <a:lnTo>
                  <a:pt x="94763" y="195407"/>
                </a:lnTo>
                <a:lnTo>
                  <a:pt x="120795" y="195407"/>
                </a:lnTo>
                <a:lnTo>
                  <a:pt x="120795" y="124331"/>
                </a:lnTo>
                <a:lnTo>
                  <a:pt x="94763" y="124331"/>
                </a:lnTo>
                <a:close/>
                <a:moveTo>
                  <a:pt x="140655" y="41636"/>
                </a:moveTo>
                <a:cubicBezTo>
                  <a:pt x="143185" y="41275"/>
                  <a:pt x="144992" y="43439"/>
                  <a:pt x="144992" y="45603"/>
                </a:cubicBezTo>
                <a:cubicBezTo>
                  <a:pt x="145353" y="48128"/>
                  <a:pt x="143546" y="50292"/>
                  <a:pt x="141017" y="50292"/>
                </a:cubicBezTo>
                <a:cubicBezTo>
                  <a:pt x="90061" y="52816"/>
                  <a:pt x="49948" y="95015"/>
                  <a:pt x="49948" y="146230"/>
                </a:cubicBezTo>
                <a:cubicBezTo>
                  <a:pt x="49948" y="198888"/>
                  <a:pt x="92953" y="241808"/>
                  <a:pt x="145715" y="241808"/>
                </a:cubicBezTo>
                <a:cubicBezTo>
                  <a:pt x="169927" y="241808"/>
                  <a:pt x="193056" y="232791"/>
                  <a:pt x="210763" y="216561"/>
                </a:cubicBezTo>
                <a:cubicBezTo>
                  <a:pt x="212570" y="214758"/>
                  <a:pt x="215461" y="215119"/>
                  <a:pt x="217268" y="216561"/>
                </a:cubicBezTo>
                <a:cubicBezTo>
                  <a:pt x="218714" y="218725"/>
                  <a:pt x="218714" y="221250"/>
                  <a:pt x="216907" y="223053"/>
                </a:cubicBezTo>
                <a:cubicBezTo>
                  <a:pt x="197754" y="240726"/>
                  <a:pt x="172457" y="250464"/>
                  <a:pt x="145715" y="250464"/>
                </a:cubicBezTo>
                <a:cubicBezTo>
                  <a:pt x="88255" y="250464"/>
                  <a:pt x="41275" y="203577"/>
                  <a:pt x="41275" y="146230"/>
                </a:cubicBezTo>
                <a:cubicBezTo>
                  <a:pt x="41275" y="90326"/>
                  <a:pt x="84641" y="44521"/>
                  <a:pt x="140655" y="41636"/>
                </a:cubicBezTo>
                <a:close/>
                <a:moveTo>
                  <a:pt x="172134" y="39544"/>
                </a:moveTo>
                <a:cubicBezTo>
                  <a:pt x="168157" y="39183"/>
                  <a:pt x="165264" y="39544"/>
                  <a:pt x="163095" y="39904"/>
                </a:cubicBezTo>
                <a:cubicBezTo>
                  <a:pt x="164903" y="47481"/>
                  <a:pt x="167072" y="62995"/>
                  <a:pt x="164903" y="69850"/>
                </a:cubicBezTo>
                <a:cubicBezTo>
                  <a:pt x="157672" y="90777"/>
                  <a:pt x="135618" y="115311"/>
                  <a:pt x="129833" y="121444"/>
                </a:cubicBezTo>
                <a:lnTo>
                  <a:pt x="129833" y="195407"/>
                </a:lnTo>
                <a:lnTo>
                  <a:pt x="227088" y="195407"/>
                </a:lnTo>
                <a:cubicBezTo>
                  <a:pt x="233234" y="195047"/>
                  <a:pt x="237935" y="189995"/>
                  <a:pt x="237935" y="183862"/>
                </a:cubicBezTo>
                <a:cubicBezTo>
                  <a:pt x="237935" y="182058"/>
                  <a:pt x="237573" y="179893"/>
                  <a:pt x="236488" y="178450"/>
                </a:cubicBezTo>
                <a:cubicBezTo>
                  <a:pt x="235765" y="177007"/>
                  <a:pt x="235765" y="175564"/>
                  <a:pt x="236127" y="174481"/>
                </a:cubicBezTo>
                <a:cubicBezTo>
                  <a:pt x="236850" y="173038"/>
                  <a:pt x="237935" y="172316"/>
                  <a:pt x="239381" y="171956"/>
                </a:cubicBezTo>
                <a:cubicBezTo>
                  <a:pt x="245165" y="170873"/>
                  <a:pt x="249142" y="166183"/>
                  <a:pt x="249142" y="160771"/>
                </a:cubicBezTo>
                <a:cubicBezTo>
                  <a:pt x="249142" y="157885"/>
                  <a:pt x="248058" y="154998"/>
                  <a:pt x="245888" y="152833"/>
                </a:cubicBezTo>
                <a:cubicBezTo>
                  <a:pt x="244804" y="151751"/>
                  <a:pt x="244442" y="150669"/>
                  <a:pt x="244804" y="149225"/>
                </a:cubicBezTo>
                <a:cubicBezTo>
                  <a:pt x="244804" y="148143"/>
                  <a:pt x="245527" y="147061"/>
                  <a:pt x="246612" y="146339"/>
                </a:cubicBezTo>
                <a:cubicBezTo>
                  <a:pt x="249504" y="144174"/>
                  <a:pt x="251312" y="140566"/>
                  <a:pt x="251312" y="136958"/>
                </a:cubicBezTo>
                <a:cubicBezTo>
                  <a:pt x="251312" y="131186"/>
                  <a:pt x="247335" y="128660"/>
                  <a:pt x="245165" y="128660"/>
                </a:cubicBezTo>
                <a:cubicBezTo>
                  <a:pt x="242635" y="128660"/>
                  <a:pt x="240827" y="126856"/>
                  <a:pt x="240827" y="124331"/>
                </a:cubicBezTo>
                <a:cubicBezTo>
                  <a:pt x="240827" y="121805"/>
                  <a:pt x="242635" y="119640"/>
                  <a:pt x="245165" y="119640"/>
                </a:cubicBezTo>
                <a:cubicBezTo>
                  <a:pt x="245888" y="119640"/>
                  <a:pt x="249865" y="117115"/>
                  <a:pt x="249865" y="109899"/>
                </a:cubicBezTo>
                <a:cubicBezTo>
                  <a:pt x="249865" y="104126"/>
                  <a:pt x="245527" y="99796"/>
                  <a:pt x="241188" y="99796"/>
                </a:cubicBezTo>
                <a:lnTo>
                  <a:pt x="190572" y="99796"/>
                </a:lnTo>
                <a:cubicBezTo>
                  <a:pt x="189126" y="99796"/>
                  <a:pt x="188042" y="99075"/>
                  <a:pt x="186957" y="97993"/>
                </a:cubicBezTo>
                <a:cubicBezTo>
                  <a:pt x="186234" y="96910"/>
                  <a:pt x="185872" y="95467"/>
                  <a:pt x="186234" y="94385"/>
                </a:cubicBezTo>
                <a:cubicBezTo>
                  <a:pt x="187680" y="90055"/>
                  <a:pt x="190211" y="78870"/>
                  <a:pt x="189126" y="65882"/>
                </a:cubicBezTo>
                <a:cubicBezTo>
                  <a:pt x="187680" y="50728"/>
                  <a:pt x="180449" y="39544"/>
                  <a:pt x="172134" y="39544"/>
                </a:cubicBezTo>
                <a:close/>
                <a:moveTo>
                  <a:pt x="172495" y="30524"/>
                </a:moveTo>
                <a:cubicBezTo>
                  <a:pt x="185872" y="31245"/>
                  <a:pt x="195996" y="44956"/>
                  <a:pt x="197803" y="65160"/>
                </a:cubicBezTo>
                <a:cubicBezTo>
                  <a:pt x="198888" y="75623"/>
                  <a:pt x="197442" y="85004"/>
                  <a:pt x="195996" y="91137"/>
                </a:cubicBezTo>
                <a:lnTo>
                  <a:pt x="241188" y="91137"/>
                </a:lnTo>
                <a:cubicBezTo>
                  <a:pt x="250588" y="91137"/>
                  <a:pt x="258904" y="99436"/>
                  <a:pt x="258904" y="109899"/>
                </a:cubicBezTo>
                <a:cubicBezTo>
                  <a:pt x="258904" y="116032"/>
                  <a:pt x="257096" y="120362"/>
                  <a:pt x="254204" y="123609"/>
                </a:cubicBezTo>
                <a:cubicBezTo>
                  <a:pt x="257819" y="126495"/>
                  <a:pt x="259989" y="131186"/>
                  <a:pt x="259989" y="136958"/>
                </a:cubicBezTo>
                <a:cubicBezTo>
                  <a:pt x="259989" y="142010"/>
                  <a:pt x="258181" y="146700"/>
                  <a:pt x="254927" y="150308"/>
                </a:cubicBezTo>
                <a:cubicBezTo>
                  <a:pt x="257096" y="153555"/>
                  <a:pt x="257819" y="157163"/>
                  <a:pt x="257819" y="160771"/>
                </a:cubicBezTo>
                <a:cubicBezTo>
                  <a:pt x="257819" y="168348"/>
                  <a:pt x="253481" y="175564"/>
                  <a:pt x="246250" y="178811"/>
                </a:cubicBezTo>
                <a:cubicBezTo>
                  <a:pt x="246612" y="180615"/>
                  <a:pt x="246973" y="182058"/>
                  <a:pt x="246973" y="183862"/>
                </a:cubicBezTo>
                <a:cubicBezTo>
                  <a:pt x="246973" y="194325"/>
                  <a:pt x="239019" y="203345"/>
                  <a:pt x="228173" y="204427"/>
                </a:cubicBezTo>
                <a:cubicBezTo>
                  <a:pt x="227811" y="204427"/>
                  <a:pt x="227088" y="204427"/>
                  <a:pt x="226727" y="204427"/>
                </a:cubicBezTo>
                <a:lnTo>
                  <a:pt x="90063" y="204427"/>
                </a:lnTo>
                <a:cubicBezTo>
                  <a:pt x="87894" y="204427"/>
                  <a:pt x="85725" y="202262"/>
                  <a:pt x="85725" y="200098"/>
                </a:cubicBezTo>
                <a:lnTo>
                  <a:pt x="85725" y="119640"/>
                </a:lnTo>
                <a:cubicBezTo>
                  <a:pt x="85725" y="117115"/>
                  <a:pt x="87894" y="115311"/>
                  <a:pt x="90063" y="115311"/>
                </a:cubicBezTo>
                <a:lnTo>
                  <a:pt x="123326" y="115311"/>
                </a:lnTo>
                <a:cubicBezTo>
                  <a:pt x="128749" y="109538"/>
                  <a:pt x="150080" y="85725"/>
                  <a:pt x="156226" y="66964"/>
                </a:cubicBezTo>
                <a:cubicBezTo>
                  <a:pt x="158034" y="61913"/>
                  <a:pt x="155503" y="46399"/>
                  <a:pt x="154057" y="37740"/>
                </a:cubicBezTo>
                <a:cubicBezTo>
                  <a:pt x="153695" y="35936"/>
                  <a:pt x="154418" y="33771"/>
                  <a:pt x="155864" y="33049"/>
                </a:cubicBezTo>
                <a:cubicBezTo>
                  <a:pt x="156587" y="32328"/>
                  <a:pt x="161287" y="30163"/>
                  <a:pt x="172495" y="30524"/>
                </a:cubicBezTo>
                <a:close/>
                <a:moveTo>
                  <a:pt x="145690" y="9015"/>
                </a:moveTo>
                <a:cubicBezTo>
                  <a:pt x="70320" y="9015"/>
                  <a:pt x="9015" y="70320"/>
                  <a:pt x="9015" y="146050"/>
                </a:cubicBezTo>
                <a:cubicBezTo>
                  <a:pt x="9015" y="221419"/>
                  <a:pt x="70320" y="282724"/>
                  <a:pt x="145690" y="282724"/>
                </a:cubicBezTo>
                <a:cubicBezTo>
                  <a:pt x="221419" y="282724"/>
                  <a:pt x="282724" y="221419"/>
                  <a:pt x="282724" y="146050"/>
                </a:cubicBezTo>
                <a:cubicBezTo>
                  <a:pt x="282724" y="70320"/>
                  <a:pt x="221419" y="9015"/>
                  <a:pt x="145690" y="9015"/>
                </a:cubicBezTo>
                <a:close/>
                <a:moveTo>
                  <a:pt x="145690" y="0"/>
                </a:moveTo>
                <a:cubicBezTo>
                  <a:pt x="226107" y="0"/>
                  <a:pt x="291740" y="65632"/>
                  <a:pt x="291740" y="146050"/>
                </a:cubicBezTo>
                <a:cubicBezTo>
                  <a:pt x="291740" y="226107"/>
                  <a:pt x="226107" y="291739"/>
                  <a:pt x="145690" y="291739"/>
                </a:cubicBezTo>
                <a:cubicBezTo>
                  <a:pt x="65632" y="291739"/>
                  <a:pt x="0" y="226107"/>
                  <a:pt x="0" y="146050"/>
                </a:cubicBezTo>
                <a:cubicBezTo>
                  <a:pt x="0" y="65632"/>
                  <a:pt x="65632" y="0"/>
                  <a:pt x="1456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8" name="Freeform 45">
            <a:extLst>
              <a:ext uri="{FF2B5EF4-FFF2-40B4-BE49-F238E27FC236}">
                <a16:creationId xmlns:a16="http://schemas.microsoft.com/office/drawing/2014/main" id="{BA35FE43-6D23-8A42-AD22-89EC57DBD1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55316" y="7306406"/>
            <a:ext cx="1017322" cy="1020377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947">
            <a:extLst>
              <a:ext uri="{FF2B5EF4-FFF2-40B4-BE49-F238E27FC236}">
                <a16:creationId xmlns:a16="http://schemas.microsoft.com/office/drawing/2014/main" id="{829CB172-C78F-AF4A-9F2F-9A8FA04C39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236647" y="4437030"/>
            <a:ext cx="974551" cy="1020379"/>
          </a:xfrm>
          <a:custGeom>
            <a:avLst/>
            <a:gdLst>
              <a:gd name="T0" fmla="*/ 3815540 w 279041"/>
              <a:gd name="T1" fmla="*/ 4246613 h 291739"/>
              <a:gd name="T2" fmla="*/ 3815540 w 279041"/>
              <a:gd name="T3" fmla="*/ 4429150 h 291739"/>
              <a:gd name="T4" fmla="*/ 3151868 w 279041"/>
              <a:gd name="T5" fmla="*/ 4337880 h 291739"/>
              <a:gd name="T6" fmla="*/ 685160 w 279041"/>
              <a:gd name="T7" fmla="*/ 4246613 h 291739"/>
              <a:gd name="T8" fmla="*/ 2892520 w 279041"/>
              <a:gd name="T9" fmla="*/ 4337880 h 291739"/>
              <a:gd name="T10" fmla="*/ 685160 w 279041"/>
              <a:gd name="T11" fmla="*/ 4429150 h 291739"/>
              <a:gd name="T12" fmla="*/ 685160 w 279041"/>
              <a:gd name="T13" fmla="*/ 4246613 h 291739"/>
              <a:gd name="T14" fmla="*/ 4163091 w 279041"/>
              <a:gd name="T15" fmla="*/ 3644447 h 291739"/>
              <a:gd name="T16" fmla="*/ 4163091 w 279041"/>
              <a:gd name="T17" fmla="*/ 3827306 h 291739"/>
              <a:gd name="T18" fmla="*/ 3151868 w 279041"/>
              <a:gd name="T19" fmla="*/ 3732203 h 291739"/>
              <a:gd name="T20" fmla="*/ 1851139 w 279041"/>
              <a:gd name="T21" fmla="*/ 3644447 h 291739"/>
              <a:gd name="T22" fmla="*/ 2640387 w 279041"/>
              <a:gd name="T23" fmla="*/ 3732203 h 291739"/>
              <a:gd name="T24" fmla="*/ 1851139 w 279041"/>
              <a:gd name="T25" fmla="*/ 3827306 h 291739"/>
              <a:gd name="T26" fmla="*/ 1851139 w 279041"/>
              <a:gd name="T27" fmla="*/ 3644447 h 291739"/>
              <a:gd name="T28" fmla="*/ 3941092 w 279041"/>
              <a:gd name="T29" fmla="*/ 3074023 h 291739"/>
              <a:gd name="T30" fmla="*/ 3941092 w 279041"/>
              <a:gd name="T31" fmla="*/ 3256857 h 291739"/>
              <a:gd name="T32" fmla="*/ 3151868 w 279041"/>
              <a:gd name="T33" fmla="*/ 3169098 h 291739"/>
              <a:gd name="T34" fmla="*/ 1849885 w 279041"/>
              <a:gd name="T35" fmla="*/ 3074023 h 291739"/>
              <a:gd name="T36" fmla="*/ 2861130 w 279041"/>
              <a:gd name="T37" fmla="*/ 3169098 h 291739"/>
              <a:gd name="T38" fmla="*/ 1849885 w 279041"/>
              <a:gd name="T39" fmla="*/ 3256857 h 291739"/>
              <a:gd name="T40" fmla="*/ 1849885 w 279041"/>
              <a:gd name="T41" fmla="*/ 3074023 h 291739"/>
              <a:gd name="T42" fmla="*/ 777956 w 279041"/>
              <a:gd name="T43" fmla="*/ 3647142 h 291739"/>
              <a:gd name="T44" fmla="*/ 1358152 w 279041"/>
              <a:gd name="T45" fmla="*/ 2644947 h 291739"/>
              <a:gd name="T46" fmla="*/ 3236719 w 279041"/>
              <a:gd name="T47" fmla="*/ 2471899 h 291739"/>
              <a:gd name="T48" fmla="*/ 4247944 w 279041"/>
              <a:gd name="T49" fmla="*/ 2563171 h 291739"/>
              <a:gd name="T50" fmla="*/ 3236719 w 279041"/>
              <a:gd name="T51" fmla="*/ 2654451 h 291739"/>
              <a:gd name="T52" fmla="*/ 3236719 w 279041"/>
              <a:gd name="T53" fmla="*/ 2471899 h 291739"/>
              <a:gd name="T54" fmla="*/ 2769200 w 279041"/>
              <a:gd name="T55" fmla="*/ 2471899 h 291739"/>
              <a:gd name="T56" fmla="*/ 2769200 w 279041"/>
              <a:gd name="T57" fmla="*/ 2654451 h 291739"/>
              <a:gd name="T58" fmla="*/ 1765055 w 279041"/>
              <a:gd name="T59" fmla="*/ 2563171 h 291739"/>
              <a:gd name="T60" fmla="*/ 684824 w 279041"/>
              <a:gd name="T61" fmla="*/ 2471899 h 291739"/>
              <a:gd name="T62" fmla="*/ 1537259 w 279041"/>
              <a:gd name="T63" fmla="*/ 2558434 h 291739"/>
              <a:gd name="T64" fmla="*/ 1444155 w 279041"/>
              <a:gd name="T65" fmla="*/ 3827400 h 291739"/>
              <a:gd name="T66" fmla="*/ 598870 w 279041"/>
              <a:gd name="T67" fmla="*/ 3733677 h 291739"/>
              <a:gd name="T68" fmla="*/ 684824 w 279041"/>
              <a:gd name="T69" fmla="*/ 2471899 h 291739"/>
              <a:gd name="T70" fmla="*/ 4163091 w 279041"/>
              <a:gd name="T71" fmla="*/ 1901449 h 291739"/>
              <a:gd name="T72" fmla="*/ 4163091 w 279041"/>
              <a:gd name="T73" fmla="*/ 2084309 h 291739"/>
              <a:gd name="T74" fmla="*/ 3151868 w 279041"/>
              <a:gd name="T75" fmla="*/ 1989221 h 291739"/>
              <a:gd name="T76" fmla="*/ 685160 w 279041"/>
              <a:gd name="T77" fmla="*/ 1901449 h 291739"/>
              <a:gd name="T78" fmla="*/ 2892520 w 279041"/>
              <a:gd name="T79" fmla="*/ 1989221 h 291739"/>
              <a:gd name="T80" fmla="*/ 685160 w 279041"/>
              <a:gd name="T81" fmla="*/ 2084309 h 291739"/>
              <a:gd name="T82" fmla="*/ 685160 w 279041"/>
              <a:gd name="T83" fmla="*/ 1901449 h 291739"/>
              <a:gd name="T84" fmla="*/ 4834250 w 279041"/>
              <a:gd name="T85" fmla="*/ 5024858 h 291739"/>
              <a:gd name="T86" fmla="*/ 877018 w 279041"/>
              <a:gd name="T87" fmla="*/ 5111251 h 291739"/>
              <a:gd name="T88" fmla="*/ 5361876 w 279041"/>
              <a:gd name="T89" fmla="*/ 5643988 h 291739"/>
              <a:gd name="T90" fmla="*/ 4834250 w 279041"/>
              <a:gd name="T91" fmla="*/ 878291 h 291739"/>
              <a:gd name="T92" fmla="*/ 777546 w 279041"/>
              <a:gd name="T93" fmla="*/ 1310560 h 291739"/>
              <a:gd name="T94" fmla="*/ 4100694 w 279041"/>
              <a:gd name="T95" fmla="*/ 781035 h 291739"/>
              <a:gd name="T96" fmla="*/ 684632 w 279041"/>
              <a:gd name="T97" fmla="*/ 602113 h 291739"/>
              <a:gd name="T98" fmla="*/ 4279369 w 279041"/>
              <a:gd name="T99" fmla="*/ 695116 h 291739"/>
              <a:gd name="T100" fmla="*/ 4193606 w 279041"/>
              <a:gd name="T101" fmla="*/ 1482287 h 291739"/>
              <a:gd name="T102" fmla="*/ 598870 w 279041"/>
              <a:gd name="T103" fmla="*/ 1396463 h 291739"/>
              <a:gd name="T104" fmla="*/ 684632 w 279041"/>
              <a:gd name="T105" fmla="*/ 602113 h 291739"/>
              <a:gd name="T106" fmla="*/ 178300 w 279041"/>
              <a:gd name="T107" fmla="*/ 4938486 h 291739"/>
              <a:gd name="T108" fmla="*/ 4663137 w 279041"/>
              <a:gd name="T109" fmla="*/ 172808 h 291739"/>
              <a:gd name="T110" fmla="*/ 85600 w 279041"/>
              <a:gd name="T111" fmla="*/ 0 h 291739"/>
              <a:gd name="T112" fmla="*/ 4834250 w 279041"/>
              <a:gd name="T113" fmla="*/ 86342 h 291739"/>
              <a:gd name="T114" fmla="*/ 5447423 w 279041"/>
              <a:gd name="T115" fmla="*/ 705501 h 291739"/>
              <a:gd name="T116" fmla="*/ 5540123 w 279041"/>
              <a:gd name="T117" fmla="*/ 5730355 h 291739"/>
              <a:gd name="T118" fmla="*/ 784324 w 279041"/>
              <a:gd name="T119" fmla="*/ 5823931 h 291739"/>
              <a:gd name="T120" fmla="*/ 698746 w 279041"/>
              <a:gd name="T121" fmla="*/ 5111251 h 291739"/>
              <a:gd name="T122" fmla="*/ 0 w 279041"/>
              <a:gd name="T123" fmla="*/ 5024858 h 291739"/>
              <a:gd name="T124" fmla="*/ 85600 w 279041"/>
              <a:gd name="T125" fmla="*/ 0 h 29173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79041" h="291739">
                <a:moveTo>
                  <a:pt x="163063" y="212725"/>
                </a:moveTo>
                <a:lnTo>
                  <a:pt x="192177" y="212725"/>
                </a:lnTo>
                <a:cubicBezTo>
                  <a:pt x="194694" y="212725"/>
                  <a:pt x="196491" y="215011"/>
                  <a:pt x="196491" y="217297"/>
                </a:cubicBezTo>
                <a:cubicBezTo>
                  <a:pt x="196491" y="219964"/>
                  <a:pt x="194694" y="221869"/>
                  <a:pt x="192177" y="221869"/>
                </a:cubicBezTo>
                <a:lnTo>
                  <a:pt x="163063" y="221869"/>
                </a:lnTo>
                <a:cubicBezTo>
                  <a:pt x="160547" y="221869"/>
                  <a:pt x="158750" y="219964"/>
                  <a:pt x="158750" y="217297"/>
                </a:cubicBezTo>
                <a:cubicBezTo>
                  <a:pt x="158750" y="215011"/>
                  <a:pt x="160547" y="212725"/>
                  <a:pt x="163063" y="212725"/>
                </a:cubicBezTo>
                <a:close/>
                <a:moveTo>
                  <a:pt x="34509" y="212725"/>
                </a:moveTo>
                <a:lnTo>
                  <a:pt x="140980" y="212725"/>
                </a:lnTo>
                <a:cubicBezTo>
                  <a:pt x="143515" y="212725"/>
                  <a:pt x="145688" y="215011"/>
                  <a:pt x="145688" y="217297"/>
                </a:cubicBezTo>
                <a:cubicBezTo>
                  <a:pt x="145688" y="219964"/>
                  <a:pt x="143515" y="221869"/>
                  <a:pt x="140980" y="221869"/>
                </a:cubicBezTo>
                <a:lnTo>
                  <a:pt x="34509" y="221869"/>
                </a:lnTo>
                <a:cubicBezTo>
                  <a:pt x="32336" y="221869"/>
                  <a:pt x="30163" y="219964"/>
                  <a:pt x="30163" y="217297"/>
                </a:cubicBezTo>
                <a:cubicBezTo>
                  <a:pt x="30163" y="215011"/>
                  <a:pt x="32336" y="212725"/>
                  <a:pt x="34509" y="212725"/>
                </a:cubicBezTo>
                <a:close/>
                <a:moveTo>
                  <a:pt x="163024" y="182562"/>
                </a:moveTo>
                <a:lnTo>
                  <a:pt x="209683" y="182562"/>
                </a:lnTo>
                <a:cubicBezTo>
                  <a:pt x="211820" y="182562"/>
                  <a:pt x="213957" y="184760"/>
                  <a:pt x="213957" y="186958"/>
                </a:cubicBezTo>
                <a:cubicBezTo>
                  <a:pt x="213957" y="189523"/>
                  <a:pt x="211820" y="191721"/>
                  <a:pt x="209683" y="191721"/>
                </a:cubicBezTo>
                <a:lnTo>
                  <a:pt x="163024" y="191721"/>
                </a:lnTo>
                <a:cubicBezTo>
                  <a:pt x="160531" y="191721"/>
                  <a:pt x="158750" y="189523"/>
                  <a:pt x="158750" y="186958"/>
                </a:cubicBezTo>
                <a:cubicBezTo>
                  <a:pt x="158750" y="184760"/>
                  <a:pt x="160531" y="182562"/>
                  <a:pt x="163024" y="182562"/>
                </a:cubicBezTo>
                <a:close/>
                <a:moveTo>
                  <a:pt x="93237" y="182562"/>
                </a:moveTo>
                <a:lnTo>
                  <a:pt x="128291" y="182562"/>
                </a:lnTo>
                <a:cubicBezTo>
                  <a:pt x="130820" y="182562"/>
                  <a:pt x="132989" y="184760"/>
                  <a:pt x="132989" y="186958"/>
                </a:cubicBezTo>
                <a:cubicBezTo>
                  <a:pt x="132989" y="189523"/>
                  <a:pt x="130820" y="191721"/>
                  <a:pt x="128291" y="191721"/>
                </a:cubicBezTo>
                <a:lnTo>
                  <a:pt x="93237" y="191721"/>
                </a:lnTo>
                <a:cubicBezTo>
                  <a:pt x="90707" y="191721"/>
                  <a:pt x="88900" y="189523"/>
                  <a:pt x="88900" y="186958"/>
                </a:cubicBezTo>
                <a:cubicBezTo>
                  <a:pt x="88900" y="184760"/>
                  <a:pt x="90707" y="182562"/>
                  <a:pt x="93237" y="182562"/>
                </a:cubicBezTo>
                <a:close/>
                <a:moveTo>
                  <a:pt x="163087" y="153987"/>
                </a:moveTo>
                <a:lnTo>
                  <a:pt x="198502" y="153987"/>
                </a:lnTo>
                <a:cubicBezTo>
                  <a:pt x="201032" y="153987"/>
                  <a:pt x="202839" y="156185"/>
                  <a:pt x="202839" y="158750"/>
                </a:cubicBezTo>
                <a:cubicBezTo>
                  <a:pt x="202839" y="161314"/>
                  <a:pt x="201032" y="163146"/>
                  <a:pt x="198502" y="163146"/>
                </a:cubicBezTo>
                <a:lnTo>
                  <a:pt x="163087" y="163146"/>
                </a:lnTo>
                <a:cubicBezTo>
                  <a:pt x="160557" y="163146"/>
                  <a:pt x="158750" y="161314"/>
                  <a:pt x="158750" y="158750"/>
                </a:cubicBezTo>
                <a:cubicBezTo>
                  <a:pt x="158750" y="156185"/>
                  <a:pt x="160557" y="153987"/>
                  <a:pt x="163087" y="153987"/>
                </a:cubicBezTo>
                <a:close/>
                <a:moveTo>
                  <a:pt x="93174" y="153987"/>
                </a:moveTo>
                <a:lnTo>
                  <a:pt x="139477" y="153987"/>
                </a:lnTo>
                <a:cubicBezTo>
                  <a:pt x="141970" y="153987"/>
                  <a:pt x="144107" y="156185"/>
                  <a:pt x="144107" y="158750"/>
                </a:cubicBezTo>
                <a:cubicBezTo>
                  <a:pt x="144107" y="161314"/>
                  <a:pt x="141970" y="163146"/>
                  <a:pt x="139477" y="163146"/>
                </a:cubicBezTo>
                <a:lnTo>
                  <a:pt x="93174" y="163146"/>
                </a:lnTo>
                <a:cubicBezTo>
                  <a:pt x="90681" y="163146"/>
                  <a:pt x="88900" y="161314"/>
                  <a:pt x="88900" y="158750"/>
                </a:cubicBezTo>
                <a:cubicBezTo>
                  <a:pt x="88900" y="156185"/>
                  <a:pt x="90681" y="153987"/>
                  <a:pt x="93174" y="153987"/>
                </a:cubicBezTo>
                <a:close/>
                <a:moveTo>
                  <a:pt x="39183" y="132493"/>
                </a:moveTo>
                <a:lnTo>
                  <a:pt x="39183" y="182697"/>
                </a:lnTo>
                <a:lnTo>
                  <a:pt x="68407" y="182697"/>
                </a:lnTo>
                <a:lnTo>
                  <a:pt x="68407" y="132493"/>
                </a:lnTo>
                <a:lnTo>
                  <a:pt x="39183" y="132493"/>
                </a:lnTo>
                <a:close/>
                <a:moveTo>
                  <a:pt x="163024" y="123825"/>
                </a:moveTo>
                <a:lnTo>
                  <a:pt x="209683" y="123825"/>
                </a:lnTo>
                <a:cubicBezTo>
                  <a:pt x="211820" y="123825"/>
                  <a:pt x="213957" y="126111"/>
                  <a:pt x="213957" y="128397"/>
                </a:cubicBezTo>
                <a:cubicBezTo>
                  <a:pt x="213957" y="131064"/>
                  <a:pt x="211820" y="132969"/>
                  <a:pt x="209683" y="132969"/>
                </a:cubicBezTo>
                <a:lnTo>
                  <a:pt x="163024" y="132969"/>
                </a:lnTo>
                <a:cubicBezTo>
                  <a:pt x="160531" y="132969"/>
                  <a:pt x="158750" y="131064"/>
                  <a:pt x="158750" y="128397"/>
                </a:cubicBezTo>
                <a:cubicBezTo>
                  <a:pt x="158750" y="126111"/>
                  <a:pt x="160531" y="123825"/>
                  <a:pt x="163024" y="123825"/>
                </a:cubicBezTo>
                <a:close/>
                <a:moveTo>
                  <a:pt x="93174" y="123825"/>
                </a:moveTo>
                <a:lnTo>
                  <a:pt x="139477" y="123825"/>
                </a:lnTo>
                <a:cubicBezTo>
                  <a:pt x="141970" y="123825"/>
                  <a:pt x="144107" y="126111"/>
                  <a:pt x="144107" y="128397"/>
                </a:cubicBezTo>
                <a:cubicBezTo>
                  <a:pt x="144107" y="131064"/>
                  <a:pt x="141970" y="132969"/>
                  <a:pt x="139477" y="132969"/>
                </a:cubicBezTo>
                <a:lnTo>
                  <a:pt x="93174" y="132969"/>
                </a:lnTo>
                <a:cubicBezTo>
                  <a:pt x="90681" y="132969"/>
                  <a:pt x="88900" y="131064"/>
                  <a:pt x="88900" y="128397"/>
                </a:cubicBezTo>
                <a:cubicBezTo>
                  <a:pt x="88900" y="126111"/>
                  <a:pt x="90681" y="123825"/>
                  <a:pt x="93174" y="123825"/>
                </a:cubicBezTo>
                <a:close/>
                <a:moveTo>
                  <a:pt x="34493" y="123825"/>
                </a:moveTo>
                <a:lnTo>
                  <a:pt x="72737" y="123825"/>
                </a:lnTo>
                <a:cubicBezTo>
                  <a:pt x="75623" y="123825"/>
                  <a:pt x="77427" y="125992"/>
                  <a:pt x="77427" y="128159"/>
                </a:cubicBezTo>
                <a:lnTo>
                  <a:pt x="77427" y="187031"/>
                </a:lnTo>
                <a:cubicBezTo>
                  <a:pt x="77427" y="189559"/>
                  <a:pt x="75623" y="191726"/>
                  <a:pt x="72737" y="191726"/>
                </a:cubicBezTo>
                <a:lnTo>
                  <a:pt x="34493" y="191726"/>
                </a:lnTo>
                <a:cubicBezTo>
                  <a:pt x="32328" y="191726"/>
                  <a:pt x="30163" y="189559"/>
                  <a:pt x="30163" y="187031"/>
                </a:cubicBezTo>
                <a:lnTo>
                  <a:pt x="30163" y="128159"/>
                </a:lnTo>
                <a:cubicBezTo>
                  <a:pt x="30163" y="125992"/>
                  <a:pt x="32328" y="123825"/>
                  <a:pt x="34493" y="123825"/>
                </a:cubicBezTo>
                <a:close/>
                <a:moveTo>
                  <a:pt x="163024" y="95250"/>
                </a:moveTo>
                <a:lnTo>
                  <a:pt x="209683" y="95250"/>
                </a:lnTo>
                <a:cubicBezTo>
                  <a:pt x="211820" y="95250"/>
                  <a:pt x="213957" y="97082"/>
                  <a:pt x="213957" y="99646"/>
                </a:cubicBezTo>
                <a:cubicBezTo>
                  <a:pt x="213957" y="102577"/>
                  <a:pt x="211820" y="104409"/>
                  <a:pt x="209683" y="104409"/>
                </a:cubicBezTo>
                <a:lnTo>
                  <a:pt x="163024" y="104409"/>
                </a:lnTo>
                <a:cubicBezTo>
                  <a:pt x="160531" y="104409"/>
                  <a:pt x="158750" y="102577"/>
                  <a:pt x="158750" y="99646"/>
                </a:cubicBezTo>
                <a:cubicBezTo>
                  <a:pt x="158750" y="97082"/>
                  <a:pt x="160531" y="95250"/>
                  <a:pt x="163024" y="95250"/>
                </a:cubicBezTo>
                <a:close/>
                <a:moveTo>
                  <a:pt x="34509" y="95250"/>
                </a:moveTo>
                <a:lnTo>
                  <a:pt x="140980" y="95250"/>
                </a:lnTo>
                <a:cubicBezTo>
                  <a:pt x="143515" y="95250"/>
                  <a:pt x="145688" y="97082"/>
                  <a:pt x="145688" y="99646"/>
                </a:cubicBezTo>
                <a:cubicBezTo>
                  <a:pt x="145688" y="102577"/>
                  <a:pt x="143515" y="104409"/>
                  <a:pt x="140980" y="104409"/>
                </a:cubicBezTo>
                <a:lnTo>
                  <a:pt x="34509" y="104409"/>
                </a:lnTo>
                <a:cubicBezTo>
                  <a:pt x="32336" y="104409"/>
                  <a:pt x="30163" y="102577"/>
                  <a:pt x="30163" y="99646"/>
                </a:cubicBezTo>
                <a:cubicBezTo>
                  <a:pt x="30163" y="97082"/>
                  <a:pt x="32336" y="95250"/>
                  <a:pt x="34509" y="95250"/>
                </a:cubicBezTo>
                <a:close/>
                <a:moveTo>
                  <a:pt x="243488" y="43995"/>
                </a:moveTo>
                <a:lnTo>
                  <a:pt x="243488" y="251711"/>
                </a:lnTo>
                <a:cubicBezTo>
                  <a:pt x="243488" y="254235"/>
                  <a:pt x="241692" y="256038"/>
                  <a:pt x="239178" y="256038"/>
                </a:cubicBezTo>
                <a:lnTo>
                  <a:pt x="44173" y="256038"/>
                </a:lnTo>
                <a:lnTo>
                  <a:pt x="44173" y="282724"/>
                </a:lnTo>
                <a:lnTo>
                  <a:pt x="270063" y="282724"/>
                </a:lnTo>
                <a:lnTo>
                  <a:pt x="270063" y="43995"/>
                </a:lnTo>
                <a:lnTo>
                  <a:pt x="243488" y="43995"/>
                </a:lnTo>
                <a:close/>
                <a:moveTo>
                  <a:pt x="39162" y="39124"/>
                </a:moveTo>
                <a:lnTo>
                  <a:pt x="39162" y="65650"/>
                </a:lnTo>
                <a:lnTo>
                  <a:pt x="206541" y="65650"/>
                </a:lnTo>
                <a:lnTo>
                  <a:pt x="206541" y="39124"/>
                </a:lnTo>
                <a:lnTo>
                  <a:pt x="39162" y="39124"/>
                </a:lnTo>
                <a:close/>
                <a:moveTo>
                  <a:pt x="34483" y="30162"/>
                </a:moveTo>
                <a:lnTo>
                  <a:pt x="211221" y="30162"/>
                </a:lnTo>
                <a:cubicBezTo>
                  <a:pt x="213380" y="30162"/>
                  <a:pt x="215540" y="32313"/>
                  <a:pt x="215540" y="34822"/>
                </a:cubicBezTo>
                <a:lnTo>
                  <a:pt x="215540" y="69952"/>
                </a:lnTo>
                <a:cubicBezTo>
                  <a:pt x="215540" y="72103"/>
                  <a:pt x="213380" y="74253"/>
                  <a:pt x="211221" y="74253"/>
                </a:cubicBezTo>
                <a:lnTo>
                  <a:pt x="34483" y="74253"/>
                </a:lnTo>
                <a:cubicBezTo>
                  <a:pt x="32323" y="74253"/>
                  <a:pt x="30163" y="72103"/>
                  <a:pt x="30163" y="69952"/>
                </a:cubicBezTo>
                <a:lnTo>
                  <a:pt x="30163" y="34822"/>
                </a:lnTo>
                <a:cubicBezTo>
                  <a:pt x="30163" y="32313"/>
                  <a:pt x="32323" y="30162"/>
                  <a:pt x="34483" y="30162"/>
                </a:cubicBezTo>
                <a:close/>
                <a:moveTo>
                  <a:pt x="8978" y="8655"/>
                </a:moveTo>
                <a:lnTo>
                  <a:pt x="8978" y="247384"/>
                </a:lnTo>
                <a:lnTo>
                  <a:pt x="234869" y="247384"/>
                </a:lnTo>
                <a:lnTo>
                  <a:pt x="234869" y="8655"/>
                </a:lnTo>
                <a:lnTo>
                  <a:pt x="8978" y="8655"/>
                </a:lnTo>
                <a:close/>
                <a:moveTo>
                  <a:pt x="4309" y="0"/>
                </a:moveTo>
                <a:lnTo>
                  <a:pt x="239178" y="0"/>
                </a:lnTo>
                <a:cubicBezTo>
                  <a:pt x="241692" y="0"/>
                  <a:pt x="243488" y="1803"/>
                  <a:pt x="243488" y="4327"/>
                </a:cubicBezTo>
                <a:lnTo>
                  <a:pt x="243488" y="35340"/>
                </a:lnTo>
                <a:lnTo>
                  <a:pt x="274372" y="35340"/>
                </a:lnTo>
                <a:cubicBezTo>
                  <a:pt x="276886" y="35340"/>
                  <a:pt x="279041" y="37144"/>
                  <a:pt x="279041" y="39668"/>
                </a:cubicBezTo>
                <a:lnTo>
                  <a:pt x="279041" y="287051"/>
                </a:lnTo>
                <a:cubicBezTo>
                  <a:pt x="279041" y="289576"/>
                  <a:pt x="276886" y="291739"/>
                  <a:pt x="274372" y="291739"/>
                </a:cubicBezTo>
                <a:lnTo>
                  <a:pt x="39504" y="291739"/>
                </a:lnTo>
                <a:cubicBezTo>
                  <a:pt x="37349" y="291739"/>
                  <a:pt x="35194" y="289576"/>
                  <a:pt x="35194" y="287051"/>
                </a:cubicBezTo>
                <a:lnTo>
                  <a:pt x="35194" y="256038"/>
                </a:lnTo>
                <a:lnTo>
                  <a:pt x="4309" y="256038"/>
                </a:lnTo>
                <a:cubicBezTo>
                  <a:pt x="2155" y="256038"/>
                  <a:pt x="0" y="254235"/>
                  <a:pt x="0" y="251711"/>
                </a:cubicBezTo>
                <a:lnTo>
                  <a:pt x="0" y="4327"/>
                </a:lnTo>
                <a:cubicBezTo>
                  <a:pt x="0" y="1803"/>
                  <a:pt x="2155" y="0"/>
                  <a:pt x="43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0" name="Freeform 948">
            <a:extLst>
              <a:ext uri="{FF2B5EF4-FFF2-40B4-BE49-F238E27FC236}">
                <a16:creationId xmlns:a16="http://schemas.microsoft.com/office/drawing/2014/main" id="{2D873063-2F87-5349-8347-6D88AB32F0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25996" y="10188324"/>
            <a:ext cx="1014267" cy="1020379"/>
          </a:xfrm>
          <a:custGeom>
            <a:avLst/>
            <a:gdLst>
              <a:gd name="T0" fmla="*/ 4491636 w 290404"/>
              <a:gd name="T1" fmla="*/ 3971512 h 291739"/>
              <a:gd name="T2" fmla="*/ 3903361 w 290404"/>
              <a:gd name="T3" fmla="*/ 4562582 h 291739"/>
              <a:gd name="T4" fmla="*/ 4923919 w 290404"/>
              <a:gd name="T5" fmla="*/ 5614914 h 291739"/>
              <a:gd name="T6" fmla="*/ 5129469 w 290404"/>
              <a:gd name="T7" fmla="*/ 5614914 h 291739"/>
              <a:gd name="T8" fmla="*/ 5512159 w 290404"/>
              <a:gd name="T9" fmla="*/ 5218472 h 291739"/>
              <a:gd name="T10" fmla="*/ 5554706 w 290404"/>
              <a:gd name="T11" fmla="*/ 5117567 h 291739"/>
              <a:gd name="T12" fmla="*/ 5512159 w 290404"/>
              <a:gd name="T13" fmla="*/ 5009464 h 291739"/>
              <a:gd name="T14" fmla="*/ 3867927 w 290404"/>
              <a:gd name="T15" fmla="*/ 3639961 h 291739"/>
              <a:gd name="T16" fmla="*/ 3733190 w 290404"/>
              <a:gd name="T17" fmla="*/ 3798532 h 291739"/>
              <a:gd name="T18" fmla="*/ 3577297 w 290404"/>
              <a:gd name="T19" fmla="*/ 3935497 h 291739"/>
              <a:gd name="T20" fmla="*/ 3924603 w 290404"/>
              <a:gd name="T21" fmla="*/ 4288660 h 291739"/>
              <a:gd name="T22" fmla="*/ 4222295 w 290404"/>
              <a:gd name="T23" fmla="*/ 3993147 h 291739"/>
              <a:gd name="T24" fmla="*/ 2192672 w 290404"/>
              <a:gd name="T25" fmla="*/ 1142290 h 291739"/>
              <a:gd name="T26" fmla="*/ 2285186 w 290404"/>
              <a:gd name="T27" fmla="*/ 1235361 h 291739"/>
              <a:gd name="T28" fmla="*/ 2192672 w 290404"/>
              <a:gd name="T29" fmla="*/ 1321240 h 291739"/>
              <a:gd name="T30" fmla="*/ 1303712 w 290404"/>
              <a:gd name="T31" fmla="*/ 2216082 h 291739"/>
              <a:gd name="T32" fmla="*/ 1218298 w 290404"/>
              <a:gd name="T33" fmla="*/ 2309129 h 291739"/>
              <a:gd name="T34" fmla="*/ 1132935 w 290404"/>
              <a:gd name="T35" fmla="*/ 2216082 h 291739"/>
              <a:gd name="T36" fmla="*/ 2192672 w 290404"/>
              <a:gd name="T37" fmla="*/ 1142290 h 291739"/>
              <a:gd name="T38" fmla="*/ 2206618 w 290404"/>
              <a:gd name="T39" fmla="*/ 813849 h 291739"/>
              <a:gd name="T40" fmla="*/ 1213037 w 290404"/>
              <a:gd name="T41" fmla="*/ 1229676 h 291739"/>
              <a:gd name="T42" fmla="*/ 1213037 w 290404"/>
              <a:gd name="T43" fmla="*/ 3237117 h 291739"/>
              <a:gd name="T44" fmla="*/ 2206618 w 290404"/>
              <a:gd name="T45" fmla="*/ 3660115 h 291739"/>
              <a:gd name="T46" fmla="*/ 3207202 w 290404"/>
              <a:gd name="T47" fmla="*/ 3237117 h 291739"/>
              <a:gd name="T48" fmla="*/ 3618833 w 290404"/>
              <a:gd name="T49" fmla="*/ 2233372 h 291739"/>
              <a:gd name="T50" fmla="*/ 3207202 w 290404"/>
              <a:gd name="T51" fmla="*/ 1229676 h 291739"/>
              <a:gd name="T52" fmla="*/ 2206618 w 290404"/>
              <a:gd name="T53" fmla="*/ 813849 h 291739"/>
              <a:gd name="T54" fmla="*/ 2206618 w 290404"/>
              <a:gd name="T55" fmla="*/ 634582 h 291739"/>
              <a:gd name="T56" fmla="*/ 3327901 w 290404"/>
              <a:gd name="T57" fmla="*/ 1107811 h 291739"/>
              <a:gd name="T58" fmla="*/ 3789161 w 290404"/>
              <a:gd name="T59" fmla="*/ 2233372 h 291739"/>
              <a:gd name="T60" fmla="*/ 3327901 w 290404"/>
              <a:gd name="T61" fmla="*/ 3366159 h 291739"/>
              <a:gd name="T62" fmla="*/ 2206618 w 290404"/>
              <a:gd name="T63" fmla="*/ 3832180 h 291739"/>
              <a:gd name="T64" fmla="*/ 1092421 w 290404"/>
              <a:gd name="T65" fmla="*/ 3366159 h 291739"/>
              <a:gd name="T66" fmla="*/ 1092421 w 290404"/>
              <a:gd name="T67" fmla="*/ 1107811 h 291739"/>
              <a:gd name="T68" fmla="*/ 2206618 w 290404"/>
              <a:gd name="T69" fmla="*/ 634582 h 291739"/>
              <a:gd name="T70" fmla="*/ 2181120 w 290404"/>
              <a:gd name="T71" fmla="*/ 173024 h 291739"/>
              <a:gd name="T72" fmla="*/ 763640 w 290404"/>
              <a:gd name="T73" fmla="*/ 771252 h 291739"/>
              <a:gd name="T74" fmla="*/ 763640 w 290404"/>
              <a:gd name="T75" fmla="*/ 3668796 h 291739"/>
              <a:gd name="T76" fmla="*/ 3612753 w 290404"/>
              <a:gd name="T77" fmla="*/ 3668796 h 291739"/>
              <a:gd name="T78" fmla="*/ 4200977 w 290404"/>
              <a:gd name="T79" fmla="*/ 2220006 h 291739"/>
              <a:gd name="T80" fmla="*/ 3612753 w 290404"/>
              <a:gd name="T81" fmla="*/ 771252 h 291739"/>
              <a:gd name="T82" fmla="*/ 2181120 w 290404"/>
              <a:gd name="T83" fmla="*/ 173024 h 291739"/>
              <a:gd name="T84" fmla="*/ 2181120 w 290404"/>
              <a:gd name="T85" fmla="*/ 0 h 291739"/>
              <a:gd name="T86" fmla="*/ 3733190 w 290404"/>
              <a:gd name="T87" fmla="*/ 648655 h 291739"/>
              <a:gd name="T88" fmla="*/ 4371037 w 290404"/>
              <a:gd name="T89" fmla="*/ 2220006 h 291739"/>
              <a:gd name="T90" fmla="*/ 3974231 w 290404"/>
              <a:gd name="T91" fmla="*/ 3495795 h 291739"/>
              <a:gd name="T92" fmla="*/ 4342772 w 290404"/>
              <a:gd name="T93" fmla="*/ 3870643 h 291739"/>
              <a:gd name="T94" fmla="*/ 4427780 w 290404"/>
              <a:gd name="T95" fmla="*/ 3784130 h 291739"/>
              <a:gd name="T96" fmla="*/ 4555388 w 290404"/>
              <a:gd name="T97" fmla="*/ 3784130 h 291739"/>
              <a:gd name="T98" fmla="*/ 5639677 w 290404"/>
              <a:gd name="T99" fmla="*/ 4886940 h 291739"/>
              <a:gd name="T100" fmla="*/ 5731837 w 290404"/>
              <a:gd name="T101" fmla="*/ 5117567 h 291739"/>
              <a:gd name="T102" fmla="*/ 5639677 w 290404"/>
              <a:gd name="T103" fmla="*/ 5341015 h 291739"/>
              <a:gd name="T104" fmla="*/ 5249930 w 290404"/>
              <a:gd name="T105" fmla="*/ 5737447 h 291739"/>
              <a:gd name="T106" fmla="*/ 5030229 w 290404"/>
              <a:gd name="T107" fmla="*/ 5831143 h 291739"/>
              <a:gd name="T108" fmla="*/ 4810563 w 290404"/>
              <a:gd name="T109" fmla="*/ 5737447 h 291739"/>
              <a:gd name="T110" fmla="*/ 3719052 w 290404"/>
              <a:gd name="T111" fmla="*/ 4627437 h 291739"/>
              <a:gd name="T112" fmla="*/ 3697811 w 290404"/>
              <a:gd name="T113" fmla="*/ 4562582 h 291739"/>
              <a:gd name="T114" fmla="*/ 3719052 w 290404"/>
              <a:gd name="T115" fmla="*/ 4504925 h 291739"/>
              <a:gd name="T116" fmla="*/ 3811230 w 290404"/>
              <a:gd name="T117" fmla="*/ 4418425 h 291739"/>
              <a:gd name="T118" fmla="*/ 3435575 w 290404"/>
              <a:gd name="T119" fmla="*/ 4043600 h 291739"/>
              <a:gd name="T120" fmla="*/ 2181120 w 290404"/>
              <a:gd name="T121" fmla="*/ 4447239 h 291739"/>
              <a:gd name="T122" fmla="*/ 643136 w 290404"/>
              <a:gd name="T123" fmla="*/ 3798532 h 291739"/>
              <a:gd name="T124" fmla="*/ 643136 w 290404"/>
              <a:gd name="T125" fmla="*/ 648655 h 291739"/>
              <a:gd name="T126" fmla="*/ 2181120 w 290404"/>
              <a:gd name="T127" fmla="*/ 0 h 291739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60000 65536"/>
              <a:gd name="T190" fmla="*/ 0 60000 65536"/>
              <a:gd name="T191" fmla="*/ 0 60000 65536"/>
            </a:gdLst>
            <a:ahLst/>
            <a:cxnLst>
              <a:cxn ang="T128">
                <a:pos x="T0" y="T1"/>
              </a:cxn>
              <a:cxn ang="T129">
                <a:pos x="T2" y="T3"/>
              </a:cxn>
              <a:cxn ang="T130">
                <a:pos x="T4" y="T5"/>
              </a:cxn>
              <a:cxn ang="T131">
                <a:pos x="T6" y="T7"/>
              </a:cxn>
              <a:cxn ang="T132">
                <a:pos x="T8" y="T9"/>
              </a:cxn>
              <a:cxn ang="T133">
                <a:pos x="T10" y="T11"/>
              </a:cxn>
              <a:cxn ang="T134">
                <a:pos x="T12" y="T13"/>
              </a:cxn>
              <a:cxn ang="T135">
                <a:pos x="T14" y="T15"/>
              </a:cxn>
              <a:cxn ang="T136">
                <a:pos x="T16" y="T17"/>
              </a:cxn>
              <a:cxn ang="T137">
                <a:pos x="T18" y="T19"/>
              </a:cxn>
              <a:cxn ang="T138">
                <a:pos x="T20" y="T21"/>
              </a:cxn>
              <a:cxn ang="T139">
                <a:pos x="T22" y="T23"/>
              </a:cxn>
              <a:cxn ang="T140">
                <a:pos x="T24" y="T25"/>
              </a:cxn>
              <a:cxn ang="T141">
                <a:pos x="T26" y="T27"/>
              </a:cxn>
              <a:cxn ang="T142">
                <a:pos x="T28" y="T29"/>
              </a:cxn>
              <a:cxn ang="T143">
                <a:pos x="T30" y="T31"/>
              </a:cxn>
              <a:cxn ang="T144">
                <a:pos x="T32" y="T33"/>
              </a:cxn>
              <a:cxn ang="T145">
                <a:pos x="T34" y="T35"/>
              </a:cxn>
              <a:cxn ang="T146">
                <a:pos x="T36" y="T37"/>
              </a:cxn>
              <a:cxn ang="T147">
                <a:pos x="T38" y="T39"/>
              </a:cxn>
              <a:cxn ang="T148">
                <a:pos x="T40" y="T41"/>
              </a:cxn>
              <a:cxn ang="T149">
                <a:pos x="T42" y="T43"/>
              </a:cxn>
              <a:cxn ang="T150">
                <a:pos x="T44" y="T45"/>
              </a:cxn>
              <a:cxn ang="T151">
                <a:pos x="T46" y="T47"/>
              </a:cxn>
              <a:cxn ang="T152">
                <a:pos x="T48" y="T49"/>
              </a:cxn>
              <a:cxn ang="T153">
                <a:pos x="T50" y="T51"/>
              </a:cxn>
              <a:cxn ang="T154">
                <a:pos x="T52" y="T53"/>
              </a:cxn>
              <a:cxn ang="T155">
                <a:pos x="T54" y="T55"/>
              </a:cxn>
              <a:cxn ang="T156">
                <a:pos x="T56" y="T57"/>
              </a:cxn>
              <a:cxn ang="T157">
                <a:pos x="T58" y="T59"/>
              </a:cxn>
              <a:cxn ang="T158">
                <a:pos x="T60" y="T61"/>
              </a:cxn>
              <a:cxn ang="T159">
                <a:pos x="T62" y="T63"/>
              </a:cxn>
              <a:cxn ang="T160">
                <a:pos x="T64" y="T65"/>
              </a:cxn>
              <a:cxn ang="T161">
                <a:pos x="T66" y="T67"/>
              </a:cxn>
              <a:cxn ang="T162">
                <a:pos x="T68" y="T69"/>
              </a:cxn>
              <a:cxn ang="T163">
                <a:pos x="T70" y="T71"/>
              </a:cxn>
              <a:cxn ang="T164">
                <a:pos x="T72" y="T73"/>
              </a:cxn>
              <a:cxn ang="T165">
                <a:pos x="T74" y="T75"/>
              </a:cxn>
              <a:cxn ang="T166">
                <a:pos x="T76" y="T77"/>
              </a:cxn>
              <a:cxn ang="T167">
                <a:pos x="T78" y="T79"/>
              </a:cxn>
              <a:cxn ang="T168">
                <a:pos x="T80" y="T81"/>
              </a:cxn>
              <a:cxn ang="T169">
                <a:pos x="T82" y="T83"/>
              </a:cxn>
              <a:cxn ang="T170">
                <a:pos x="T84" y="T85"/>
              </a:cxn>
              <a:cxn ang="T171">
                <a:pos x="T86" y="T87"/>
              </a:cxn>
              <a:cxn ang="T172">
                <a:pos x="T88" y="T89"/>
              </a:cxn>
              <a:cxn ang="T173">
                <a:pos x="T90" y="T91"/>
              </a:cxn>
              <a:cxn ang="T174">
                <a:pos x="T92" y="T93"/>
              </a:cxn>
              <a:cxn ang="T175">
                <a:pos x="T94" y="T95"/>
              </a:cxn>
              <a:cxn ang="T176">
                <a:pos x="T96" y="T97"/>
              </a:cxn>
              <a:cxn ang="T177">
                <a:pos x="T98" y="T99"/>
              </a:cxn>
              <a:cxn ang="T178">
                <a:pos x="T100" y="T101"/>
              </a:cxn>
              <a:cxn ang="T179">
                <a:pos x="T102" y="T103"/>
              </a:cxn>
              <a:cxn ang="T180">
                <a:pos x="T104" y="T105"/>
              </a:cxn>
              <a:cxn ang="T181">
                <a:pos x="T106" y="T107"/>
              </a:cxn>
              <a:cxn ang="T182">
                <a:pos x="T108" y="T109"/>
              </a:cxn>
              <a:cxn ang="T183">
                <a:pos x="T110" y="T111"/>
              </a:cxn>
              <a:cxn ang="T184">
                <a:pos x="T112" y="T113"/>
              </a:cxn>
              <a:cxn ang="T185">
                <a:pos x="T114" y="T115"/>
              </a:cxn>
              <a:cxn ang="T186">
                <a:pos x="T116" y="T117"/>
              </a:cxn>
              <a:cxn ang="T187">
                <a:pos x="T118" y="T119"/>
              </a:cxn>
              <a:cxn ang="T188">
                <a:pos x="T120" y="T121"/>
              </a:cxn>
              <a:cxn ang="T189">
                <a:pos x="T122" y="T123"/>
              </a:cxn>
              <a:cxn ang="T190">
                <a:pos x="T124" y="T125"/>
              </a:cxn>
              <a:cxn ang="T191">
                <a:pos x="T126" y="T127"/>
              </a:cxn>
            </a:cxnLst>
            <a:rect l="0" t="0" r="r" b="b"/>
            <a:pathLst>
              <a:path w="290404" h="291739">
                <a:moveTo>
                  <a:pt x="227566" y="198700"/>
                </a:moveTo>
                <a:lnTo>
                  <a:pt x="197762" y="228271"/>
                </a:lnTo>
                <a:lnTo>
                  <a:pt x="249469" y="280921"/>
                </a:lnTo>
                <a:cubicBezTo>
                  <a:pt x="252701" y="283445"/>
                  <a:pt x="257010" y="283445"/>
                  <a:pt x="259882" y="280921"/>
                </a:cubicBezTo>
                <a:lnTo>
                  <a:pt x="279273" y="261087"/>
                </a:lnTo>
                <a:cubicBezTo>
                  <a:pt x="281068" y="259645"/>
                  <a:pt x="281427" y="257841"/>
                  <a:pt x="281427" y="256038"/>
                </a:cubicBezTo>
                <a:cubicBezTo>
                  <a:pt x="281427" y="254235"/>
                  <a:pt x="281068" y="252072"/>
                  <a:pt x="279273" y="250629"/>
                </a:cubicBezTo>
                <a:lnTo>
                  <a:pt x="227566" y="198700"/>
                </a:lnTo>
                <a:close/>
                <a:moveTo>
                  <a:pt x="195967" y="182112"/>
                </a:moveTo>
                <a:cubicBezTo>
                  <a:pt x="194171" y="184997"/>
                  <a:pt x="191658" y="187160"/>
                  <a:pt x="189144" y="190045"/>
                </a:cubicBezTo>
                <a:cubicBezTo>
                  <a:pt x="186631" y="192570"/>
                  <a:pt x="184117" y="194733"/>
                  <a:pt x="181245" y="196897"/>
                </a:cubicBezTo>
                <a:lnTo>
                  <a:pt x="198839" y="214567"/>
                </a:lnTo>
                <a:lnTo>
                  <a:pt x="213921" y="199782"/>
                </a:lnTo>
                <a:lnTo>
                  <a:pt x="195967" y="182112"/>
                </a:lnTo>
                <a:close/>
                <a:moveTo>
                  <a:pt x="111093" y="57150"/>
                </a:moveTo>
                <a:cubicBezTo>
                  <a:pt x="113976" y="57150"/>
                  <a:pt x="115778" y="59299"/>
                  <a:pt x="115778" y="61806"/>
                </a:cubicBezTo>
                <a:cubicBezTo>
                  <a:pt x="115778" y="63955"/>
                  <a:pt x="113976" y="66104"/>
                  <a:pt x="111093" y="66104"/>
                </a:cubicBezTo>
                <a:cubicBezTo>
                  <a:pt x="86229" y="66104"/>
                  <a:pt x="66050" y="86160"/>
                  <a:pt x="66050" y="110873"/>
                </a:cubicBezTo>
                <a:cubicBezTo>
                  <a:pt x="66050" y="113380"/>
                  <a:pt x="63887" y="115529"/>
                  <a:pt x="61725" y="115529"/>
                </a:cubicBezTo>
                <a:cubicBezTo>
                  <a:pt x="59203" y="115529"/>
                  <a:pt x="57401" y="113380"/>
                  <a:pt x="57401" y="110873"/>
                </a:cubicBezTo>
                <a:cubicBezTo>
                  <a:pt x="57401" y="81504"/>
                  <a:pt x="81545" y="57150"/>
                  <a:pt x="111093" y="57150"/>
                </a:cubicBezTo>
                <a:close/>
                <a:moveTo>
                  <a:pt x="111796" y="40717"/>
                </a:moveTo>
                <a:cubicBezTo>
                  <a:pt x="93099" y="40717"/>
                  <a:pt x="75121" y="48250"/>
                  <a:pt x="61458" y="61522"/>
                </a:cubicBezTo>
                <a:cubicBezTo>
                  <a:pt x="33771" y="89141"/>
                  <a:pt x="33771" y="134696"/>
                  <a:pt x="61458" y="161957"/>
                </a:cubicBezTo>
                <a:cubicBezTo>
                  <a:pt x="75121" y="175587"/>
                  <a:pt x="93099" y="183120"/>
                  <a:pt x="111796" y="183120"/>
                </a:cubicBezTo>
                <a:cubicBezTo>
                  <a:pt x="130853" y="183120"/>
                  <a:pt x="148831" y="175587"/>
                  <a:pt x="162494" y="161957"/>
                </a:cubicBezTo>
                <a:cubicBezTo>
                  <a:pt x="176158" y="149044"/>
                  <a:pt x="183349" y="131109"/>
                  <a:pt x="183349" y="111739"/>
                </a:cubicBezTo>
                <a:cubicBezTo>
                  <a:pt x="183349" y="92728"/>
                  <a:pt x="176158" y="74794"/>
                  <a:pt x="162494" y="61522"/>
                </a:cubicBezTo>
                <a:cubicBezTo>
                  <a:pt x="148831" y="48250"/>
                  <a:pt x="130853" y="40717"/>
                  <a:pt x="111796" y="40717"/>
                </a:cubicBezTo>
                <a:close/>
                <a:moveTo>
                  <a:pt x="111796" y="31750"/>
                </a:moveTo>
                <a:cubicBezTo>
                  <a:pt x="133370" y="31750"/>
                  <a:pt x="153505" y="40359"/>
                  <a:pt x="168607" y="55424"/>
                </a:cubicBezTo>
                <a:cubicBezTo>
                  <a:pt x="183709" y="70489"/>
                  <a:pt x="191979" y="90576"/>
                  <a:pt x="191979" y="111739"/>
                </a:cubicBezTo>
                <a:cubicBezTo>
                  <a:pt x="191979" y="133261"/>
                  <a:pt x="183709" y="153348"/>
                  <a:pt x="168607" y="168413"/>
                </a:cubicBezTo>
                <a:cubicBezTo>
                  <a:pt x="153505" y="183478"/>
                  <a:pt x="133370" y="191728"/>
                  <a:pt x="111796" y="191728"/>
                </a:cubicBezTo>
                <a:cubicBezTo>
                  <a:pt x="90582" y="191728"/>
                  <a:pt x="70447" y="183478"/>
                  <a:pt x="55345" y="168413"/>
                </a:cubicBezTo>
                <a:cubicBezTo>
                  <a:pt x="24063" y="137207"/>
                  <a:pt x="24063" y="86631"/>
                  <a:pt x="55345" y="55424"/>
                </a:cubicBezTo>
                <a:cubicBezTo>
                  <a:pt x="70447" y="40359"/>
                  <a:pt x="90582" y="31750"/>
                  <a:pt x="111796" y="31750"/>
                </a:cubicBezTo>
                <a:close/>
                <a:moveTo>
                  <a:pt x="110506" y="8655"/>
                </a:moveTo>
                <a:cubicBezTo>
                  <a:pt x="83575" y="8655"/>
                  <a:pt x="57722" y="19473"/>
                  <a:pt x="38691" y="38586"/>
                </a:cubicBezTo>
                <a:cubicBezTo>
                  <a:pt x="-1167" y="78615"/>
                  <a:pt x="-1167" y="143526"/>
                  <a:pt x="38691" y="183554"/>
                </a:cubicBezTo>
                <a:cubicBezTo>
                  <a:pt x="78548" y="223583"/>
                  <a:pt x="143182" y="223583"/>
                  <a:pt x="183040" y="183554"/>
                </a:cubicBezTo>
                <a:cubicBezTo>
                  <a:pt x="202071" y="164442"/>
                  <a:pt x="212843" y="138477"/>
                  <a:pt x="212843" y="111070"/>
                </a:cubicBezTo>
                <a:cubicBezTo>
                  <a:pt x="212843" y="83663"/>
                  <a:pt x="202071" y="58059"/>
                  <a:pt x="183040" y="38586"/>
                </a:cubicBezTo>
                <a:cubicBezTo>
                  <a:pt x="163650" y="19473"/>
                  <a:pt x="138155" y="8655"/>
                  <a:pt x="110506" y="8655"/>
                </a:cubicBezTo>
                <a:close/>
                <a:moveTo>
                  <a:pt x="110506" y="0"/>
                </a:moveTo>
                <a:cubicBezTo>
                  <a:pt x="140310" y="0"/>
                  <a:pt x="168318" y="11540"/>
                  <a:pt x="189144" y="32455"/>
                </a:cubicBezTo>
                <a:cubicBezTo>
                  <a:pt x="209971" y="53371"/>
                  <a:pt x="221461" y="81500"/>
                  <a:pt x="221461" y="111070"/>
                </a:cubicBezTo>
                <a:cubicBezTo>
                  <a:pt x="221461" y="134510"/>
                  <a:pt x="214280" y="156508"/>
                  <a:pt x="201353" y="174899"/>
                </a:cubicBezTo>
                <a:lnTo>
                  <a:pt x="220025" y="193652"/>
                </a:lnTo>
                <a:lnTo>
                  <a:pt x="224334" y="189324"/>
                </a:lnTo>
                <a:cubicBezTo>
                  <a:pt x="226129" y="187521"/>
                  <a:pt x="228643" y="187521"/>
                  <a:pt x="230797" y="189324"/>
                </a:cubicBezTo>
                <a:lnTo>
                  <a:pt x="285736" y="244499"/>
                </a:lnTo>
                <a:cubicBezTo>
                  <a:pt x="288609" y="247744"/>
                  <a:pt x="290404" y="251711"/>
                  <a:pt x="290404" y="256038"/>
                </a:cubicBezTo>
                <a:cubicBezTo>
                  <a:pt x="290404" y="260005"/>
                  <a:pt x="288609" y="264333"/>
                  <a:pt x="285736" y="267217"/>
                </a:cubicBezTo>
                <a:lnTo>
                  <a:pt x="265987" y="287051"/>
                </a:lnTo>
                <a:cubicBezTo>
                  <a:pt x="263114" y="289936"/>
                  <a:pt x="258805" y="291739"/>
                  <a:pt x="254855" y="291739"/>
                </a:cubicBezTo>
                <a:cubicBezTo>
                  <a:pt x="250546" y="291739"/>
                  <a:pt x="246597" y="289936"/>
                  <a:pt x="243724" y="287051"/>
                </a:cubicBezTo>
                <a:lnTo>
                  <a:pt x="188426" y="231516"/>
                </a:lnTo>
                <a:cubicBezTo>
                  <a:pt x="187708" y="230795"/>
                  <a:pt x="187349" y="229713"/>
                  <a:pt x="187349" y="228271"/>
                </a:cubicBezTo>
                <a:cubicBezTo>
                  <a:pt x="187349" y="227189"/>
                  <a:pt x="187708" y="226107"/>
                  <a:pt x="188426" y="225386"/>
                </a:cubicBezTo>
                <a:lnTo>
                  <a:pt x="193094" y="221058"/>
                </a:lnTo>
                <a:lnTo>
                  <a:pt x="174063" y="202306"/>
                </a:lnTo>
                <a:cubicBezTo>
                  <a:pt x="155032" y="215649"/>
                  <a:pt x="133128" y="222501"/>
                  <a:pt x="110506" y="222501"/>
                </a:cubicBezTo>
                <a:cubicBezTo>
                  <a:pt x="82498" y="222501"/>
                  <a:pt x="53772" y="211682"/>
                  <a:pt x="32586" y="190045"/>
                </a:cubicBezTo>
                <a:cubicBezTo>
                  <a:pt x="-10862" y="146411"/>
                  <a:pt x="-10862" y="76090"/>
                  <a:pt x="32586" y="32455"/>
                </a:cubicBezTo>
                <a:cubicBezTo>
                  <a:pt x="53413" y="11540"/>
                  <a:pt x="81062" y="0"/>
                  <a:pt x="1105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1" name="Freeform 949">
            <a:extLst>
              <a:ext uri="{FF2B5EF4-FFF2-40B4-BE49-F238E27FC236}">
                <a16:creationId xmlns:a16="http://schemas.microsoft.com/office/drawing/2014/main" id="{C3F59F6F-6A27-C547-A9E1-04DDF925E5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24469" y="4437031"/>
            <a:ext cx="1017322" cy="1020377"/>
          </a:xfrm>
          <a:custGeom>
            <a:avLst/>
            <a:gdLst>
              <a:gd name="T0" fmla="*/ 1584479 w 291288"/>
              <a:gd name="T1" fmla="*/ 5081546 h 291739"/>
              <a:gd name="T2" fmla="*/ 1497482 w 291288"/>
              <a:gd name="T3" fmla="*/ 5650958 h 291739"/>
              <a:gd name="T4" fmla="*/ 2845342 w 291288"/>
              <a:gd name="T5" fmla="*/ 5650958 h 291739"/>
              <a:gd name="T6" fmla="*/ 2845342 w 291288"/>
              <a:gd name="T7" fmla="*/ 5081546 h 291739"/>
              <a:gd name="T8" fmla="*/ 1693171 w 291288"/>
              <a:gd name="T9" fmla="*/ 4411191 h 291739"/>
              <a:gd name="T10" fmla="*/ 1613438 w 291288"/>
              <a:gd name="T11" fmla="*/ 4901341 h 291739"/>
              <a:gd name="T12" fmla="*/ 2932303 w 291288"/>
              <a:gd name="T13" fmla="*/ 4901341 h 291739"/>
              <a:gd name="T14" fmla="*/ 3019233 w 291288"/>
              <a:gd name="T15" fmla="*/ 4995057 h 291739"/>
              <a:gd name="T16" fmla="*/ 3019233 w 291288"/>
              <a:gd name="T17" fmla="*/ 5650958 h 291739"/>
              <a:gd name="T18" fmla="*/ 5396083 w 291288"/>
              <a:gd name="T19" fmla="*/ 5650958 h 291739"/>
              <a:gd name="T20" fmla="*/ 2910585 w 291288"/>
              <a:gd name="T21" fmla="*/ 4411191 h 291739"/>
              <a:gd name="T22" fmla="*/ 584454 w 291288"/>
              <a:gd name="T23" fmla="*/ 4411191 h 291739"/>
              <a:gd name="T24" fmla="*/ 207645 w 291288"/>
              <a:gd name="T25" fmla="*/ 5650958 h 291739"/>
              <a:gd name="T26" fmla="*/ 1316308 w 291288"/>
              <a:gd name="T27" fmla="*/ 5650958 h 291739"/>
              <a:gd name="T28" fmla="*/ 1519225 w 291288"/>
              <a:gd name="T29" fmla="*/ 4411191 h 291739"/>
              <a:gd name="T30" fmla="*/ 5193231 w 291288"/>
              <a:gd name="T31" fmla="*/ 4122900 h 291739"/>
              <a:gd name="T32" fmla="*/ 3954030 w 291288"/>
              <a:gd name="T33" fmla="*/ 4742764 h 291739"/>
              <a:gd name="T34" fmla="*/ 5627966 w 291288"/>
              <a:gd name="T35" fmla="*/ 5571682 h 291739"/>
              <a:gd name="T36" fmla="*/ 3794641 w 291288"/>
              <a:gd name="T37" fmla="*/ 3474189 h 291739"/>
              <a:gd name="T38" fmla="*/ 3077250 w 291288"/>
              <a:gd name="T39" fmla="*/ 4303085 h 291739"/>
              <a:gd name="T40" fmla="*/ 3758425 w 291288"/>
              <a:gd name="T41" fmla="*/ 4634659 h 291739"/>
              <a:gd name="T42" fmla="*/ 5142442 w 291288"/>
              <a:gd name="T43" fmla="*/ 3949899 h 291739"/>
              <a:gd name="T44" fmla="*/ 4997488 w 291288"/>
              <a:gd name="T45" fmla="*/ 3474189 h 291739"/>
              <a:gd name="T46" fmla="*/ 1852580 w 291288"/>
              <a:gd name="T47" fmla="*/ 3474189 h 291739"/>
              <a:gd name="T48" fmla="*/ 1729406 w 291288"/>
              <a:gd name="T49" fmla="*/ 4238207 h 291739"/>
              <a:gd name="T50" fmla="*/ 2714865 w 291288"/>
              <a:gd name="T51" fmla="*/ 4238207 h 291739"/>
              <a:gd name="T52" fmla="*/ 2069980 w 291288"/>
              <a:gd name="T53" fmla="*/ 3474189 h 291739"/>
              <a:gd name="T54" fmla="*/ 867039 w 291288"/>
              <a:gd name="T55" fmla="*/ 3474189 h 291739"/>
              <a:gd name="T56" fmla="*/ 635160 w 291288"/>
              <a:gd name="T57" fmla="*/ 4238207 h 291739"/>
              <a:gd name="T58" fmla="*/ 1548259 w 291288"/>
              <a:gd name="T59" fmla="*/ 4238207 h 291739"/>
              <a:gd name="T60" fmla="*/ 1671433 w 291288"/>
              <a:gd name="T61" fmla="*/ 3474189 h 291739"/>
              <a:gd name="T62" fmla="*/ 2932303 w 291288"/>
              <a:gd name="T63" fmla="*/ 1029775 h 291739"/>
              <a:gd name="T64" fmla="*/ 2318097 w 291288"/>
              <a:gd name="T65" fmla="*/ 1649975 h 291739"/>
              <a:gd name="T66" fmla="*/ 2932303 w 291288"/>
              <a:gd name="T67" fmla="*/ 2262922 h 291739"/>
              <a:gd name="T68" fmla="*/ 3546535 w 291288"/>
              <a:gd name="T69" fmla="*/ 1649975 h 291739"/>
              <a:gd name="T70" fmla="*/ 2932303 w 291288"/>
              <a:gd name="T71" fmla="*/ 1029775 h 291739"/>
              <a:gd name="T72" fmla="*/ 2932303 w 291288"/>
              <a:gd name="T73" fmla="*/ 856672 h 291739"/>
              <a:gd name="T74" fmla="*/ 3727168 w 291288"/>
              <a:gd name="T75" fmla="*/ 1649975 h 291739"/>
              <a:gd name="T76" fmla="*/ 2932303 w 291288"/>
              <a:gd name="T77" fmla="*/ 2436012 h 291739"/>
              <a:gd name="T78" fmla="*/ 2137424 w 291288"/>
              <a:gd name="T79" fmla="*/ 1649975 h 291739"/>
              <a:gd name="T80" fmla="*/ 2932303 w 291288"/>
              <a:gd name="T81" fmla="*/ 856672 h 291739"/>
              <a:gd name="T82" fmla="*/ 2932303 w 291288"/>
              <a:gd name="T83" fmla="*/ 173024 h 291739"/>
              <a:gd name="T84" fmla="*/ 1468514 w 291288"/>
              <a:gd name="T85" fmla="*/ 1628973 h 291739"/>
              <a:gd name="T86" fmla="*/ 2932303 w 291288"/>
              <a:gd name="T87" fmla="*/ 4202168 h 291739"/>
              <a:gd name="T88" fmla="*/ 4388832 w 291288"/>
              <a:gd name="T89" fmla="*/ 1628973 h 291739"/>
              <a:gd name="T90" fmla="*/ 2932303 w 291288"/>
              <a:gd name="T91" fmla="*/ 173024 h 291739"/>
              <a:gd name="T92" fmla="*/ 2932303 w 291288"/>
              <a:gd name="T93" fmla="*/ 0 h 291739"/>
              <a:gd name="T94" fmla="*/ 4562730 w 291288"/>
              <a:gd name="T95" fmla="*/ 1628973 h 291739"/>
              <a:gd name="T96" fmla="*/ 3910540 w 291288"/>
              <a:gd name="T97" fmla="*/ 3293975 h 291739"/>
              <a:gd name="T98" fmla="*/ 5062700 w 291288"/>
              <a:gd name="T99" fmla="*/ 3293975 h 291739"/>
              <a:gd name="T100" fmla="*/ 5142442 w 291288"/>
              <a:gd name="T101" fmla="*/ 3358853 h 291739"/>
              <a:gd name="T102" fmla="*/ 5852599 w 291288"/>
              <a:gd name="T103" fmla="*/ 5708624 h 291739"/>
              <a:gd name="T104" fmla="*/ 5845367 w 291288"/>
              <a:gd name="T105" fmla="*/ 5795115 h 291739"/>
              <a:gd name="T106" fmla="*/ 5772890 w 291288"/>
              <a:gd name="T107" fmla="*/ 5831143 h 291739"/>
              <a:gd name="T108" fmla="*/ 84495 w 291288"/>
              <a:gd name="T109" fmla="*/ 5831143 h 291739"/>
              <a:gd name="T110" fmla="*/ 12038 w 291288"/>
              <a:gd name="T111" fmla="*/ 5795115 h 291739"/>
              <a:gd name="T112" fmla="*/ 4793 w 291288"/>
              <a:gd name="T113" fmla="*/ 5708624 h 291739"/>
              <a:gd name="T114" fmla="*/ 714891 w 291288"/>
              <a:gd name="T115" fmla="*/ 3358853 h 291739"/>
              <a:gd name="T116" fmla="*/ 801841 w 291288"/>
              <a:gd name="T117" fmla="*/ 3293975 h 291739"/>
              <a:gd name="T118" fmla="*/ 1939515 w 291288"/>
              <a:gd name="T119" fmla="*/ 3293975 h 291739"/>
              <a:gd name="T120" fmla="*/ 1294593 w 291288"/>
              <a:gd name="T121" fmla="*/ 1628973 h 291739"/>
              <a:gd name="T122" fmla="*/ 2932303 w 291288"/>
              <a:gd name="T123" fmla="*/ 0 h 29173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288" h="291739">
                <a:moveTo>
                  <a:pt x="78754" y="254235"/>
                </a:moveTo>
                <a:lnTo>
                  <a:pt x="74431" y="282724"/>
                </a:lnTo>
                <a:lnTo>
                  <a:pt x="141424" y="282724"/>
                </a:lnTo>
                <a:lnTo>
                  <a:pt x="141424" y="254235"/>
                </a:lnTo>
                <a:lnTo>
                  <a:pt x="78754" y="254235"/>
                </a:lnTo>
                <a:close/>
                <a:moveTo>
                  <a:pt x="84156" y="220698"/>
                </a:moveTo>
                <a:lnTo>
                  <a:pt x="80194" y="245220"/>
                </a:lnTo>
                <a:lnTo>
                  <a:pt x="145746" y="245220"/>
                </a:lnTo>
                <a:cubicBezTo>
                  <a:pt x="147907" y="245220"/>
                  <a:pt x="150068" y="247384"/>
                  <a:pt x="150068" y="249908"/>
                </a:cubicBezTo>
                <a:lnTo>
                  <a:pt x="150068" y="282724"/>
                </a:lnTo>
                <a:lnTo>
                  <a:pt x="268205" y="282724"/>
                </a:lnTo>
                <a:lnTo>
                  <a:pt x="144666" y="220698"/>
                </a:lnTo>
                <a:lnTo>
                  <a:pt x="84156" y="220698"/>
                </a:lnTo>
                <a:close/>
                <a:moveTo>
                  <a:pt x="29050" y="220698"/>
                </a:moveTo>
                <a:lnTo>
                  <a:pt x="10321" y="282724"/>
                </a:lnTo>
                <a:lnTo>
                  <a:pt x="65427" y="282724"/>
                </a:lnTo>
                <a:lnTo>
                  <a:pt x="75512" y="220698"/>
                </a:lnTo>
                <a:lnTo>
                  <a:pt x="29050" y="220698"/>
                </a:lnTo>
                <a:close/>
                <a:moveTo>
                  <a:pt x="258120" y="206273"/>
                </a:moveTo>
                <a:lnTo>
                  <a:pt x="196530" y="237286"/>
                </a:lnTo>
                <a:lnTo>
                  <a:pt x="279730" y="278757"/>
                </a:lnTo>
                <a:lnTo>
                  <a:pt x="258120" y="206273"/>
                </a:lnTo>
                <a:close/>
                <a:moveTo>
                  <a:pt x="188607" y="173818"/>
                </a:moveTo>
                <a:cubicBezTo>
                  <a:pt x="174200" y="192930"/>
                  <a:pt x="160153" y="208076"/>
                  <a:pt x="152950" y="215289"/>
                </a:cubicBezTo>
                <a:lnTo>
                  <a:pt x="186806" y="231877"/>
                </a:lnTo>
                <a:lnTo>
                  <a:pt x="255599" y="197618"/>
                </a:lnTo>
                <a:lnTo>
                  <a:pt x="248395" y="173818"/>
                </a:lnTo>
                <a:lnTo>
                  <a:pt x="188607" y="173818"/>
                </a:lnTo>
                <a:close/>
                <a:moveTo>
                  <a:pt x="92080" y="173818"/>
                </a:moveTo>
                <a:lnTo>
                  <a:pt x="85957" y="212043"/>
                </a:lnTo>
                <a:lnTo>
                  <a:pt x="134941" y="212043"/>
                </a:lnTo>
                <a:cubicBezTo>
                  <a:pt x="127377" y="204109"/>
                  <a:pt x="115131" y="190406"/>
                  <a:pt x="102885" y="173818"/>
                </a:cubicBezTo>
                <a:lnTo>
                  <a:pt x="92080" y="173818"/>
                </a:lnTo>
                <a:close/>
                <a:moveTo>
                  <a:pt x="43096" y="173818"/>
                </a:moveTo>
                <a:lnTo>
                  <a:pt x="31571" y="212043"/>
                </a:lnTo>
                <a:lnTo>
                  <a:pt x="76953" y="212043"/>
                </a:lnTo>
                <a:lnTo>
                  <a:pt x="83076" y="173818"/>
                </a:lnTo>
                <a:lnTo>
                  <a:pt x="43096" y="173818"/>
                </a:lnTo>
                <a:close/>
                <a:moveTo>
                  <a:pt x="145746" y="51521"/>
                </a:moveTo>
                <a:cubicBezTo>
                  <a:pt x="128866" y="51521"/>
                  <a:pt x="115217" y="65592"/>
                  <a:pt x="115217" y="82550"/>
                </a:cubicBezTo>
                <a:cubicBezTo>
                  <a:pt x="115217" y="99507"/>
                  <a:pt x="128866" y="113217"/>
                  <a:pt x="145746" y="113217"/>
                </a:cubicBezTo>
                <a:cubicBezTo>
                  <a:pt x="162627" y="113217"/>
                  <a:pt x="176275" y="99507"/>
                  <a:pt x="176275" y="82550"/>
                </a:cubicBezTo>
                <a:cubicBezTo>
                  <a:pt x="176275" y="65592"/>
                  <a:pt x="162627" y="51521"/>
                  <a:pt x="145746" y="51521"/>
                </a:cubicBezTo>
                <a:close/>
                <a:moveTo>
                  <a:pt x="145746" y="42862"/>
                </a:moveTo>
                <a:cubicBezTo>
                  <a:pt x="167296" y="42862"/>
                  <a:pt x="185254" y="60541"/>
                  <a:pt x="185254" y="82550"/>
                </a:cubicBezTo>
                <a:cubicBezTo>
                  <a:pt x="185254" y="104197"/>
                  <a:pt x="167296" y="121876"/>
                  <a:pt x="145746" y="121876"/>
                </a:cubicBezTo>
                <a:cubicBezTo>
                  <a:pt x="123837" y="121876"/>
                  <a:pt x="106238" y="104197"/>
                  <a:pt x="106238" y="82550"/>
                </a:cubicBezTo>
                <a:cubicBezTo>
                  <a:pt x="106238" y="60541"/>
                  <a:pt x="123837" y="42862"/>
                  <a:pt x="145746" y="42862"/>
                </a:cubicBezTo>
                <a:close/>
                <a:moveTo>
                  <a:pt x="145746" y="8655"/>
                </a:moveTo>
                <a:cubicBezTo>
                  <a:pt x="105767" y="8655"/>
                  <a:pt x="72991" y="41471"/>
                  <a:pt x="72991" y="81500"/>
                </a:cubicBezTo>
                <a:cubicBezTo>
                  <a:pt x="72991" y="133428"/>
                  <a:pt x="131339" y="195815"/>
                  <a:pt x="145746" y="210240"/>
                </a:cubicBezTo>
                <a:cubicBezTo>
                  <a:pt x="159793" y="195815"/>
                  <a:pt x="218141" y="133068"/>
                  <a:pt x="218141" y="81500"/>
                </a:cubicBezTo>
                <a:cubicBezTo>
                  <a:pt x="218141" y="41471"/>
                  <a:pt x="185725" y="8655"/>
                  <a:pt x="145746" y="8655"/>
                </a:cubicBezTo>
                <a:close/>
                <a:moveTo>
                  <a:pt x="145746" y="0"/>
                </a:moveTo>
                <a:cubicBezTo>
                  <a:pt x="190408" y="0"/>
                  <a:pt x="226785" y="36422"/>
                  <a:pt x="226785" y="81500"/>
                </a:cubicBezTo>
                <a:cubicBezTo>
                  <a:pt x="226785" y="109628"/>
                  <a:pt x="211658" y="139920"/>
                  <a:pt x="194369" y="164802"/>
                </a:cubicBezTo>
                <a:lnTo>
                  <a:pt x="251637" y="164802"/>
                </a:lnTo>
                <a:cubicBezTo>
                  <a:pt x="253438" y="164802"/>
                  <a:pt x="255239" y="166245"/>
                  <a:pt x="255599" y="168048"/>
                </a:cubicBezTo>
                <a:lnTo>
                  <a:pt x="290896" y="285609"/>
                </a:lnTo>
                <a:cubicBezTo>
                  <a:pt x="291616" y="287051"/>
                  <a:pt x="291256" y="288494"/>
                  <a:pt x="290536" y="289936"/>
                </a:cubicBezTo>
                <a:cubicBezTo>
                  <a:pt x="289455" y="291018"/>
                  <a:pt x="288375" y="291739"/>
                  <a:pt x="286934" y="291739"/>
                </a:cubicBezTo>
                <a:lnTo>
                  <a:pt x="4198" y="291739"/>
                </a:lnTo>
                <a:cubicBezTo>
                  <a:pt x="3117" y="291739"/>
                  <a:pt x="1677" y="291018"/>
                  <a:pt x="596" y="289936"/>
                </a:cubicBezTo>
                <a:cubicBezTo>
                  <a:pt x="-124" y="288494"/>
                  <a:pt x="-124" y="287051"/>
                  <a:pt x="236" y="285609"/>
                </a:cubicBezTo>
                <a:lnTo>
                  <a:pt x="35533" y="168048"/>
                </a:lnTo>
                <a:cubicBezTo>
                  <a:pt x="36253" y="166245"/>
                  <a:pt x="37694" y="164802"/>
                  <a:pt x="39855" y="164802"/>
                </a:cubicBezTo>
                <a:lnTo>
                  <a:pt x="96402" y="164802"/>
                </a:lnTo>
                <a:cubicBezTo>
                  <a:pt x="79834" y="139920"/>
                  <a:pt x="64347" y="109628"/>
                  <a:pt x="64347" y="81500"/>
                </a:cubicBezTo>
                <a:cubicBezTo>
                  <a:pt x="64347" y="36422"/>
                  <a:pt x="100724" y="0"/>
                  <a:pt x="1457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674EE4-C57A-4245-8B3E-BF1AF9B2BB21}"/>
              </a:ext>
            </a:extLst>
          </p:cNvPr>
          <p:cNvSpPr txBox="1"/>
          <p:nvPr/>
        </p:nvSpPr>
        <p:spPr>
          <a:xfrm>
            <a:off x="5644430" y="3600162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8C19434-AABE-0643-85B2-489B3DC2EE10}"/>
              </a:ext>
            </a:extLst>
          </p:cNvPr>
          <p:cNvSpPr txBox="1">
            <a:spLocks/>
          </p:cNvSpPr>
          <p:nvPr/>
        </p:nvSpPr>
        <p:spPr>
          <a:xfrm>
            <a:off x="3104579" y="4283988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A31CBA-3780-2247-AA95-0B9911C16128}"/>
              </a:ext>
            </a:extLst>
          </p:cNvPr>
          <p:cNvSpPr txBox="1"/>
          <p:nvPr/>
        </p:nvSpPr>
        <p:spPr>
          <a:xfrm>
            <a:off x="16056719" y="3600162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5EF84A00-EB18-364C-8E0E-459C8B24FD87}"/>
              </a:ext>
            </a:extLst>
          </p:cNvPr>
          <p:cNvSpPr txBox="1">
            <a:spLocks/>
          </p:cNvSpPr>
          <p:nvPr/>
        </p:nvSpPr>
        <p:spPr>
          <a:xfrm>
            <a:off x="16056719" y="4283988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F05F031-FC38-5240-8D15-68A3F139C314}"/>
              </a:ext>
            </a:extLst>
          </p:cNvPr>
          <p:cNvSpPr txBox="1"/>
          <p:nvPr/>
        </p:nvSpPr>
        <p:spPr>
          <a:xfrm>
            <a:off x="5644430" y="1040586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91F36B1-AFBC-4644-8895-5043870A44E1}"/>
              </a:ext>
            </a:extLst>
          </p:cNvPr>
          <p:cNvSpPr txBox="1">
            <a:spLocks/>
          </p:cNvSpPr>
          <p:nvPr/>
        </p:nvSpPr>
        <p:spPr>
          <a:xfrm>
            <a:off x="3104579" y="11089694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15312D5-D25A-5246-844D-ED3A83476F46}"/>
              </a:ext>
            </a:extLst>
          </p:cNvPr>
          <p:cNvSpPr txBox="1"/>
          <p:nvPr/>
        </p:nvSpPr>
        <p:spPr>
          <a:xfrm>
            <a:off x="16056719" y="1040586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06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5885FD14-0DD0-B747-8142-9703340BCBEC}"/>
              </a:ext>
            </a:extLst>
          </p:cNvPr>
          <p:cNvSpPr txBox="1">
            <a:spLocks/>
          </p:cNvSpPr>
          <p:nvPr/>
        </p:nvSpPr>
        <p:spPr>
          <a:xfrm>
            <a:off x="16056719" y="11089694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B25DC07-3751-2948-BFD6-9684FF1152D5}"/>
              </a:ext>
            </a:extLst>
          </p:cNvPr>
          <p:cNvSpPr txBox="1"/>
          <p:nvPr/>
        </p:nvSpPr>
        <p:spPr>
          <a:xfrm>
            <a:off x="4087071" y="7003015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FDF2913-7EB4-5641-9312-4D0383727D8E}"/>
              </a:ext>
            </a:extLst>
          </p:cNvPr>
          <p:cNvSpPr txBox="1">
            <a:spLocks/>
          </p:cNvSpPr>
          <p:nvPr/>
        </p:nvSpPr>
        <p:spPr>
          <a:xfrm>
            <a:off x="1547220" y="7686841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4E7A5F6-75A0-294A-9CE0-5BD8EB066B8D}"/>
              </a:ext>
            </a:extLst>
          </p:cNvPr>
          <p:cNvSpPr txBox="1"/>
          <p:nvPr/>
        </p:nvSpPr>
        <p:spPr>
          <a:xfrm>
            <a:off x="17664582" y="7003015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EE37B22A-4F98-004E-A99C-6771ECCB402D}"/>
              </a:ext>
            </a:extLst>
          </p:cNvPr>
          <p:cNvSpPr txBox="1">
            <a:spLocks/>
          </p:cNvSpPr>
          <p:nvPr/>
        </p:nvSpPr>
        <p:spPr>
          <a:xfrm>
            <a:off x="17664582" y="7686841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E13D246-E2A6-FD49-BA46-03905BAD1418}"/>
              </a:ext>
            </a:extLst>
          </p:cNvPr>
          <p:cNvSpPr/>
          <p:nvPr/>
        </p:nvSpPr>
        <p:spPr>
          <a:xfrm>
            <a:off x="10168506" y="5795250"/>
            <a:ext cx="4042692" cy="404269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0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CDE173-8A6C-9841-8E94-73FB5FAADCA7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2DF39-8752-B446-81CD-AED54F3D1D95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5D97D32A-AED8-B645-981A-25AA2A1E1501}"/>
              </a:ext>
            </a:extLst>
          </p:cNvPr>
          <p:cNvSpPr/>
          <p:nvPr/>
        </p:nvSpPr>
        <p:spPr>
          <a:xfrm>
            <a:off x="10477885" y="2840185"/>
            <a:ext cx="3418279" cy="3467498"/>
          </a:xfrm>
          <a:custGeom>
            <a:avLst/>
            <a:gdLst>
              <a:gd name="connsiteX0" fmla="*/ 1710941 w 3418279"/>
              <a:gd name="connsiteY0" fmla="*/ 0 h 3467498"/>
              <a:gd name="connsiteX1" fmla="*/ 3418279 w 3418279"/>
              <a:gd name="connsiteY1" fmla="*/ 1452539 h 3467498"/>
              <a:gd name="connsiteX2" fmla="*/ 2467835 w 3418279"/>
              <a:gd name="connsiteY2" fmla="*/ 3466112 h 3467498"/>
              <a:gd name="connsiteX3" fmla="*/ 2313055 w 3418279"/>
              <a:gd name="connsiteY3" fmla="*/ 3409462 h 3467498"/>
              <a:gd name="connsiteX4" fmla="*/ 1711968 w 3418279"/>
              <a:gd name="connsiteY4" fmla="*/ 3318586 h 3467498"/>
              <a:gd name="connsiteX5" fmla="*/ 1110881 w 3418279"/>
              <a:gd name="connsiteY5" fmla="*/ 3409462 h 3467498"/>
              <a:gd name="connsiteX6" fmla="*/ 952313 w 3418279"/>
              <a:gd name="connsiteY6" fmla="*/ 3467498 h 3467498"/>
              <a:gd name="connsiteX7" fmla="*/ 0 w 3418279"/>
              <a:gd name="connsiteY7" fmla="*/ 1455604 h 3467498"/>
              <a:gd name="connsiteX8" fmla="*/ 1710941 w 3418279"/>
              <a:gd name="connsiteY8" fmla="*/ 0 h 346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8279" h="3467498">
                <a:moveTo>
                  <a:pt x="1710941" y="0"/>
                </a:moveTo>
                <a:lnTo>
                  <a:pt x="3418279" y="1452539"/>
                </a:lnTo>
                <a:lnTo>
                  <a:pt x="2467835" y="3466112"/>
                </a:lnTo>
                <a:lnTo>
                  <a:pt x="2313055" y="3409462"/>
                </a:lnTo>
                <a:cubicBezTo>
                  <a:pt x="2123172" y="3350402"/>
                  <a:pt x="1921285" y="3318586"/>
                  <a:pt x="1711968" y="3318586"/>
                </a:cubicBezTo>
                <a:cubicBezTo>
                  <a:pt x="1502651" y="3318586"/>
                  <a:pt x="1300764" y="3350402"/>
                  <a:pt x="1110881" y="3409462"/>
                </a:cubicBezTo>
                <a:lnTo>
                  <a:pt x="952313" y="3467498"/>
                </a:lnTo>
                <a:lnTo>
                  <a:pt x="0" y="1455604"/>
                </a:lnTo>
                <a:lnTo>
                  <a:pt x="171094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77076E00-D2B9-E345-8BC9-9DEE336D6612}"/>
              </a:ext>
            </a:extLst>
          </p:cNvPr>
          <p:cNvSpPr/>
          <p:nvPr/>
        </p:nvSpPr>
        <p:spPr>
          <a:xfrm>
            <a:off x="13136589" y="4382752"/>
            <a:ext cx="3107566" cy="3199993"/>
          </a:xfrm>
          <a:custGeom>
            <a:avLst/>
            <a:gdLst>
              <a:gd name="connsiteX0" fmla="*/ 949660 w 3107566"/>
              <a:gd name="connsiteY0" fmla="*/ 0 h 3199993"/>
              <a:gd name="connsiteX1" fmla="*/ 3107566 w 3107566"/>
              <a:gd name="connsiteY1" fmla="*/ 460608 h 3199993"/>
              <a:gd name="connsiteX2" fmla="*/ 3065613 w 3107566"/>
              <a:gd name="connsiteY2" fmla="*/ 2698997 h 3199993"/>
              <a:gd name="connsiteX3" fmla="*/ 984688 w 3107566"/>
              <a:gd name="connsiteY3" fmla="*/ 3199993 h 3199993"/>
              <a:gd name="connsiteX4" fmla="*/ 983733 w 3107566"/>
              <a:gd name="connsiteY4" fmla="*/ 3196279 h 3199993"/>
              <a:gd name="connsiteX5" fmla="*/ 16757 w 3107566"/>
              <a:gd name="connsiteY5" fmla="*/ 2019985 h 3199993"/>
              <a:gd name="connsiteX6" fmla="*/ 0 w 3107566"/>
              <a:gd name="connsiteY6" fmla="*/ 2011913 h 3199993"/>
              <a:gd name="connsiteX7" fmla="*/ 949660 w 3107566"/>
              <a:gd name="connsiteY7" fmla="*/ 0 h 319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7566" h="3199993">
                <a:moveTo>
                  <a:pt x="949660" y="0"/>
                </a:moveTo>
                <a:lnTo>
                  <a:pt x="3107566" y="460608"/>
                </a:lnTo>
                <a:lnTo>
                  <a:pt x="3065613" y="2698997"/>
                </a:lnTo>
                <a:lnTo>
                  <a:pt x="984688" y="3199993"/>
                </a:lnTo>
                <a:lnTo>
                  <a:pt x="983733" y="3196279"/>
                </a:lnTo>
                <a:cubicBezTo>
                  <a:pt x="826241" y="2689925"/>
                  <a:pt x="475015" y="2268926"/>
                  <a:pt x="16757" y="2019985"/>
                </a:cubicBezTo>
                <a:lnTo>
                  <a:pt x="0" y="2011913"/>
                </a:lnTo>
                <a:lnTo>
                  <a:pt x="94966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E33C931E-D06D-A44C-8DDC-63E1FE31B3D1}"/>
              </a:ext>
            </a:extLst>
          </p:cNvPr>
          <p:cNvSpPr/>
          <p:nvPr/>
        </p:nvSpPr>
        <p:spPr>
          <a:xfrm>
            <a:off x="8133496" y="4383731"/>
            <a:ext cx="3106001" cy="3213488"/>
          </a:xfrm>
          <a:custGeom>
            <a:avLst/>
            <a:gdLst>
              <a:gd name="connsiteX0" fmla="*/ 2153317 w 3106001"/>
              <a:gd name="connsiteY0" fmla="*/ 0 h 3213488"/>
              <a:gd name="connsiteX1" fmla="*/ 3106001 w 3106001"/>
              <a:gd name="connsiteY1" fmla="*/ 2012676 h 3213488"/>
              <a:gd name="connsiteX2" fmla="*/ 3092863 w 3106001"/>
              <a:gd name="connsiteY2" fmla="*/ 2019005 h 3213488"/>
              <a:gd name="connsiteX3" fmla="*/ 2125887 w 3106001"/>
              <a:gd name="connsiteY3" fmla="*/ 3195299 h 3213488"/>
              <a:gd name="connsiteX4" fmla="*/ 2121210 w 3106001"/>
              <a:gd name="connsiteY4" fmla="*/ 3213488 h 3213488"/>
              <a:gd name="connsiteX5" fmla="*/ 42531 w 3106001"/>
              <a:gd name="connsiteY5" fmla="*/ 2728823 h 3213488"/>
              <a:gd name="connsiteX6" fmla="*/ 0 w 3106001"/>
              <a:gd name="connsiteY6" fmla="*/ 459628 h 3213488"/>
              <a:gd name="connsiteX7" fmla="*/ 2153317 w 3106001"/>
              <a:gd name="connsiteY7" fmla="*/ 0 h 321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6001" h="3213488">
                <a:moveTo>
                  <a:pt x="2153317" y="0"/>
                </a:moveTo>
                <a:lnTo>
                  <a:pt x="3106001" y="2012676"/>
                </a:lnTo>
                <a:lnTo>
                  <a:pt x="3092863" y="2019005"/>
                </a:lnTo>
                <a:cubicBezTo>
                  <a:pt x="2634605" y="2267946"/>
                  <a:pt x="2283379" y="2688945"/>
                  <a:pt x="2125887" y="3195299"/>
                </a:cubicBezTo>
                <a:lnTo>
                  <a:pt x="2121210" y="3213488"/>
                </a:lnTo>
                <a:lnTo>
                  <a:pt x="42531" y="2728823"/>
                </a:lnTo>
                <a:lnTo>
                  <a:pt x="0" y="459628"/>
                </a:lnTo>
                <a:lnTo>
                  <a:pt x="215331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7BB1213C-A5D8-5D43-AB5A-0B0602FC2578}"/>
              </a:ext>
            </a:extLst>
          </p:cNvPr>
          <p:cNvSpPr/>
          <p:nvPr/>
        </p:nvSpPr>
        <p:spPr>
          <a:xfrm>
            <a:off x="13828742" y="7290592"/>
            <a:ext cx="3417019" cy="3430493"/>
          </a:xfrm>
          <a:custGeom>
            <a:avLst/>
            <a:gdLst>
              <a:gd name="connsiteX0" fmla="*/ 2404844 w 3417019"/>
              <a:gd name="connsiteY0" fmla="*/ 0 h 3430493"/>
              <a:gd name="connsiteX1" fmla="*/ 3417019 w 3417019"/>
              <a:gd name="connsiteY1" fmla="*/ 2053856 h 3430493"/>
              <a:gd name="connsiteX2" fmla="*/ 1666006 w 3417019"/>
              <a:gd name="connsiteY2" fmla="*/ 3430493 h 3430493"/>
              <a:gd name="connsiteX3" fmla="*/ 0 w 3417019"/>
              <a:gd name="connsiteY3" fmla="*/ 2069483 h 3430493"/>
              <a:gd name="connsiteX4" fmla="*/ 37243 w 3417019"/>
              <a:gd name="connsiteY4" fmla="*/ 2019678 h 3430493"/>
              <a:gd name="connsiteX5" fmla="*/ 382457 w 3417019"/>
              <a:gd name="connsiteY5" fmla="*/ 889525 h 3430493"/>
              <a:gd name="connsiteX6" fmla="*/ 372021 w 3417019"/>
              <a:gd name="connsiteY6" fmla="*/ 682854 h 3430493"/>
              <a:gd name="connsiteX7" fmla="*/ 343545 w 3417019"/>
              <a:gd name="connsiteY7" fmla="*/ 496272 h 3430493"/>
              <a:gd name="connsiteX8" fmla="*/ 2404844 w 3417019"/>
              <a:gd name="connsiteY8" fmla="*/ 0 h 343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7019" h="3430493">
                <a:moveTo>
                  <a:pt x="2404844" y="0"/>
                </a:moveTo>
                <a:lnTo>
                  <a:pt x="3417019" y="2053856"/>
                </a:lnTo>
                <a:lnTo>
                  <a:pt x="1666006" y="3430493"/>
                </a:lnTo>
                <a:lnTo>
                  <a:pt x="0" y="2069483"/>
                </a:lnTo>
                <a:lnTo>
                  <a:pt x="37243" y="2019678"/>
                </a:lnTo>
                <a:cubicBezTo>
                  <a:pt x="255193" y="1697069"/>
                  <a:pt x="382457" y="1308159"/>
                  <a:pt x="382457" y="889525"/>
                </a:cubicBezTo>
                <a:cubicBezTo>
                  <a:pt x="382457" y="819753"/>
                  <a:pt x="378922" y="750806"/>
                  <a:pt x="372021" y="682854"/>
                </a:cubicBezTo>
                <a:lnTo>
                  <a:pt x="343545" y="496272"/>
                </a:lnTo>
                <a:lnTo>
                  <a:pt x="240484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F9F495D2-3A70-C74C-929F-08D93706EFEB}"/>
              </a:ext>
            </a:extLst>
          </p:cNvPr>
          <p:cNvSpPr/>
          <p:nvPr/>
        </p:nvSpPr>
        <p:spPr>
          <a:xfrm>
            <a:off x="7131891" y="7317986"/>
            <a:ext cx="3421596" cy="3410283"/>
          </a:xfrm>
          <a:custGeom>
            <a:avLst/>
            <a:gdLst>
              <a:gd name="connsiteX0" fmla="*/ 998674 w 3421596"/>
              <a:gd name="connsiteY0" fmla="*/ 0 h 3410283"/>
              <a:gd name="connsiteX1" fmla="*/ 3073263 w 3421596"/>
              <a:gd name="connsiteY1" fmla="*/ 483712 h 3410283"/>
              <a:gd name="connsiteX2" fmla="*/ 3047051 w 3421596"/>
              <a:gd name="connsiteY2" fmla="*/ 655460 h 3410283"/>
              <a:gd name="connsiteX3" fmla="*/ 3036615 w 3421596"/>
              <a:gd name="connsiteY3" fmla="*/ 862131 h 3410283"/>
              <a:gd name="connsiteX4" fmla="*/ 3381829 w 3421596"/>
              <a:gd name="connsiteY4" fmla="*/ 1992284 h 3410283"/>
              <a:gd name="connsiteX5" fmla="*/ 3421596 w 3421596"/>
              <a:gd name="connsiteY5" fmla="*/ 2045463 h 3410283"/>
              <a:gd name="connsiteX6" fmla="*/ 1760150 w 3421596"/>
              <a:gd name="connsiteY6" fmla="*/ 3410283 h 3410283"/>
              <a:gd name="connsiteX7" fmla="*/ 0 w 3421596"/>
              <a:gd name="connsiteY7" fmla="*/ 2026462 h 3410283"/>
              <a:gd name="connsiteX8" fmla="*/ 998674 w 3421596"/>
              <a:gd name="connsiteY8" fmla="*/ 0 h 341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1596" h="3410283">
                <a:moveTo>
                  <a:pt x="998674" y="0"/>
                </a:moveTo>
                <a:lnTo>
                  <a:pt x="3073263" y="483712"/>
                </a:lnTo>
                <a:lnTo>
                  <a:pt x="3047051" y="655460"/>
                </a:lnTo>
                <a:cubicBezTo>
                  <a:pt x="3040150" y="723412"/>
                  <a:pt x="3036615" y="792359"/>
                  <a:pt x="3036615" y="862131"/>
                </a:cubicBezTo>
                <a:cubicBezTo>
                  <a:pt x="3036615" y="1280765"/>
                  <a:pt x="3163879" y="1669675"/>
                  <a:pt x="3381829" y="1992284"/>
                </a:cubicBezTo>
                <a:lnTo>
                  <a:pt x="3421596" y="2045463"/>
                </a:lnTo>
                <a:lnTo>
                  <a:pt x="1760150" y="3410283"/>
                </a:lnTo>
                <a:lnTo>
                  <a:pt x="0" y="2026462"/>
                </a:lnTo>
                <a:lnTo>
                  <a:pt x="99867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2E5FA6D5-C6A3-C247-AA9A-E483B1D19511}"/>
              </a:ext>
            </a:extLst>
          </p:cNvPr>
          <p:cNvSpPr/>
          <p:nvPr/>
        </p:nvSpPr>
        <p:spPr>
          <a:xfrm>
            <a:off x="12293982" y="9523952"/>
            <a:ext cx="3069303" cy="3430102"/>
          </a:xfrm>
          <a:custGeom>
            <a:avLst/>
            <a:gdLst>
              <a:gd name="connsiteX0" fmla="*/ 1402860 w 3069303"/>
              <a:gd name="connsiteY0" fmla="*/ 0 h 3430102"/>
              <a:gd name="connsiteX1" fmla="*/ 3069303 w 3069303"/>
              <a:gd name="connsiteY1" fmla="*/ 1361367 h 3430102"/>
              <a:gd name="connsiteX2" fmla="*/ 2145367 w 3069303"/>
              <a:gd name="connsiteY2" fmla="*/ 3430102 h 3430102"/>
              <a:gd name="connsiteX3" fmla="*/ 0 w 3069303"/>
              <a:gd name="connsiteY3" fmla="*/ 2883111 h 3430102"/>
              <a:gd name="connsiteX4" fmla="*/ 0 w 3069303"/>
              <a:gd name="connsiteY4" fmla="*/ 672251 h 3430102"/>
              <a:gd name="connsiteX5" fmla="*/ 102542 w 3069303"/>
              <a:gd name="connsiteY5" fmla="*/ 667073 h 3430102"/>
              <a:gd name="connsiteX6" fmla="*/ 1325179 w 3069303"/>
              <a:gd name="connsiteY6" fmla="*/ 85471 h 3430102"/>
              <a:gd name="connsiteX7" fmla="*/ 1402860 w 3069303"/>
              <a:gd name="connsiteY7" fmla="*/ 0 h 343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9303" h="3430102">
                <a:moveTo>
                  <a:pt x="1402860" y="0"/>
                </a:moveTo>
                <a:lnTo>
                  <a:pt x="3069303" y="1361367"/>
                </a:lnTo>
                <a:lnTo>
                  <a:pt x="2145367" y="3430102"/>
                </a:lnTo>
                <a:lnTo>
                  <a:pt x="0" y="2883111"/>
                </a:lnTo>
                <a:lnTo>
                  <a:pt x="0" y="672251"/>
                </a:lnTo>
                <a:lnTo>
                  <a:pt x="102542" y="667073"/>
                </a:lnTo>
                <a:cubicBezTo>
                  <a:pt x="578204" y="618767"/>
                  <a:pt x="1005111" y="405538"/>
                  <a:pt x="1325179" y="85471"/>
                </a:cubicBezTo>
                <a:lnTo>
                  <a:pt x="140286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A40613C7-384A-3A41-A4D4-CB64A36263F3}"/>
              </a:ext>
            </a:extLst>
          </p:cNvPr>
          <p:cNvSpPr/>
          <p:nvPr/>
        </p:nvSpPr>
        <p:spPr>
          <a:xfrm>
            <a:off x="9019169" y="9527074"/>
            <a:ext cx="3064501" cy="3426980"/>
          </a:xfrm>
          <a:custGeom>
            <a:avLst/>
            <a:gdLst>
              <a:gd name="connsiteX0" fmla="*/ 1666533 w 3064501"/>
              <a:gd name="connsiteY0" fmla="*/ 0 h 3426980"/>
              <a:gd name="connsiteX1" fmla="*/ 1741376 w 3064501"/>
              <a:gd name="connsiteY1" fmla="*/ 82349 h 3426980"/>
              <a:gd name="connsiteX2" fmla="*/ 2964013 w 3064501"/>
              <a:gd name="connsiteY2" fmla="*/ 663951 h 3426980"/>
              <a:gd name="connsiteX3" fmla="*/ 3064501 w 3064501"/>
              <a:gd name="connsiteY3" fmla="*/ 669025 h 3426980"/>
              <a:gd name="connsiteX4" fmla="*/ 3064501 w 3064501"/>
              <a:gd name="connsiteY4" fmla="*/ 2879989 h 3426980"/>
              <a:gd name="connsiteX5" fmla="*/ 919134 w 3064501"/>
              <a:gd name="connsiteY5" fmla="*/ 3426980 h 3426980"/>
              <a:gd name="connsiteX6" fmla="*/ 0 w 3064501"/>
              <a:gd name="connsiteY6" fmla="*/ 1368998 h 3426980"/>
              <a:gd name="connsiteX7" fmla="*/ 1666533 w 3064501"/>
              <a:gd name="connsiteY7" fmla="*/ 0 h 342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4501" h="3426980">
                <a:moveTo>
                  <a:pt x="1666533" y="0"/>
                </a:moveTo>
                <a:lnTo>
                  <a:pt x="1741376" y="82349"/>
                </a:lnTo>
                <a:cubicBezTo>
                  <a:pt x="2061444" y="402416"/>
                  <a:pt x="2488351" y="615645"/>
                  <a:pt x="2964013" y="663951"/>
                </a:cubicBezTo>
                <a:lnTo>
                  <a:pt x="3064501" y="669025"/>
                </a:lnTo>
                <a:lnTo>
                  <a:pt x="3064501" y="2879989"/>
                </a:lnTo>
                <a:lnTo>
                  <a:pt x="919134" y="3426980"/>
                </a:lnTo>
                <a:lnTo>
                  <a:pt x="0" y="1368998"/>
                </a:lnTo>
                <a:lnTo>
                  <a:pt x="16665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990">
            <a:extLst>
              <a:ext uri="{FF2B5EF4-FFF2-40B4-BE49-F238E27FC236}">
                <a16:creationId xmlns:a16="http://schemas.microsoft.com/office/drawing/2014/main" id="{10B3339F-E5D5-264F-8F32-313169B879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87679" y="5456020"/>
            <a:ext cx="1050238" cy="1053456"/>
          </a:xfrm>
          <a:custGeom>
            <a:avLst/>
            <a:gdLst>
              <a:gd name="T0" fmla="*/ 2409900 w 285390"/>
              <a:gd name="T1" fmla="*/ 5366980 h 285390"/>
              <a:gd name="T2" fmla="*/ 427775 w 285390"/>
              <a:gd name="T3" fmla="*/ 5543878 h 285390"/>
              <a:gd name="T4" fmla="*/ 5022379 w 285390"/>
              <a:gd name="T5" fmla="*/ 4483888 h 285390"/>
              <a:gd name="T6" fmla="*/ 4575050 w 285390"/>
              <a:gd name="T7" fmla="*/ 4483888 h 285390"/>
              <a:gd name="T8" fmla="*/ 4142788 w 285390"/>
              <a:gd name="T9" fmla="*/ 4483888 h 285390"/>
              <a:gd name="T10" fmla="*/ 3703019 w 285390"/>
              <a:gd name="T11" fmla="*/ 4483888 h 285390"/>
              <a:gd name="T12" fmla="*/ 3263218 w 285390"/>
              <a:gd name="T13" fmla="*/ 4483888 h 285390"/>
              <a:gd name="T14" fmla="*/ 2823434 w 285390"/>
              <a:gd name="T15" fmla="*/ 4483888 h 285390"/>
              <a:gd name="T16" fmla="*/ 2383656 w 285390"/>
              <a:gd name="T17" fmla="*/ 4483888 h 285390"/>
              <a:gd name="T18" fmla="*/ 1943864 w 285390"/>
              <a:gd name="T19" fmla="*/ 4483888 h 285390"/>
              <a:gd name="T20" fmla="*/ 1504043 w 285390"/>
              <a:gd name="T21" fmla="*/ 4483888 h 285390"/>
              <a:gd name="T22" fmla="*/ 1071809 w 285390"/>
              <a:gd name="T23" fmla="*/ 4483888 h 285390"/>
              <a:gd name="T24" fmla="*/ 628227 w 285390"/>
              <a:gd name="T25" fmla="*/ 4483888 h 285390"/>
              <a:gd name="T26" fmla="*/ 4878256 w 285390"/>
              <a:gd name="T27" fmla="*/ 4134079 h 285390"/>
              <a:gd name="T28" fmla="*/ 4425531 w 285390"/>
              <a:gd name="T29" fmla="*/ 4134079 h 285390"/>
              <a:gd name="T30" fmla="*/ 3954320 w 285390"/>
              <a:gd name="T31" fmla="*/ 4134079 h 285390"/>
              <a:gd name="T32" fmla="*/ 3514531 w 285390"/>
              <a:gd name="T33" fmla="*/ 4134079 h 285390"/>
              <a:gd name="T34" fmla="*/ 3043326 w 285390"/>
              <a:gd name="T35" fmla="*/ 4134079 h 285390"/>
              <a:gd name="T36" fmla="*/ 2603548 w 285390"/>
              <a:gd name="T37" fmla="*/ 4134079 h 285390"/>
              <a:gd name="T38" fmla="*/ 2132328 w 285390"/>
              <a:gd name="T39" fmla="*/ 4134079 h 285390"/>
              <a:gd name="T40" fmla="*/ 1692547 w 285390"/>
              <a:gd name="T41" fmla="*/ 4134079 h 285390"/>
              <a:gd name="T42" fmla="*/ 1221342 w 285390"/>
              <a:gd name="T43" fmla="*/ 4134079 h 285390"/>
              <a:gd name="T44" fmla="*/ 757664 w 285390"/>
              <a:gd name="T45" fmla="*/ 4134079 h 285390"/>
              <a:gd name="T46" fmla="*/ 4771080 w 285390"/>
              <a:gd name="T47" fmla="*/ 3816083 h 285390"/>
              <a:gd name="T48" fmla="*/ 4362716 w 285390"/>
              <a:gd name="T49" fmla="*/ 3816083 h 285390"/>
              <a:gd name="T50" fmla="*/ 3922912 w 285390"/>
              <a:gd name="T51" fmla="*/ 3816083 h 285390"/>
              <a:gd name="T52" fmla="*/ 3483127 w 285390"/>
              <a:gd name="T53" fmla="*/ 3816083 h 285390"/>
              <a:gd name="T54" fmla="*/ 3043326 w 285390"/>
              <a:gd name="T55" fmla="*/ 3816083 h 285390"/>
              <a:gd name="T56" fmla="*/ 2611098 w 285390"/>
              <a:gd name="T57" fmla="*/ 3816083 h 285390"/>
              <a:gd name="T58" fmla="*/ 2171293 w 285390"/>
              <a:gd name="T59" fmla="*/ 3816083 h 285390"/>
              <a:gd name="T60" fmla="*/ 1723966 w 285390"/>
              <a:gd name="T61" fmla="*/ 3816083 h 285390"/>
              <a:gd name="T62" fmla="*/ 1284171 w 285390"/>
              <a:gd name="T63" fmla="*/ 3816083 h 285390"/>
              <a:gd name="T64" fmla="*/ 875794 w 285390"/>
              <a:gd name="T65" fmla="*/ 3816083 h 285390"/>
              <a:gd name="T66" fmla="*/ 598910 w 285390"/>
              <a:gd name="T67" fmla="*/ 3640658 h 285390"/>
              <a:gd name="T68" fmla="*/ 3832458 w 285390"/>
              <a:gd name="T69" fmla="*/ 1637736 h 285390"/>
              <a:gd name="T70" fmla="*/ 1821960 w 285390"/>
              <a:gd name="T71" fmla="*/ 1637736 h 285390"/>
              <a:gd name="T72" fmla="*/ 3832458 w 285390"/>
              <a:gd name="T73" fmla="*/ 1462816 h 285390"/>
              <a:gd name="T74" fmla="*/ 1821960 w 285390"/>
              <a:gd name="T75" fmla="*/ 1462816 h 285390"/>
              <a:gd name="T76" fmla="*/ 2807913 w 285390"/>
              <a:gd name="T77" fmla="*/ 1081211 h 285390"/>
              <a:gd name="T78" fmla="*/ 2979603 w 285390"/>
              <a:gd name="T79" fmla="*/ 1501272 h 285390"/>
              <a:gd name="T80" fmla="*/ 2893753 w 285390"/>
              <a:gd name="T81" fmla="*/ 2384737 h 285390"/>
              <a:gd name="T82" fmla="*/ 2478868 w 285390"/>
              <a:gd name="T83" fmla="*/ 2181975 h 285390"/>
              <a:gd name="T84" fmla="*/ 2807913 w 285390"/>
              <a:gd name="T85" fmla="*/ 1892286 h 285390"/>
              <a:gd name="T86" fmla="*/ 1543544 w 285390"/>
              <a:gd name="T87" fmla="*/ 744466 h 285390"/>
              <a:gd name="T88" fmla="*/ 4463594 w 285390"/>
              <a:gd name="T89" fmla="*/ 2536702 h 285390"/>
              <a:gd name="T90" fmla="*/ 4206556 w 285390"/>
              <a:gd name="T91" fmla="*/ 572391 h 285390"/>
              <a:gd name="T92" fmla="*/ 4549237 w 285390"/>
              <a:gd name="T93" fmla="*/ 2701583 h 285390"/>
              <a:gd name="T94" fmla="*/ 1122323 w 285390"/>
              <a:gd name="T95" fmla="*/ 2701583 h 285390"/>
              <a:gd name="T96" fmla="*/ 1465026 w 285390"/>
              <a:gd name="T97" fmla="*/ 572391 h 285390"/>
              <a:gd name="T98" fmla="*/ 5019827 w 285390"/>
              <a:gd name="T99" fmla="*/ 432510 h 285390"/>
              <a:gd name="T100" fmla="*/ 5198079 w 285390"/>
              <a:gd name="T101" fmla="*/ 432510 h 285390"/>
              <a:gd name="T102" fmla="*/ 5226600 w 285390"/>
              <a:gd name="T103" fmla="*/ 5716886 h 285390"/>
              <a:gd name="T104" fmla="*/ 456332 w 285390"/>
              <a:gd name="T105" fmla="*/ 3539722 h 28539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85390" h="285390">
                <a:moveTo>
                  <a:pt x="121785" y="258763"/>
                </a:moveTo>
                <a:lnTo>
                  <a:pt x="162017" y="258763"/>
                </a:lnTo>
                <a:cubicBezTo>
                  <a:pt x="164531" y="258763"/>
                  <a:pt x="166328" y="260961"/>
                  <a:pt x="166328" y="263159"/>
                </a:cubicBezTo>
                <a:cubicBezTo>
                  <a:pt x="166328" y="265724"/>
                  <a:pt x="164531" y="267922"/>
                  <a:pt x="162017" y="267922"/>
                </a:cubicBezTo>
                <a:lnTo>
                  <a:pt x="121785" y="267922"/>
                </a:lnTo>
                <a:cubicBezTo>
                  <a:pt x="119271" y="267922"/>
                  <a:pt x="117475" y="265724"/>
                  <a:pt x="117475" y="263159"/>
                </a:cubicBezTo>
                <a:cubicBezTo>
                  <a:pt x="117475" y="260961"/>
                  <a:pt x="119271" y="258763"/>
                  <a:pt x="121785" y="258763"/>
                </a:cubicBezTo>
                <a:close/>
                <a:moveTo>
                  <a:pt x="8648" y="250841"/>
                </a:moveTo>
                <a:lnTo>
                  <a:pt x="8648" y="263797"/>
                </a:lnTo>
                <a:cubicBezTo>
                  <a:pt x="8648" y="270995"/>
                  <a:pt x="14413" y="276753"/>
                  <a:pt x="21620" y="276753"/>
                </a:cubicBezTo>
                <a:lnTo>
                  <a:pt x="264130" y="276753"/>
                </a:lnTo>
                <a:cubicBezTo>
                  <a:pt x="271337" y="276753"/>
                  <a:pt x="276742" y="270995"/>
                  <a:pt x="276742" y="263797"/>
                </a:cubicBezTo>
                <a:lnTo>
                  <a:pt x="276742" y="250841"/>
                </a:lnTo>
                <a:lnTo>
                  <a:pt x="8648" y="250841"/>
                </a:lnTo>
                <a:close/>
                <a:moveTo>
                  <a:pt x="253809" y="223838"/>
                </a:moveTo>
                <a:cubicBezTo>
                  <a:pt x="256476" y="223838"/>
                  <a:pt x="258381" y="225743"/>
                  <a:pt x="258381" y="228410"/>
                </a:cubicBezTo>
                <a:cubicBezTo>
                  <a:pt x="258381" y="231077"/>
                  <a:pt x="256476" y="232982"/>
                  <a:pt x="253809" y="232982"/>
                </a:cubicBezTo>
                <a:cubicBezTo>
                  <a:pt x="251523" y="232982"/>
                  <a:pt x="249237" y="231077"/>
                  <a:pt x="249237" y="228410"/>
                </a:cubicBezTo>
                <a:cubicBezTo>
                  <a:pt x="249237" y="225743"/>
                  <a:pt x="251523" y="223838"/>
                  <a:pt x="253809" y="223838"/>
                </a:cubicBezTo>
                <a:close/>
                <a:moveTo>
                  <a:pt x="231203" y="223838"/>
                </a:moveTo>
                <a:cubicBezTo>
                  <a:pt x="234251" y="223838"/>
                  <a:pt x="236156" y="225743"/>
                  <a:pt x="236156" y="228410"/>
                </a:cubicBezTo>
                <a:cubicBezTo>
                  <a:pt x="236156" y="231077"/>
                  <a:pt x="234251" y="232982"/>
                  <a:pt x="231203" y="232982"/>
                </a:cubicBezTo>
                <a:cubicBezTo>
                  <a:pt x="228917" y="232982"/>
                  <a:pt x="227012" y="231077"/>
                  <a:pt x="227012" y="228410"/>
                </a:cubicBezTo>
                <a:cubicBezTo>
                  <a:pt x="227012" y="225743"/>
                  <a:pt x="228917" y="223838"/>
                  <a:pt x="231203" y="223838"/>
                </a:cubicBezTo>
                <a:close/>
                <a:moveTo>
                  <a:pt x="209359" y="223838"/>
                </a:moveTo>
                <a:cubicBezTo>
                  <a:pt x="212026" y="223838"/>
                  <a:pt x="213931" y="225743"/>
                  <a:pt x="213931" y="228410"/>
                </a:cubicBezTo>
                <a:cubicBezTo>
                  <a:pt x="213931" y="231077"/>
                  <a:pt x="212026" y="232982"/>
                  <a:pt x="209359" y="232982"/>
                </a:cubicBezTo>
                <a:cubicBezTo>
                  <a:pt x="206692" y="232982"/>
                  <a:pt x="204787" y="231077"/>
                  <a:pt x="204787" y="228410"/>
                </a:cubicBezTo>
                <a:cubicBezTo>
                  <a:pt x="204787" y="225743"/>
                  <a:pt x="206692" y="223838"/>
                  <a:pt x="209359" y="223838"/>
                </a:cubicBezTo>
                <a:close/>
                <a:moveTo>
                  <a:pt x="187134" y="223838"/>
                </a:moveTo>
                <a:cubicBezTo>
                  <a:pt x="189420" y="223838"/>
                  <a:pt x="191706" y="225743"/>
                  <a:pt x="191706" y="228410"/>
                </a:cubicBezTo>
                <a:cubicBezTo>
                  <a:pt x="191706" y="231077"/>
                  <a:pt x="189420" y="232982"/>
                  <a:pt x="187134" y="232982"/>
                </a:cubicBezTo>
                <a:cubicBezTo>
                  <a:pt x="184467" y="232982"/>
                  <a:pt x="182562" y="231077"/>
                  <a:pt x="182562" y="228410"/>
                </a:cubicBezTo>
                <a:cubicBezTo>
                  <a:pt x="182562" y="225743"/>
                  <a:pt x="184467" y="223838"/>
                  <a:pt x="187134" y="223838"/>
                </a:cubicBezTo>
                <a:close/>
                <a:moveTo>
                  <a:pt x="164909" y="223838"/>
                </a:moveTo>
                <a:cubicBezTo>
                  <a:pt x="167576" y="223838"/>
                  <a:pt x="169481" y="225743"/>
                  <a:pt x="169481" y="228410"/>
                </a:cubicBezTo>
                <a:cubicBezTo>
                  <a:pt x="169481" y="231077"/>
                  <a:pt x="167576" y="232982"/>
                  <a:pt x="164909" y="232982"/>
                </a:cubicBezTo>
                <a:cubicBezTo>
                  <a:pt x="162623" y="232982"/>
                  <a:pt x="160337" y="231077"/>
                  <a:pt x="160337" y="228410"/>
                </a:cubicBezTo>
                <a:cubicBezTo>
                  <a:pt x="160337" y="225743"/>
                  <a:pt x="162623" y="223838"/>
                  <a:pt x="164909" y="223838"/>
                </a:cubicBezTo>
                <a:close/>
                <a:moveTo>
                  <a:pt x="142684" y="223838"/>
                </a:moveTo>
                <a:cubicBezTo>
                  <a:pt x="144970" y="223838"/>
                  <a:pt x="147256" y="225743"/>
                  <a:pt x="147256" y="228410"/>
                </a:cubicBezTo>
                <a:cubicBezTo>
                  <a:pt x="147256" y="231077"/>
                  <a:pt x="144970" y="232982"/>
                  <a:pt x="142684" y="232982"/>
                </a:cubicBezTo>
                <a:cubicBezTo>
                  <a:pt x="140017" y="232982"/>
                  <a:pt x="138112" y="231077"/>
                  <a:pt x="138112" y="228410"/>
                </a:cubicBezTo>
                <a:cubicBezTo>
                  <a:pt x="138112" y="225743"/>
                  <a:pt x="140017" y="223838"/>
                  <a:pt x="142684" y="223838"/>
                </a:cubicBezTo>
                <a:close/>
                <a:moveTo>
                  <a:pt x="120459" y="223838"/>
                </a:moveTo>
                <a:cubicBezTo>
                  <a:pt x="122745" y="223838"/>
                  <a:pt x="125031" y="225743"/>
                  <a:pt x="125031" y="228410"/>
                </a:cubicBezTo>
                <a:cubicBezTo>
                  <a:pt x="125031" y="231077"/>
                  <a:pt x="122745" y="232982"/>
                  <a:pt x="120459" y="232982"/>
                </a:cubicBezTo>
                <a:cubicBezTo>
                  <a:pt x="117792" y="232982"/>
                  <a:pt x="115887" y="231077"/>
                  <a:pt x="115887" y="228410"/>
                </a:cubicBezTo>
                <a:cubicBezTo>
                  <a:pt x="115887" y="225743"/>
                  <a:pt x="117792" y="223838"/>
                  <a:pt x="120459" y="223838"/>
                </a:cubicBezTo>
                <a:close/>
                <a:moveTo>
                  <a:pt x="98234" y="223838"/>
                </a:moveTo>
                <a:cubicBezTo>
                  <a:pt x="100901" y="223838"/>
                  <a:pt x="102806" y="225743"/>
                  <a:pt x="102806" y="228410"/>
                </a:cubicBezTo>
                <a:cubicBezTo>
                  <a:pt x="102806" y="231077"/>
                  <a:pt x="100901" y="232982"/>
                  <a:pt x="98234" y="232982"/>
                </a:cubicBezTo>
                <a:cubicBezTo>
                  <a:pt x="95567" y="232982"/>
                  <a:pt x="93662" y="231077"/>
                  <a:pt x="93662" y="228410"/>
                </a:cubicBezTo>
                <a:cubicBezTo>
                  <a:pt x="93662" y="225743"/>
                  <a:pt x="95567" y="223838"/>
                  <a:pt x="98234" y="223838"/>
                </a:cubicBezTo>
                <a:close/>
                <a:moveTo>
                  <a:pt x="76009" y="223838"/>
                </a:moveTo>
                <a:cubicBezTo>
                  <a:pt x="78295" y="223838"/>
                  <a:pt x="80581" y="225743"/>
                  <a:pt x="80581" y="228410"/>
                </a:cubicBezTo>
                <a:cubicBezTo>
                  <a:pt x="80581" y="231077"/>
                  <a:pt x="78295" y="232982"/>
                  <a:pt x="76009" y="232982"/>
                </a:cubicBezTo>
                <a:cubicBezTo>
                  <a:pt x="73342" y="232982"/>
                  <a:pt x="71437" y="231077"/>
                  <a:pt x="71437" y="228410"/>
                </a:cubicBezTo>
                <a:cubicBezTo>
                  <a:pt x="71437" y="225743"/>
                  <a:pt x="73342" y="223838"/>
                  <a:pt x="76009" y="223838"/>
                </a:cubicBezTo>
                <a:close/>
                <a:moveTo>
                  <a:pt x="54165" y="223838"/>
                </a:moveTo>
                <a:cubicBezTo>
                  <a:pt x="56451" y="223838"/>
                  <a:pt x="58356" y="225743"/>
                  <a:pt x="58356" y="228410"/>
                </a:cubicBezTo>
                <a:cubicBezTo>
                  <a:pt x="58356" y="231077"/>
                  <a:pt x="56451" y="232982"/>
                  <a:pt x="54165" y="232982"/>
                </a:cubicBezTo>
                <a:cubicBezTo>
                  <a:pt x="51498" y="232982"/>
                  <a:pt x="49212" y="231077"/>
                  <a:pt x="49212" y="228410"/>
                </a:cubicBezTo>
                <a:cubicBezTo>
                  <a:pt x="49212" y="225743"/>
                  <a:pt x="51498" y="223838"/>
                  <a:pt x="54165" y="223838"/>
                </a:cubicBezTo>
                <a:close/>
                <a:moveTo>
                  <a:pt x="31749" y="223838"/>
                </a:moveTo>
                <a:cubicBezTo>
                  <a:pt x="33947" y="223838"/>
                  <a:pt x="36145" y="225743"/>
                  <a:pt x="36145" y="228410"/>
                </a:cubicBezTo>
                <a:cubicBezTo>
                  <a:pt x="36145" y="231077"/>
                  <a:pt x="33947" y="232982"/>
                  <a:pt x="31749" y="232982"/>
                </a:cubicBezTo>
                <a:cubicBezTo>
                  <a:pt x="29185" y="232982"/>
                  <a:pt x="26987" y="231077"/>
                  <a:pt x="26987" y="228410"/>
                </a:cubicBezTo>
                <a:cubicBezTo>
                  <a:pt x="26987" y="225743"/>
                  <a:pt x="29185" y="223838"/>
                  <a:pt x="31749" y="223838"/>
                </a:cubicBezTo>
                <a:close/>
                <a:moveTo>
                  <a:pt x="246525" y="206375"/>
                </a:moveTo>
                <a:cubicBezTo>
                  <a:pt x="248841" y="206375"/>
                  <a:pt x="250494" y="208280"/>
                  <a:pt x="250494" y="210947"/>
                </a:cubicBezTo>
                <a:cubicBezTo>
                  <a:pt x="250494" y="213614"/>
                  <a:pt x="248841" y="215519"/>
                  <a:pt x="246525" y="215519"/>
                </a:cubicBezTo>
                <a:cubicBezTo>
                  <a:pt x="244541" y="215519"/>
                  <a:pt x="242887" y="213614"/>
                  <a:pt x="242887" y="210947"/>
                </a:cubicBezTo>
                <a:cubicBezTo>
                  <a:pt x="242887" y="208280"/>
                  <a:pt x="244541" y="206375"/>
                  <a:pt x="246525" y="206375"/>
                </a:cubicBezTo>
                <a:close/>
                <a:moveTo>
                  <a:pt x="223647" y="206375"/>
                </a:moveTo>
                <a:cubicBezTo>
                  <a:pt x="226314" y="206375"/>
                  <a:pt x="228219" y="208280"/>
                  <a:pt x="228219" y="210947"/>
                </a:cubicBezTo>
                <a:cubicBezTo>
                  <a:pt x="228219" y="213614"/>
                  <a:pt x="226314" y="215519"/>
                  <a:pt x="223647" y="215519"/>
                </a:cubicBezTo>
                <a:cubicBezTo>
                  <a:pt x="220980" y="215519"/>
                  <a:pt x="219075" y="213614"/>
                  <a:pt x="219075" y="210947"/>
                </a:cubicBezTo>
                <a:cubicBezTo>
                  <a:pt x="219075" y="208280"/>
                  <a:pt x="220980" y="206375"/>
                  <a:pt x="223647" y="206375"/>
                </a:cubicBezTo>
                <a:close/>
                <a:moveTo>
                  <a:pt x="199834" y="206375"/>
                </a:moveTo>
                <a:cubicBezTo>
                  <a:pt x="202501" y="206375"/>
                  <a:pt x="204406" y="208280"/>
                  <a:pt x="204406" y="210947"/>
                </a:cubicBezTo>
                <a:cubicBezTo>
                  <a:pt x="204406" y="213614"/>
                  <a:pt x="202501" y="215519"/>
                  <a:pt x="199834" y="215519"/>
                </a:cubicBezTo>
                <a:cubicBezTo>
                  <a:pt x="197167" y="215519"/>
                  <a:pt x="195262" y="213614"/>
                  <a:pt x="195262" y="210947"/>
                </a:cubicBezTo>
                <a:cubicBezTo>
                  <a:pt x="195262" y="208280"/>
                  <a:pt x="197167" y="206375"/>
                  <a:pt x="199834" y="206375"/>
                </a:cubicBezTo>
                <a:close/>
                <a:moveTo>
                  <a:pt x="177609" y="206375"/>
                </a:moveTo>
                <a:cubicBezTo>
                  <a:pt x="180276" y="206375"/>
                  <a:pt x="182181" y="208280"/>
                  <a:pt x="182181" y="210947"/>
                </a:cubicBezTo>
                <a:cubicBezTo>
                  <a:pt x="182181" y="213614"/>
                  <a:pt x="180276" y="215519"/>
                  <a:pt x="177609" y="215519"/>
                </a:cubicBezTo>
                <a:cubicBezTo>
                  <a:pt x="174942" y="215519"/>
                  <a:pt x="173037" y="213614"/>
                  <a:pt x="173037" y="210947"/>
                </a:cubicBezTo>
                <a:cubicBezTo>
                  <a:pt x="173037" y="208280"/>
                  <a:pt x="174942" y="206375"/>
                  <a:pt x="177609" y="206375"/>
                </a:cubicBezTo>
                <a:close/>
                <a:moveTo>
                  <a:pt x="153797" y="206375"/>
                </a:moveTo>
                <a:cubicBezTo>
                  <a:pt x="156464" y="206375"/>
                  <a:pt x="158369" y="208280"/>
                  <a:pt x="158369" y="210947"/>
                </a:cubicBezTo>
                <a:cubicBezTo>
                  <a:pt x="158369" y="213614"/>
                  <a:pt x="156464" y="215519"/>
                  <a:pt x="153797" y="215519"/>
                </a:cubicBezTo>
                <a:cubicBezTo>
                  <a:pt x="151130" y="215519"/>
                  <a:pt x="149225" y="213614"/>
                  <a:pt x="149225" y="210947"/>
                </a:cubicBezTo>
                <a:cubicBezTo>
                  <a:pt x="149225" y="208280"/>
                  <a:pt x="151130" y="206375"/>
                  <a:pt x="153797" y="206375"/>
                </a:cubicBezTo>
                <a:close/>
                <a:moveTo>
                  <a:pt x="131572" y="206375"/>
                </a:moveTo>
                <a:cubicBezTo>
                  <a:pt x="134239" y="206375"/>
                  <a:pt x="136144" y="208280"/>
                  <a:pt x="136144" y="210947"/>
                </a:cubicBezTo>
                <a:cubicBezTo>
                  <a:pt x="136144" y="213614"/>
                  <a:pt x="134239" y="215519"/>
                  <a:pt x="131572" y="215519"/>
                </a:cubicBezTo>
                <a:cubicBezTo>
                  <a:pt x="128905" y="215519"/>
                  <a:pt x="127000" y="213614"/>
                  <a:pt x="127000" y="210947"/>
                </a:cubicBezTo>
                <a:cubicBezTo>
                  <a:pt x="127000" y="208280"/>
                  <a:pt x="128905" y="206375"/>
                  <a:pt x="131572" y="206375"/>
                </a:cubicBezTo>
                <a:close/>
                <a:moveTo>
                  <a:pt x="107759" y="206375"/>
                </a:moveTo>
                <a:cubicBezTo>
                  <a:pt x="110045" y="206375"/>
                  <a:pt x="112331" y="208280"/>
                  <a:pt x="112331" y="210947"/>
                </a:cubicBezTo>
                <a:cubicBezTo>
                  <a:pt x="112331" y="213614"/>
                  <a:pt x="110045" y="215519"/>
                  <a:pt x="107759" y="215519"/>
                </a:cubicBezTo>
                <a:cubicBezTo>
                  <a:pt x="105092" y="215519"/>
                  <a:pt x="103187" y="213614"/>
                  <a:pt x="103187" y="210947"/>
                </a:cubicBezTo>
                <a:cubicBezTo>
                  <a:pt x="103187" y="208280"/>
                  <a:pt x="105092" y="206375"/>
                  <a:pt x="107759" y="206375"/>
                </a:cubicBezTo>
                <a:close/>
                <a:moveTo>
                  <a:pt x="85534" y="206375"/>
                </a:moveTo>
                <a:cubicBezTo>
                  <a:pt x="87820" y="206375"/>
                  <a:pt x="90106" y="208280"/>
                  <a:pt x="90106" y="210947"/>
                </a:cubicBezTo>
                <a:cubicBezTo>
                  <a:pt x="90106" y="213614"/>
                  <a:pt x="87820" y="215519"/>
                  <a:pt x="85534" y="215519"/>
                </a:cubicBezTo>
                <a:cubicBezTo>
                  <a:pt x="82867" y="215519"/>
                  <a:pt x="80962" y="213614"/>
                  <a:pt x="80962" y="210947"/>
                </a:cubicBezTo>
                <a:cubicBezTo>
                  <a:pt x="80962" y="208280"/>
                  <a:pt x="82867" y="206375"/>
                  <a:pt x="85534" y="206375"/>
                </a:cubicBezTo>
                <a:close/>
                <a:moveTo>
                  <a:pt x="61722" y="206375"/>
                </a:moveTo>
                <a:cubicBezTo>
                  <a:pt x="64008" y="206375"/>
                  <a:pt x="66294" y="208280"/>
                  <a:pt x="66294" y="210947"/>
                </a:cubicBezTo>
                <a:cubicBezTo>
                  <a:pt x="66294" y="213614"/>
                  <a:pt x="64008" y="215519"/>
                  <a:pt x="61722" y="215519"/>
                </a:cubicBezTo>
                <a:cubicBezTo>
                  <a:pt x="59055" y="215519"/>
                  <a:pt x="57150" y="213614"/>
                  <a:pt x="57150" y="210947"/>
                </a:cubicBezTo>
                <a:cubicBezTo>
                  <a:pt x="57150" y="208280"/>
                  <a:pt x="59055" y="206375"/>
                  <a:pt x="61722" y="206375"/>
                </a:cubicBezTo>
                <a:close/>
                <a:moveTo>
                  <a:pt x="38290" y="206375"/>
                </a:moveTo>
                <a:cubicBezTo>
                  <a:pt x="40576" y="206375"/>
                  <a:pt x="42481" y="208280"/>
                  <a:pt x="42481" y="210947"/>
                </a:cubicBezTo>
                <a:cubicBezTo>
                  <a:pt x="42481" y="213614"/>
                  <a:pt x="40576" y="215519"/>
                  <a:pt x="38290" y="215519"/>
                </a:cubicBezTo>
                <a:cubicBezTo>
                  <a:pt x="35623" y="215519"/>
                  <a:pt x="33337" y="213614"/>
                  <a:pt x="33337" y="210947"/>
                </a:cubicBezTo>
                <a:cubicBezTo>
                  <a:pt x="33337" y="208280"/>
                  <a:pt x="35623" y="206375"/>
                  <a:pt x="38290" y="206375"/>
                </a:cubicBezTo>
                <a:close/>
                <a:moveTo>
                  <a:pt x="241109" y="190500"/>
                </a:moveTo>
                <a:cubicBezTo>
                  <a:pt x="243776" y="190500"/>
                  <a:pt x="245681" y="192405"/>
                  <a:pt x="245681" y="195072"/>
                </a:cubicBezTo>
                <a:cubicBezTo>
                  <a:pt x="245681" y="197358"/>
                  <a:pt x="243776" y="199644"/>
                  <a:pt x="241109" y="199644"/>
                </a:cubicBezTo>
                <a:cubicBezTo>
                  <a:pt x="238442" y="199644"/>
                  <a:pt x="236537" y="197358"/>
                  <a:pt x="236537" y="195072"/>
                </a:cubicBezTo>
                <a:cubicBezTo>
                  <a:pt x="236537" y="192405"/>
                  <a:pt x="238442" y="190500"/>
                  <a:pt x="241109" y="190500"/>
                </a:cubicBezTo>
                <a:close/>
                <a:moveTo>
                  <a:pt x="220472" y="190500"/>
                </a:moveTo>
                <a:cubicBezTo>
                  <a:pt x="223139" y="190500"/>
                  <a:pt x="225044" y="192405"/>
                  <a:pt x="225044" y="195072"/>
                </a:cubicBezTo>
                <a:cubicBezTo>
                  <a:pt x="225044" y="197358"/>
                  <a:pt x="223139" y="199644"/>
                  <a:pt x="220472" y="199644"/>
                </a:cubicBezTo>
                <a:cubicBezTo>
                  <a:pt x="217805" y="199644"/>
                  <a:pt x="215900" y="197358"/>
                  <a:pt x="215900" y="195072"/>
                </a:cubicBezTo>
                <a:cubicBezTo>
                  <a:pt x="215900" y="192405"/>
                  <a:pt x="217805" y="190500"/>
                  <a:pt x="220472" y="190500"/>
                </a:cubicBezTo>
                <a:close/>
                <a:moveTo>
                  <a:pt x="198247" y="190500"/>
                </a:moveTo>
                <a:cubicBezTo>
                  <a:pt x="200914" y="190500"/>
                  <a:pt x="202819" y="192405"/>
                  <a:pt x="202819" y="195072"/>
                </a:cubicBezTo>
                <a:cubicBezTo>
                  <a:pt x="202819" y="197358"/>
                  <a:pt x="200914" y="199644"/>
                  <a:pt x="198247" y="199644"/>
                </a:cubicBezTo>
                <a:cubicBezTo>
                  <a:pt x="195580" y="199644"/>
                  <a:pt x="193675" y="197358"/>
                  <a:pt x="193675" y="195072"/>
                </a:cubicBezTo>
                <a:cubicBezTo>
                  <a:pt x="193675" y="192405"/>
                  <a:pt x="195580" y="190500"/>
                  <a:pt x="198247" y="190500"/>
                </a:cubicBezTo>
                <a:close/>
                <a:moveTo>
                  <a:pt x="176022" y="190500"/>
                </a:moveTo>
                <a:cubicBezTo>
                  <a:pt x="178308" y="190500"/>
                  <a:pt x="180594" y="192405"/>
                  <a:pt x="180594" y="195072"/>
                </a:cubicBezTo>
                <a:cubicBezTo>
                  <a:pt x="180594" y="197358"/>
                  <a:pt x="178308" y="199644"/>
                  <a:pt x="176022" y="199644"/>
                </a:cubicBezTo>
                <a:cubicBezTo>
                  <a:pt x="173355" y="199644"/>
                  <a:pt x="171450" y="197358"/>
                  <a:pt x="171450" y="195072"/>
                </a:cubicBezTo>
                <a:cubicBezTo>
                  <a:pt x="171450" y="192405"/>
                  <a:pt x="173355" y="190500"/>
                  <a:pt x="176022" y="190500"/>
                </a:cubicBezTo>
                <a:close/>
                <a:moveTo>
                  <a:pt x="153797" y="190500"/>
                </a:moveTo>
                <a:cubicBezTo>
                  <a:pt x="156083" y="190500"/>
                  <a:pt x="158369" y="192405"/>
                  <a:pt x="158369" y="195072"/>
                </a:cubicBezTo>
                <a:cubicBezTo>
                  <a:pt x="158369" y="197358"/>
                  <a:pt x="156083" y="199644"/>
                  <a:pt x="153797" y="199644"/>
                </a:cubicBezTo>
                <a:cubicBezTo>
                  <a:pt x="151130" y="199644"/>
                  <a:pt x="149225" y="197358"/>
                  <a:pt x="149225" y="195072"/>
                </a:cubicBezTo>
                <a:cubicBezTo>
                  <a:pt x="149225" y="192405"/>
                  <a:pt x="151130" y="190500"/>
                  <a:pt x="153797" y="190500"/>
                </a:cubicBezTo>
                <a:close/>
                <a:moveTo>
                  <a:pt x="131953" y="190500"/>
                </a:moveTo>
                <a:cubicBezTo>
                  <a:pt x="134239" y="190500"/>
                  <a:pt x="136144" y="192405"/>
                  <a:pt x="136144" y="195072"/>
                </a:cubicBezTo>
                <a:cubicBezTo>
                  <a:pt x="136144" y="197358"/>
                  <a:pt x="134239" y="199644"/>
                  <a:pt x="131953" y="199644"/>
                </a:cubicBezTo>
                <a:cubicBezTo>
                  <a:pt x="129286" y="199644"/>
                  <a:pt x="127000" y="197358"/>
                  <a:pt x="127000" y="195072"/>
                </a:cubicBezTo>
                <a:cubicBezTo>
                  <a:pt x="127000" y="192405"/>
                  <a:pt x="129286" y="190500"/>
                  <a:pt x="131953" y="190500"/>
                </a:cubicBezTo>
                <a:close/>
                <a:moveTo>
                  <a:pt x="109728" y="190500"/>
                </a:moveTo>
                <a:cubicBezTo>
                  <a:pt x="112014" y="190500"/>
                  <a:pt x="113919" y="192405"/>
                  <a:pt x="113919" y="195072"/>
                </a:cubicBezTo>
                <a:cubicBezTo>
                  <a:pt x="113919" y="197358"/>
                  <a:pt x="112014" y="199644"/>
                  <a:pt x="109728" y="199644"/>
                </a:cubicBezTo>
                <a:cubicBezTo>
                  <a:pt x="106680" y="199644"/>
                  <a:pt x="104775" y="197358"/>
                  <a:pt x="104775" y="195072"/>
                </a:cubicBezTo>
                <a:cubicBezTo>
                  <a:pt x="104775" y="192405"/>
                  <a:pt x="106680" y="190500"/>
                  <a:pt x="109728" y="190500"/>
                </a:cubicBezTo>
                <a:close/>
                <a:moveTo>
                  <a:pt x="87122" y="190500"/>
                </a:moveTo>
                <a:cubicBezTo>
                  <a:pt x="89789" y="190500"/>
                  <a:pt x="91694" y="192405"/>
                  <a:pt x="91694" y="195072"/>
                </a:cubicBezTo>
                <a:cubicBezTo>
                  <a:pt x="91694" y="197358"/>
                  <a:pt x="89789" y="199644"/>
                  <a:pt x="87122" y="199644"/>
                </a:cubicBezTo>
                <a:cubicBezTo>
                  <a:pt x="84455" y="199644"/>
                  <a:pt x="82550" y="197358"/>
                  <a:pt x="82550" y="195072"/>
                </a:cubicBezTo>
                <a:cubicBezTo>
                  <a:pt x="82550" y="192405"/>
                  <a:pt x="84455" y="190500"/>
                  <a:pt x="87122" y="190500"/>
                </a:cubicBezTo>
                <a:close/>
                <a:moveTo>
                  <a:pt x="64897" y="190500"/>
                </a:moveTo>
                <a:cubicBezTo>
                  <a:pt x="67564" y="190500"/>
                  <a:pt x="69469" y="192405"/>
                  <a:pt x="69469" y="195072"/>
                </a:cubicBezTo>
                <a:cubicBezTo>
                  <a:pt x="69469" y="197358"/>
                  <a:pt x="67564" y="199644"/>
                  <a:pt x="64897" y="199644"/>
                </a:cubicBezTo>
                <a:cubicBezTo>
                  <a:pt x="62230" y="199644"/>
                  <a:pt x="60325" y="197358"/>
                  <a:pt x="60325" y="195072"/>
                </a:cubicBezTo>
                <a:cubicBezTo>
                  <a:pt x="60325" y="192405"/>
                  <a:pt x="62230" y="190500"/>
                  <a:pt x="64897" y="190500"/>
                </a:cubicBezTo>
                <a:close/>
                <a:moveTo>
                  <a:pt x="44259" y="190500"/>
                </a:moveTo>
                <a:cubicBezTo>
                  <a:pt x="46545" y="190500"/>
                  <a:pt x="48831" y="192405"/>
                  <a:pt x="48831" y="195072"/>
                </a:cubicBezTo>
                <a:cubicBezTo>
                  <a:pt x="48831" y="197358"/>
                  <a:pt x="46545" y="199644"/>
                  <a:pt x="44259" y="199644"/>
                </a:cubicBezTo>
                <a:cubicBezTo>
                  <a:pt x="41592" y="199644"/>
                  <a:pt x="39687" y="197358"/>
                  <a:pt x="39687" y="195072"/>
                </a:cubicBezTo>
                <a:cubicBezTo>
                  <a:pt x="39687" y="192405"/>
                  <a:pt x="41592" y="190500"/>
                  <a:pt x="44259" y="190500"/>
                </a:cubicBezTo>
                <a:close/>
                <a:moveTo>
                  <a:pt x="30268" y="181743"/>
                </a:moveTo>
                <a:lnTo>
                  <a:pt x="10089" y="242204"/>
                </a:lnTo>
                <a:lnTo>
                  <a:pt x="275300" y="242204"/>
                </a:lnTo>
                <a:lnTo>
                  <a:pt x="255121" y="181743"/>
                </a:lnTo>
                <a:lnTo>
                  <a:pt x="30268" y="181743"/>
                </a:lnTo>
                <a:close/>
                <a:moveTo>
                  <a:pt x="193675" y="81756"/>
                </a:moveTo>
                <a:cubicBezTo>
                  <a:pt x="188685" y="81756"/>
                  <a:pt x="184765" y="85394"/>
                  <a:pt x="184765" y="90488"/>
                </a:cubicBezTo>
                <a:cubicBezTo>
                  <a:pt x="184765" y="95217"/>
                  <a:pt x="188685" y="99219"/>
                  <a:pt x="193675" y="99219"/>
                </a:cubicBezTo>
                <a:cubicBezTo>
                  <a:pt x="197951" y="99219"/>
                  <a:pt x="201871" y="95217"/>
                  <a:pt x="201871" y="90488"/>
                </a:cubicBezTo>
                <a:cubicBezTo>
                  <a:pt x="201871" y="85394"/>
                  <a:pt x="197951" y="81756"/>
                  <a:pt x="193675" y="81756"/>
                </a:cubicBezTo>
                <a:close/>
                <a:moveTo>
                  <a:pt x="92074" y="81756"/>
                </a:moveTo>
                <a:cubicBezTo>
                  <a:pt x="87441" y="81756"/>
                  <a:pt x="83521" y="85394"/>
                  <a:pt x="83521" y="90488"/>
                </a:cubicBezTo>
                <a:cubicBezTo>
                  <a:pt x="83521" y="95217"/>
                  <a:pt x="87441" y="99219"/>
                  <a:pt x="92074" y="99219"/>
                </a:cubicBezTo>
                <a:cubicBezTo>
                  <a:pt x="96707" y="99219"/>
                  <a:pt x="100627" y="95217"/>
                  <a:pt x="100627" y="90488"/>
                </a:cubicBezTo>
                <a:cubicBezTo>
                  <a:pt x="100627" y="85394"/>
                  <a:pt x="96707" y="81756"/>
                  <a:pt x="92074" y="81756"/>
                </a:cubicBezTo>
                <a:close/>
                <a:moveTo>
                  <a:pt x="193675" y="73025"/>
                </a:moveTo>
                <a:cubicBezTo>
                  <a:pt x="202941" y="73025"/>
                  <a:pt x="210781" y="80665"/>
                  <a:pt x="210781" y="90488"/>
                </a:cubicBezTo>
                <a:cubicBezTo>
                  <a:pt x="210781" y="99946"/>
                  <a:pt x="202941" y="107586"/>
                  <a:pt x="193675" y="107586"/>
                </a:cubicBezTo>
                <a:cubicBezTo>
                  <a:pt x="184053" y="107586"/>
                  <a:pt x="176212" y="99946"/>
                  <a:pt x="176212" y="90488"/>
                </a:cubicBezTo>
                <a:cubicBezTo>
                  <a:pt x="176212" y="80665"/>
                  <a:pt x="184053" y="73025"/>
                  <a:pt x="193675" y="73025"/>
                </a:cubicBezTo>
                <a:close/>
                <a:moveTo>
                  <a:pt x="92074" y="73025"/>
                </a:moveTo>
                <a:cubicBezTo>
                  <a:pt x="101340" y="73025"/>
                  <a:pt x="109180" y="80665"/>
                  <a:pt x="109180" y="90488"/>
                </a:cubicBezTo>
                <a:cubicBezTo>
                  <a:pt x="109180" y="99946"/>
                  <a:pt x="101340" y="107586"/>
                  <a:pt x="92074" y="107586"/>
                </a:cubicBezTo>
                <a:cubicBezTo>
                  <a:pt x="82452" y="107586"/>
                  <a:pt x="74612" y="99946"/>
                  <a:pt x="74612" y="90488"/>
                </a:cubicBezTo>
                <a:cubicBezTo>
                  <a:pt x="74612" y="80665"/>
                  <a:pt x="82452" y="73025"/>
                  <a:pt x="92074" y="73025"/>
                </a:cubicBezTo>
                <a:close/>
                <a:moveTo>
                  <a:pt x="141900" y="53975"/>
                </a:moveTo>
                <a:cubicBezTo>
                  <a:pt x="144069" y="53975"/>
                  <a:pt x="146238" y="56144"/>
                  <a:pt x="146238" y="58675"/>
                </a:cubicBezTo>
                <a:lnTo>
                  <a:pt x="146238" y="61567"/>
                </a:lnTo>
                <a:cubicBezTo>
                  <a:pt x="152022" y="62651"/>
                  <a:pt x="156722" y="66266"/>
                  <a:pt x="158529" y="71689"/>
                </a:cubicBezTo>
                <a:cubicBezTo>
                  <a:pt x="159614" y="73858"/>
                  <a:pt x="158529" y="76389"/>
                  <a:pt x="156360" y="77473"/>
                </a:cubicBezTo>
                <a:cubicBezTo>
                  <a:pt x="154191" y="78196"/>
                  <a:pt x="151661" y="77112"/>
                  <a:pt x="150576" y="74943"/>
                </a:cubicBezTo>
                <a:cubicBezTo>
                  <a:pt x="149492" y="72050"/>
                  <a:pt x="145877" y="69520"/>
                  <a:pt x="141900" y="69520"/>
                </a:cubicBezTo>
                <a:cubicBezTo>
                  <a:pt x="136477" y="69520"/>
                  <a:pt x="132501" y="73497"/>
                  <a:pt x="132501" y="77835"/>
                </a:cubicBezTo>
                <a:cubicBezTo>
                  <a:pt x="132501" y="83257"/>
                  <a:pt x="135393" y="85788"/>
                  <a:pt x="141900" y="85788"/>
                </a:cubicBezTo>
                <a:cubicBezTo>
                  <a:pt x="153107" y="85788"/>
                  <a:pt x="159975" y="92657"/>
                  <a:pt x="159975" y="102779"/>
                </a:cubicBezTo>
                <a:cubicBezTo>
                  <a:pt x="159975" y="110732"/>
                  <a:pt x="154191" y="117239"/>
                  <a:pt x="146238" y="119047"/>
                </a:cubicBezTo>
                <a:lnTo>
                  <a:pt x="146238" y="122301"/>
                </a:lnTo>
                <a:cubicBezTo>
                  <a:pt x="146238" y="124470"/>
                  <a:pt x="144069" y="126639"/>
                  <a:pt x="141900" y="126639"/>
                </a:cubicBezTo>
                <a:cubicBezTo>
                  <a:pt x="139369" y="126639"/>
                  <a:pt x="137562" y="124470"/>
                  <a:pt x="137562" y="122301"/>
                </a:cubicBezTo>
                <a:lnTo>
                  <a:pt x="137562" y="119047"/>
                </a:lnTo>
                <a:cubicBezTo>
                  <a:pt x="131778" y="117962"/>
                  <a:pt x="127440" y="114347"/>
                  <a:pt x="125271" y="108925"/>
                </a:cubicBezTo>
                <a:cubicBezTo>
                  <a:pt x="124186" y="106756"/>
                  <a:pt x="125271" y="104225"/>
                  <a:pt x="127440" y="103502"/>
                </a:cubicBezTo>
                <a:cubicBezTo>
                  <a:pt x="129609" y="102417"/>
                  <a:pt x="132139" y="103502"/>
                  <a:pt x="132862" y="105671"/>
                </a:cubicBezTo>
                <a:cubicBezTo>
                  <a:pt x="134670" y="108925"/>
                  <a:pt x="138285" y="111094"/>
                  <a:pt x="141900" y="111094"/>
                </a:cubicBezTo>
                <a:cubicBezTo>
                  <a:pt x="146961" y="111094"/>
                  <a:pt x="151299" y="107479"/>
                  <a:pt x="151299" y="102779"/>
                </a:cubicBezTo>
                <a:cubicBezTo>
                  <a:pt x="151299" y="97356"/>
                  <a:pt x="148046" y="94464"/>
                  <a:pt x="141900" y="94464"/>
                </a:cubicBezTo>
                <a:cubicBezTo>
                  <a:pt x="128524" y="94464"/>
                  <a:pt x="123825" y="85788"/>
                  <a:pt x="123825" y="77835"/>
                </a:cubicBezTo>
                <a:cubicBezTo>
                  <a:pt x="123825" y="69881"/>
                  <a:pt x="129609" y="63374"/>
                  <a:pt x="137562" y="61567"/>
                </a:cubicBezTo>
                <a:lnTo>
                  <a:pt x="137562" y="58675"/>
                </a:lnTo>
                <a:cubicBezTo>
                  <a:pt x="137562" y="56144"/>
                  <a:pt x="139369" y="53975"/>
                  <a:pt x="141900" y="53975"/>
                </a:cubicBezTo>
                <a:close/>
                <a:moveTo>
                  <a:pt x="78003" y="37164"/>
                </a:moveTo>
                <a:cubicBezTo>
                  <a:pt x="76199" y="45753"/>
                  <a:pt x="69344" y="52553"/>
                  <a:pt x="60685" y="53984"/>
                </a:cubicBezTo>
                <a:lnTo>
                  <a:pt x="60685" y="126633"/>
                </a:lnTo>
                <a:cubicBezTo>
                  <a:pt x="69344" y="128422"/>
                  <a:pt x="76199" y="134864"/>
                  <a:pt x="78003" y="143453"/>
                </a:cubicBezTo>
                <a:lnTo>
                  <a:pt x="208973" y="143453"/>
                </a:lnTo>
                <a:cubicBezTo>
                  <a:pt x="210416" y="134864"/>
                  <a:pt x="217271" y="128422"/>
                  <a:pt x="225570" y="126633"/>
                </a:cubicBezTo>
                <a:lnTo>
                  <a:pt x="225570" y="53984"/>
                </a:lnTo>
                <a:cubicBezTo>
                  <a:pt x="217271" y="52553"/>
                  <a:pt x="210416" y="45753"/>
                  <a:pt x="208973" y="37164"/>
                </a:cubicBezTo>
                <a:lnTo>
                  <a:pt x="78003" y="37164"/>
                </a:lnTo>
                <a:close/>
                <a:moveTo>
                  <a:pt x="74035" y="28575"/>
                </a:moveTo>
                <a:lnTo>
                  <a:pt x="212581" y="28575"/>
                </a:lnTo>
                <a:cubicBezTo>
                  <a:pt x="215106" y="28575"/>
                  <a:pt x="216910" y="30722"/>
                  <a:pt x="216910" y="32869"/>
                </a:cubicBezTo>
                <a:cubicBezTo>
                  <a:pt x="216910" y="40027"/>
                  <a:pt x="222683" y="45753"/>
                  <a:pt x="229899" y="45753"/>
                </a:cubicBezTo>
                <a:cubicBezTo>
                  <a:pt x="232425" y="45753"/>
                  <a:pt x="234589" y="47542"/>
                  <a:pt x="234589" y="50405"/>
                </a:cubicBezTo>
                <a:lnTo>
                  <a:pt x="234589" y="130570"/>
                </a:lnTo>
                <a:cubicBezTo>
                  <a:pt x="234589" y="132717"/>
                  <a:pt x="232425" y="134864"/>
                  <a:pt x="229899" y="134864"/>
                </a:cubicBezTo>
                <a:cubicBezTo>
                  <a:pt x="222683" y="134864"/>
                  <a:pt x="216910" y="140590"/>
                  <a:pt x="216910" y="147748"/>
                </a:cubicBezTo>
                <a:cubicBezTo>
                  <a:pt x="216910" y="150253"/>
                  <a:pt x="215106" y="152042"/>
                  <a:pt x="212581" y="152042"/>
                </a:cubicBezTo>
                <a:lnTo>
                  <a:pt x="74035" y="152042"/>
                </a:lnTo>
                <a:cubicBezTo>
                  <a:pt x="71509" y="152042"/>
                  <a:pt x="69705" y="150253"/>
                  <a:pt x="69705" y="147748"/>
                </a:cubicBezTo>
                <a:cubicBezTo>
                  <a:pt x="69705" y="140590"/>
                  <a:pt x="63932" y="134864"/>
                  <a:pt x="56716" y="134864"/>
                </a:cubicBezTo>
                <a:cubicBezTo>
                  <a:pt x="54191" y="134864"/>
                  <a:pt x="52387" y="132717"/>
                  <a:pt x="52387" y="130570"/>
                </a:cubicBezTo>
                <a:lnTo>
                  <a:pt x="52387" y="50405"/>
                </a:lnTo>
                <a:cubicBezTo>
                  <a:pt x="52387" y="47542"/>
                  <a:pt x="54191" y="45753"/>
                  <a:pt x="56716" y="45753"/>
                </a:cubicBezTo>
                <a:cubicBezTo>
                  <a:pt x="63932" y="45753"/>
                  <a:pt x="69705" y="40027"/>
                  <a:pt x="69705" y="32869"/>
                </a:cubicBezTo>
                <a:cubicBezTo>
                  <a:pt x="69705" y="30722"/>
                  <a:pt x="71509" y="28575"/>
                  <a:pt x="74035" y="28575"/>
                </a:cubicBezTo>
                <a:close/>
                <a:moveTo>
                  <a:pt x="44682" y="8637"/>
                </a:moveTo>
                <a:cubicBezTo>
                  <a:pt x="37475" y="8637"/>
                  <a:pt x="31710" y="14395"/>
                  <a:pt x="31710" y="21593"/>
                </a:cubicBezTo>
                <a:lnTo>
                  <a:pt x="31710" y="173106"/>
                </a:lnTo>
                <a:lnTo>
                  <a:pt x="253680" y="173106"/>
                </a:lnTo>
                <a:lnTo>
                  <a:pt x="253680" y="21593"/>
                </a:lnTo>
                <a:cubicBezTo>
                  <a:pt x="253680" y="14395"/>
                  <a:pt x="248275" y="8637"/>
                  <a:pt x="241068" y="8637"/>
                </a:cubicBezTo>
                <a:lnTo>
                  <a:pt x="44682" y="8637"/>
                </a:lnTo>
                <a:close/>
                <a:moveTo>
                  <a:pt x="44682" y="0"/>
                </a:moveTo>
                <a:lnTo>
                  <a:pt x="241068" y="0"/>
                </a:lnTo>
                <a:cubicBezTo>
                  <a:pt x="252599" y="0"/>
                  <a:pt x="262688" y="9717"/>
                  <a:pt x="262688" y="21593"/>
                </a:cubicBezTo>
                <a:lnTo>
                  <a:pt x="262688" y="176705"/>
                </a:lnTo>
                <a:lnTo>
                  <a:pt x="285390" y="245083"/>
                </a:lnTo>
                <a:cubicBezTo>
                  <a:pt x="285390" y="245803"/>
                  <a:pt x="285390" y="246163"/>
                  <a:pt x="285390" y="246523"/>
                </a:cubicBezTo>
                <a:lnTo>
                  <a:pt x="285390" y="263797"/>
                </a:lnTo>
                <a:cubicBezTo>
                  <a:pt x="285390" y="275673"/>
                  <a:pt x="275661" y="285390"/>
                  <a:pt x="264130" y="285390"/>
                </a:cubicBezTo>
                <a:lnTo>
                  <a:pt x="21620" y="285390"/>
                </a:lnTo>
                <a:cubicBezTo>
                  <a:pt x="9729" y="285390"/>
                  <a:pt x="0" y="275673"/>
                  <a:pt x="0" y="263797"/>
                </a:cubicBezTo>
                <a:lnTo>
                  <a:pt x="0" y="246523"/>
                </a:lnTo>
                <a:cubicBezTo>
                  <a:pt x="0" y="246163"/>
                  <a:pt x="0" y="245803"/>
                  <a:pt x="0" y="245083"/>
                </a:cubicBezTo>
                <a:lnTo>
                  <a:pt x="23062" y="176705"/>
                </a:lnTo>
                <a:lnTo>
                  <a:pt x="23062" y="21593"/>
                </a:lnTo>
                <a:cubicBezTo>
                  <a:pt x="23062" y="9717"/>
                  <a:pt x="32791" y="0"/>
                  <a:pt x="446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2" name="Freeform 989">
            <a:extLst>
              <a:ext uri="{FF2B5EF4-FFF2-40B4-BE49-F238E27FC236}">
                <a16:creationId xmlns:a16="http://schemas.microsoft.com/office/drawing/2014/main" id="{16B7AC32-3BF4-264B-A3F2-F695409450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12133" y="8500049"/>
            <a:ext cx="1050236" cy="1011578"/>
          </a:xfrm>
          <a:custGeom>
            <a:avLst/>
            <a:gdLst>
              <a:gd name="T0" fmla="*/ 3388874 w 285390"/>
              <a:gd name="T1" fmla="*/ 5033961 h 274274"/>
              <a:gd name="T2" fmla="*/ 530264 w 285390"/>
              <a:gd name="T3" fmla="*/ 4851321 h 274274"/>
              <a:gd name="T4" fmla="*/ 439777 w 285390"/>
              <a:gd name="T5" fmla="*/ 4942655 h 274274"/>
              <a:gd name="T6" fmla="*/ 3036469 w 285390"/>
              <a:gd name="T7" fmla="*/ 4926976 h 274274"/>
              <a:gd name="T8" fmla="*/ 3407980 w 285390"/>
              <a:gd name="T9" fmla="*/ 4549787 h 274274"/>
              <a:gd name="T10" fmla="*/ 543014 w 285390"/>
              <a:gd name="T11" fmla="*/ 5304131 h 274274"/>
              <a:gd name="T12" fmla="*/ 543014 w 285390"/>
              <a:gd name="T13" fmla="*/ 4375702 h 274274"/>
              <a:gd name="T14" fmla="*/ 3407980 w 285390"/>
              <a:gd name="T15" fmla="*/ 4375702 h 274274"/>
              <a:gd name="T16" fmla="*/ 2872118 w 285390"/>
              <a:gd name="T17" fmla="*/ 5014007 h 274274"/>
              <a:gd name="T18" fmla="*/ 0 w 285390"/>
              <a:gd name="T19" fmla="*/ 4926976 h 274274"/>
              <a:gd name="T20" fmla="*/ 3297553 w 285390"/>
              <a:gd name="T21" fmla="*/ 2441505 h 274274"/>
              <a:gd name="T22" fmla="*/ 2946413 w 285390"/>
              <a:gd name="T23" fmla="*/ 2624159 h 274274"/>
              <a:gd name="T24" fmla="*/ 1187245 w 285390"/>
              <a:gd name="T25" fmla="*/ 2441505 h 274274"/>
              <a:gd name="T26" fmla="*/ 1538398 w 285390"/>
              <a:gd name="T27" fmla="*/ 2624159 h 274274"/>
              <a:gd name="T28" fmla="*/ 1187245 w 285390"/>
              <a:gd name="T29" fmla="*/ 2441505 h 274274"/>
              <a:gd name="T30" fmla="*/ 2389802 w 285390"/>
              <a:gd name="T31" fmla="*/ 1934508 h 274274"/>
              <a:gd name="T32" fmla="*/ 2453800 w 285390"/>
              <a:gd name="T33" fmla="*/ 2208881 h 274274"/>
              <a:gd name="T34" fmla="*/ 2091076 w 285390"/>
              <a:gd name="T35" fmla="*/ 2237772 h 274274"/>
              <a:gd name="T36" fmla="*/ 2524936 w 285390"/>
              <a:gd name="T37" fmla="*/ 2541033 h 274274"/>
              <a:gd name="T38" fmla="*/ 2297326 w 285390"/>
              <a:gd name="T39" fmla="*/ 3082609 h 274274"/>
              <a:gd name="T40" fmla="*/ 2197759 w 285390"/>
              <a:gd name="T41" fmla="*/ 3227002 h 274274"/>
              <a:gd name="T42" fmla="*/ 1891914 w 285390"/>
              <a:gd name="T43" fmla="*/ 2851513 h 274274"/>
              <a:gd name="T44" fmla="*/ 2226210 w 285390"/>
              <a:gd name="T45" fmla="*/ 2916539 h 274274"/>
              <a:gd name="T46" fmla="*/ 2389802 w 285390"/>
              <a:gd name="T47" fmla="*/ 2649358 h 274274"/>
              <a:gd name="T48" fmla="*/ 1920375 w 285390"/>
              <a:gd name="T49" fmla="*/ 2223324 h 274274"/>
              <a:gd name="T50" fmla="*/ 2219085 w 285390"/>
              <a:gd name="T51" fmla="*/ 1862303 h 274274"/>
              <a:gd name="T52" fmla="*/ 736507 w 285390"/>
              <a:gd name="T53" fmla="*/ 2116335 h 274274"/>
              <a:gd name="T54" fmla="*/ 3010159 w 285390"/>
              <a:gd name="T55" fmla="*/ 3339685 h 274274"/>
              <a:gd name="T56" fmla="*/ 3516194 w 285390"/>
              <a:gd name="T57" fmla="*/ 1936404 h 274274"/>
              <a:gd name="T58" fmla="*/ 1107140 w 285390"/>
              <a:gd name="T59" fmla="*/ 1490265 h 274274"/>
              <a:gd name="T60" fmla="*/ 3608870 w 285390"/>
              <a:gd name="T61" fmla="*/ 1598203 h 274274"/>
              <a:gd name="T62" fmla="*/ 3929596 w 285390"/>
              <a:gd name="T63" fmla="*/ 1950818 h 274274"/>
              <a:gd name="T64" fmla="*/ 3630233 w 285390"/>
              <a:gd name="T65" fmla="*/ 3066221 h 274274"/>
              <a:gd name="T66" fmla="*/ 1107140 w 285390"/>
              <a:gd name="T67" fmla="*/ 3512396 h 274274"/>
              <a:gd name="T68" fmla="*/ 565422 w 285390"/>
              <a:gd name="T69" fmla="*/ 2965480 h 274274"/>
              <a:gd name="T70" fmla="*/ 1021582 w 285390"/>
              <a:gd name="T71" fmla="*/ 1576621 h 274274"/>
              <a:gd name="T72" fmla="*/ 170922 w 285390"/>
              <a:gd name="T73" fmla="*/ 1463907 h 274274"/>
              <a:gd name="T74" fmla="*/ 3518000 w 285390"/>
              <a:gd name="T75" fmla="*/ 3910924 h 274274"/>
              <a:gd name="T76" fmla="*/ 541264 w 285390"/>
              <a:gd name="T77" fmla="*/ 1090751 h 274274"/>
              <a:gd name="T78" fmla="*/ 5647299 w 285390"/>
              <a:gd name="T79" fmla="*/ 86137 h 274274"/>
              <a:gd name="T80" fmla="*/ 4151808 w 285390"/>
              <a:gd name="T81" fmla="*/ 3573645 h 274274"/>
              <a:gd name="T82" fmla="*/ 0 w 285390"/>
              <a:gd name="T83" fmla="*/ 3537783 h 274274"/>
              <a:gd name="T84" fmla="*/ 4593348 w 285390"/>
              <a:gd name="T85" fmla="*/ 918511 h 27427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5390" h="274274">
                <a:moveTo>
                  <a:pt x="171259" y="242887"/>
                </a:moveTo>
                <a:cubicBezTo>
                  <a:pt x="173926" y="242887"/>
                  <a:pt x="175831" y="245173"/>
                  <a:pt x="175831" y="247459"/>
                </a:cubicBezTo>
                <a:cubicBezTo>
                  <a:pt x="175831" y="250126"/>
                  <a:pt x="173926" y="252031"/>
                  <a:pt x="171259" y="252031"/>
                </a:cubicBezTo>
                <a:cubicBezTo>
                  <a:pt x="168592" y="252031"/>
                  <a:pt x="166687" y="250126"/>
                  <a:pt x="166687" y="247459"/>
                </a:cubicBezTo>
                <a:cubicBezTo>
                  <a:pt x="166687" y="245173"/>
                  <a:pt x="168592" y="242887"/>
                  <a:pt x="171259" y="242887"/>
                </a:cubicBezTo>
                <a:close/>
                <a:moveTo>
                  <a:pt x="26797" y="242887"/>
                </a:moveTo>
                <a:cubicBezTo>
                  <a:pt x="29464" y="242887"/>
                  <a:pt x="31369" y="245173"/>
                  <a:pt x="31369" y="247459"/>
                </a:cubicBezTo>
                <a:cubicBezTo>
                  <a:pt x="31369" y="250126"/>
                  <a:pt x="29464" y="252031"/>
                  <a:pt x="26797" y="252031"/>
                </a:cubicBezTo>
                <a:cubicBezTo>
                  <a:pt x="24511" y="252031"/>
                  <a:pt x="22225" y="250126"/>
                  <a:pt x="22225" y="247459"/>
                </a:cubicBezTo>
                <a:cubicBezTo>
                  <a:pt x="22225" y="245173"/>
                  <a:pt x="24511" y="242887"/>
                  <a:pt x="26797" y="242887"/>
                </a:cubicBezTo>
                <a:close/>
                <a:moveTo>
                  <a:pt x="172224" y="227791"/>
                </a:moveTo>
                <a:cubicBezTo>
                  <a:pt x="161753" y="227791"/>
                  <a:pt x="153449" y="236506"/>
                  <a:pt x="153449" y="246675"/>
                </a:cubicBezTo>
                <a:cubicBezTo>
                  <a:pt x="153449" y="257206"/>
                  <a:pt x="161753" y="265558"/>
                  <a:pt x="172224" y="265558"/>
                </a:cubicBezTo>
                <a:cubicBezTo>
                  <a:pt x="182694" y="265558"/>
                  <a:pt x="190999" y="257206"/>
                  <a:pt x="190999" y="246675"/>
                </a:cubicBezTo>
                <a:cubicBezTo>
                  <a:pt x="190999" y="236506"/>
                  <a:pt x="182694" y="227791"/>
                  <a:pt x="172224" y="227791"/>
                </a:cubicBezTo>
                <a:close/>
                <a:moveTo>
                  <a:pt x="27440" y="227791"/>
                </a:moveTo>
                <a:cubicBezTo>
                  <a:pt x="16970" y="227791"/>
                  <a:pt x="8665" y="236506"/>
                  <a:pt x="8665" y="246675"/>
                </a:cubicBezTo>
                <a:cubicBezTo>
                  <a:pt x="8665" y="257206"/>
                  <a:pt x="16970" y="265558"/>
                  <a:pt x="27440" y="265558"/>
                </a:cubicBezTo>
                <a:cubicBezTo>
                  <a:pt x="37911" y="265558"/>
                  <a:pt x="46215" y="257206"/>
                  <a:pt x="46215" y="246675"/>
                </a:cubicBezTo>
                <a:cubicBezTo>
                  <a:pt x="46215" y="236506"/>
                  <a:pt x="37911" y="227791"/>
                  <a:pt x="27440" y="227791"/>
                </a:cubicBezTo>
                <a:close/>
                <a:moveTo>
                  <a:pt x="27440" y="219075"/>
                </a:moveTo>
                <a:cubicBezTo>
                  <a:pt x="41160" y="219075"/>
                  <a:pt x="52353" y="229243"/>
                  <a:pt x="54519" y="242317"/>
                </a:cubicBezTo>
                <a:lnTo>
                  <a:pt x="145144" y="242317"/>
                </a:lnTo>
                <a:cubicBezTo>
                  <a:pt x="147311" y="229243"/>
                  <a:pt x="158504" y="219075"/>
                  <a:pt x="172224" y="219075"/>
                </a:cubicBezTo>
                <a:cubicBezTo>
                  <a:pt x="187388" y="219075"/>
                  <a:pt x="199664" y="231422"/>
                  <a:pt x="199664" y="246675"/>
                </a:cubicBezTo>
                <a:cubicBezTo>
                  <a:pt x="199664" y="261927"/>
                  <a:pt x="187388" y="274274"/>
                  <a:pt x="172224" y="274274"/>
                </a:cubicBezTo>
                <a:cubicBezTo>
                  <a:pt x="158504" y="274274"/>
                  <a:pt x="147311" y="264469"/>
                  <a:pt x="145144" y="251032"/>
                </a:cubicBezTo>
                <a:lnTo>
                  <a:pt x="54519" y="251032"/>
                </a:lnTo>
                <a:cubicBezTo>
                  <a:pt x="52353" y="264469"/>
                  <a:pt x="41160" y="274274"/>
                  <a:pt x="27440" y="274274"/>
                </a:cubicBezTo>
                <a:cubicBezTo>
                  <a:pt x="12276" y="274274"/>
                  <a:pt x="0" y="261927"/>
                  <a:pt x="0" y="246675"/>
                </a:cubicBezTo>
                <a:cubicBezTo>
                  <a:pt x="0" y="231422"/>
                  <a:pt x="12276" y="219075"/>
                  <a:pt x="27440" y="219075"/>
                </a:cubicBezTo>
                <a:close/>
                <a:moveTo>
                  <a:pt x="148898" y="122237"/>
                </a:moveTo>
                <a:lnTo>
                  <a:pt x="166644" y="122237"/>
                </a:lnTo>
                <a:cubicBezTo>
                  <a:pt x="169232" y="122237"/>
                  <a:pt x="171080" y="124142"/>
                  <a:pt x="171080" y="126809"/>
                </a:cubicBezTo>
                <a:cubicBezTo>
                  <a:pt x="171080" y="129095"/>
                  <a:pt x="169232" y="131381"/>
                  <a:pt x="166644" y="131381"/>
                </a:cubicBezTo>
                <a:lnTo>
                  <a:pt x="148898" y="131381"/>
                </a:lnTo>
                <a:cubicBezTo>
                  <a:pt x="146680" y="131381"/>
                  <a:pt x="144462" y="129095"/>
                  <a:pt x="144462" y="126809"/>
                </a:cubicBezTo>
                <a:cubicBezTo>
                  <a:pt x="144462" y="124142"/>
                  <a:pt x="146680" y="122237"/>
                  <a:pt x="148898" y="122237"/>
                </a:cubicBezTo>
                <a:close/>
                <a:moveTo>
                  <a:pt x="59998" y="122237"/>
                </a:moveTo>
                <a:lnTo>
                  <a:pt x="77744" y="122237"/>
                </a:lnTo>
                <a:cubicBezTo>
                  <a:pt x="79962" y="122237"/>
                  <a:pt x="82180" y="124142"/>
                  <a:pt x="82180" y="126809"/>
                </a:cubicBezTo>
                <a:cubicBezTo>
                  <a:pt x="82180" y="129095"/>
                  <a:pt x="79962" y="131381"/>
                  <a:pt x="77744" y="131381"/>
                </a:cubicBezTo>
                <a:lnTo>
                  <a:pt x="59998" y="131381"/>
                </a:lnTo>
                <a:cubicBezTo>
                  <a:pt x="57410" y="131381"/>
                  <a:pt x="55562" y="129095"/>
                  <a:pt x="55562" y="126809"/>
                </a:cubicBezTo>
                <a:cubicBezTo>
                  <a:pt x="55562" y="124142"/>
                  <a:pt x="57410" y="122237"/>
                  <a:pt x="59998" y="122237"/>
                </a:cubicBezTo>
                <a:close/>
                <a:moveTo>
                  <a:pt x="117175" y="89261"/>
                </a:moveTo>
                <a:cubicBezTo>
                  <a:pt x="119332" y="89623"/>
                  <a:pt x="121129" y="91430"/>
                  <a:pt x="120770" y="93961"/>
                </a:cubicBezTo>
                <a:lnTo>
                  <a:pt x="120770" y="96853"/>
                </a:lnTo>
                <a:cubicBezTo>
                  <a:pt x="126161" y="98661"/>
                  <a:pt x="130475" y="102637"/>
                  <a:pt x="132272" y="108060"/>
                </a:cubicBezTo>
                <a:cubicBezTo>
                  <a:pt x="132991" y="110229"/>
                  <a:pt x="131553" y="112760"/>
                  <a:pt x="129396" y="113483"/>
                </a:cubicBezTo>
                <a:cubicBezTo>
                  <a:pt x="127240" y="114206"/>
                  <a:pt x="124724" y="113121"/>
                  <a:pt x="124005" y="110590"/>
                </a:cubicBezTo>
                <a:cubicBezTo>
                  <a:pt x="122926" y="107337"/>
                  <a:pt x="119692" y="105168"/>
                  <a:pt x="115738" y="104806"/>
                </a:cubicBezTo>
                <a:cubicBezTo>
                  <a:pt x="113222" y="104445"/>
                  <a:pt x="110706" y="105168"/>
                  <a:pt x="108908" y="106614"/>
                </a:cubicBezTo>
                <a:cubicBezTo>
                  <a:pt x="106752" y="108060"/>
                  <a:pt x="106033" y="109867"/>
                  <a:pt x="105674" y="112037"/>
                </a:cubicBezTo>
                <a:cubicBezTo>
                  <a:pt x="105674" y="113844"/>
                  <a:pt x="105674" y="116375"/>
                  <a:pt x="107111" y="117821"/>
                </a:cubicBezTo>
                <a:cubicBezTo>
                  <a:pt x="108549" y="119628"/>
                  <a:pt x="111065" y="120713"/>
                  <a:pt x="114300" y="121074"/>
                </a:cubicBezTo>
                <a:cubicBezTo>
                  <a:pt x="121489" y="121436"/>
                  <a:pt x="125442" y="124690"/>
                  <a:pt x="127599" y="127220"/>
                </a:cubicBezTo>
                <a:cubicBezTo>
                  <a:pt x="130115" y="130112"/>
                  <a:pt x="131553" y="134450"/>
                  <a:pt x="131193" y="139150"/>
                </a:cubicBezTo>
                <a:cubicBezTo>
                  <a:pt x="130475" y="143850"/>
                  <a:pt x="128318" y="147826"/>
                  <a:pt x="124724" y="150718"/>
                </a:cubicBezTo>
                <a:cubicBezTo>
                  <a:pt x="122208" y="152888"/>
                  <a:pt x="119332" y="153972"/>
                  <a:pt x="116097" y="154334"/>
                </a:cubicBezTo>
                <a:lnTo>
                  <a:pt x="115738" y="157587"/>
                </a:lnTo>
                <a:cubicBezTo>
                  <a:pt x="115738" y="159756"/>
                  <a:pt x="113581" y="161564"/>
                  <a:pt x="111425" y="161564"/>
                </a:cubicBezTo>
                <a:lnTo>
                  <a:pt x="111065" y="161564"/>
                </a:lnTo>
                <a:cubicBezTo>
                  <a:pt x="108549" y="161202"/>
                  <a:pt x="106752" y="159033"/>
                  <a:pt x="107111" y="156503"/>
                </a:cubicBezTo>
                <a:lnTo>
                  <a:pt x="107471" y="153611"/>
                </a:lnTo>
                <a:cubicBezTo>
                  <a:pt x="102079" y="151803"/>
                  <a:pt x="97766" y="147826"/>
                  <a:pt x="95609" y="142765"/>
                </a:cubicBezTo>
                <a:cubicBezTo>
                  <a:pt x="95250" y="140235"/>
                  <a:pt x="96328" y="137704"/>
                  <a:pt x="98485" y="136981"/>
                </a:cubicBezTo>
                <a:cubicBezTo>
                  <a:pt x="100642" y="136258"/>
                  <a:pt x="103158" y="137343"/>
                  <a:pt x="103876" y="139873"/>
                </a:cubicBezTo>
                <a:cubicBezTo>
                  <a:pt x="104955" y="143127"/>
                  <a:pt x="108549" y="145657"/>
                  <a:pt x="112503" y="146019"/>
                </a:cubicBezTo>
                <a:cubicBezTo>
                  <a:pt x="115019" y="146380"/>
                  <a:pt x="117535" y="145296"/>
                  <a:pt x="119332" y="143850"/>
                </a:cubicBezTo>
                <a:cubicBezTo>
                  <a:pt x="121129" y="142765"/>
                  <a:pt x="122208" y="140596"/>
                  <a:pt x="122208" y="138427"/>
                </a:cubicBezTo>
                <a:cubicBezTo>
                  <a:pt x="122567" y="136981"/>
                  <a:pt x="122208" y="134450"/>
                  <a:pt x="120770" y="132643"/>
                </a:cubicBezTo>
                <a:cubicBezTo>
                  <a:pt x="119332" y="130835"/>
                  <a:pt x="117175" y="129751"/>
                  <a:pt x="113581" y="129751"/>
                </a:cubicBezTo>
                <a:cubicBezTo>
                  <a:pt x="106392" y="129028"/>
                  <a:pt x="102439" y="126136"/>
                  <a:pt x="100642" y="123605"/>
                </a:cubicBezTo>
                <a:cubicBezTo>
                  <a:pt x="97766" y="120351"/>
                  <a:pt x="96688" y="116013"/>
                  <a:pt x="97047" y="111313"/>
                </a:cubicBezTo>
                <a:cubicBezTo>
                  <a:pt x="97407" y="106614"/>
                  <a:pt x="99563" y="102637"/>
                  <a:pt x="103517" y="99745"/>
                </a:cubicBezTo>
                <a:cubicBezTo>
                  <a:pt x="106033" y="97938"/>
                  <a:pt x="108908" y="96853"/>
                  <a:pt x="112143" y="96130"/>
                </a:cubicBezTo>
                <a:lnTo>
                  <a:pt x="112143" y="93238"/>
                </a:lnTo>
                <a:cubicBezTo>
                  <a:pt x="112503" y="90707"/>
                  <a:pt x="114659" y="88900"/>
                  <a:pt x="117175" y="89261"/>
                </a:cubicBezTo>
                <a:close/>
                <a:moveTo>
                  <a:pt x="60272" y="83619"/>
                </a:moveTo>
                <a:cubicBezTo>
                  <a:pt x="58471" y="95148"/>
                  <a:pt x="48746" y="104515"/>
                  <a:pt x="37220" y="105957"/>
                </a:cubicBezTo>
                <a:lnTo>
                  <a:pt x="37220" y="144507"/>
                </a:lnTo>
                <a:cubicBezTo>
                  <a:pt x="48746" y="146309"/>
                  <a:pt x="58471" y="155316"/>
                  <a:pt x="60272" y="167205"/>
                </a:cubicBezTo>
                <a:lnTo>
                  <a:pt x="152120" y="167205"/>
                </a:lnTo>
                <a:cubicBezTo>
                  <a:pt x="156442" y="154956"/>
                  <a:pt x="167248" y="146309"/>
                  <a:pt x="180215" y="145228"/>
                </a:cubicBezTo>
                <a:lnTo>
                  <a:pt x="189580" y="104155"/>
                </a:lnTo>
                <a:cubicBezTo>
                  <a:pt x="184897" y="103074"/>
                  <a:pt x="180575" y="100552"/>
                  <a:pt x="177693" y="96949"/>
                </a:cubicBezTo>
                <a:cubicBezTo>
                  <a:pt x="174812" y="92986"/>
                  <a:pt x="173011" y="88303"/>
                  <a:pt x="173371" y="83619"/>
                </a:cubicBezTo>
                <a:lnTo>
                  <a:pt x="60272" y="83619"/>
                </a:lnTo>
                <a:close/>
                <a:moveTo>
                  <a:pt x="55949" y="74612"/>
                </a:moveTo>
                <a:lnTo>
                  <a:pt x="178414" y="74612"/>
                </a:lnTo>
                <a:cubicBezTo>
                  <a:pt x="179494" y="74612"/>
                  <a:pt x="180575" y="75332"/>
                  <a:pt x="181655" y="76413"/>
                </a:cubicBezTo>
                <a:cubicBezTo>
                  <a:pt x="182376" y="77494"/>
                  <a:pt x="182736" y="78935"/>
                  <a:pt x="182376" y="80016"/>
                </a:cubicBezTo>
                <a:cubicBezTo>
                  <a:pt x="181295" y="84700"/>
                  <a:pt x="182016" y="88663"/>
                  <a:pt x="184537" y="91545"/>
                </a:cubicBezTo>
                <a:cubicBezTo>
                  <a:pt x="186698" y="94427"/>
                  <a:pt x="190300" y="95869"/>
                  <a:pt x="194982" y="95869"/>
                </a:cubicBezTo>
                <a:cubicBezTo>
                  <a:pt x="196423" y="95869"/>
                  <a:pt x="197504" y="96589"/>
                  <a:pt x="198584" y="97670"/>
                </a:cubicBezTo>
                <a:cubicBezTo>
                  <a:pt x="199305" y="98751"/>
                  <a:pt x="199665" y="100192"/>
                  <a:pt x="199305" y="101633"/>
                </a:cubicBezTo>
                <a:lnTo>
                  <a:pt x="187779" y="150272"/>
                </a:lnTo>
                <a:cubicBezTo>
                  <a:pt x="187418" y="152434"/>
                  <a:pt x="185617" y="153514"/>
                  <a:pt x="183456" y="153514"/>
                </a:cubicBezTo>
                <a:cubicBezTo>
                  <a:pt x="171930" y="153514"/>
                  <a:pt x="162205" y="161441"/>
                  <a:pt x="159684" y="172609"/>
                </a:cubicBezTo>
                <a:cubicBezTo>
                  <a:pt x="159324" y="174411"/>
                  <a:pt x="157523" y="175852"/>
                  <a:pt x="155362" y="175852"/>
                </a:cubicBezTo>
                <a:lnTo>
                  <a:pt x="55949" y="175852"/>
                </a:lnTo>
                <a:cubicBezTo>
                  <a:pt x="53788" y="175852"/>
                  <a:pt x="51627" y="173690"/>
                  <a:pt x="51627" y="171529"/>
                </a:cubicBezTo>
                <a:cubicBezTo>
                  <a:pt x="51627" y="161080"/>
                  <a:pt x="43343" y="152794"/>
                  <a:pt x="33257" y="152794"/>
                </a:cubicBezTo>
                <a:cubicBezTo>
                  <a:pt x="30376" y="152794"/>
                  <a:pt x="28575" y="150632"/>
                  <a:pt x="28575" y="148470"/>
                </a:cubicBezTo>
                <a:lnTo>
                  <a:pt x="28575" y="101993"/>
                </a:lnTo>
                <a:cubicBezTo>
                  <a:pt x="28575" y="99832"/>
                  <a:pt x="30376" y="98030"/>
                  <a:pt x="33257" y="98030"/>
                </a:cubicBezTo>
                <a:cubicBezTo>
                  <a:pt x="43343" y="98030"/>
                  <a:pt x="51627" y="89384"/>
                  <a:pt x="51627" y="78935"/>
                </a:cubicBezTo>
                <a:cubicBezTo>
                  <a:pt x="51627" y="76774"/>
                  <a:pt x="53788" y="74612"/>
                  <a:pt x="55949" y="74612"/>
                </a:cubicBezTo>
                <a:close/>
                <a:moveTo>
                  <a:pt x="27351" y="54610"/>
                </a:moveTo>
                <a:cubicBezTo>
                  <a:pt x="16915" y="54610"/>
                  <a:pt x="8637" y="63232"/>
                  <a:pt x="8637" y="73292"/>
                </a:cubicBezTo>
                <a:lnTo>
                  <a:pt x="8637" y="177123"/>
                </a:lnTo>
                <a:cubicBezTo>
                  <a:pt x="8637" y="187183"/>
                  <a:pt x="16915" y="195805"/>
                  <a:pt x="27351" y="195805"/>
                </a:cubicBezTo>
                <a:lnTo>
                  <a:pt x="177784" y="195805"/>
                </a:lnTo>
                <a:cubicBezTo>
                  <a:pt x="189300" y="195805"/>
                  <a:pt x="198657" y="187901"/>
                  <a:pt x="201537" y="176764"/>
                </a:cubicBezTo>
                <a:lnTo>
                  <a:pt x="230327" y="54610"/>
                </a:lnTo>
                <a:lnTo>
                  <a:pt x="27351" y="54610"/>
                </a:lnTo>
                <a:close/>
                <a:moveTo>
                  <a:pt x="246522" y="0"/>
                </a:moveTo>
                <a:lnTo>
                  <a:pt x="281071" y="0"/>
                </a:lnTo>
                <a:cubicBezTo>
                  <a:pt x="283591" y="0"/>
                  <a:pt x="285390" y="1796"/>
                  <a:pt x="285390" y="4311"/>
                </a:cubicBezTo>
                <a:cubicBezTo>
                  <a:pt x="285390" y="6826"/>
                  <a:pt x="283591" y="8622"/>
                  <a:pt x="281071" y="8622"/>
                </a:cubicBezTo>
                <a:lnTo>
                  <a:pt x="249761" y="8622"/>
                </a:lnTo>
                <a:lnTo>
                  <a:pt x="209814" y="178919"/>
                </a:lnTo>
                <a:cubicBezTo>
                  <a:pt x="206575" y="194009"/>
                  <a:pt x="193259" y="204428"/>
                  <a:pt x="177784" y="204428"/>
                </a:cubicBezTo>
                <a:lnTo>
                  <a:pt x="27351" y="204428"/>
                </a:lnTo>
                <a:cubicBezTo>
                  <a:pt x="12236" y="204428"/>
                  <a:pt x="0" y="192213"/>
                  <a:pt x="0" y="177123"/>
                </a:cubicBezTo>
                <a:lnTo>
                  <a:pt x="0" y="73292"/>
                </a:lnTo>
                <a:cubicBezTo>
                  <a:pt x="0" y="58562"/>
                  <a:pt x="12236" y="45987"/>
                  <a:pt x="27351" y="45987"/>
                </a:cubicBezTo>
                <a:lnTo>
                  <a:pt x="232127" y="45987"/>
                </a:lnTo>
                <a:lnTo>
                  <a:pt x="242204" y="3593"/>
                </a:lnTo>
                <a:cubicBezTo>
                  <a:pt x="242923" y="1437"/>
                  <a:pt x="244723" y="0"/>
                  <a:pt x="2465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3" name="Freeform 1005">
            <a:extLst>
              <a:ext uri="{FF2B5EF4-FFF2-40B4-BE49-F238E27FC236}">
                <a16:creationId xmlns:a16="http://schemas.microsoft.com/office/drawing/2014/main" id="{9C44E65A-C1F1-1F49-AA8B-E0E78CD0E0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11100" y="5465356"/>
            <a:ext cx="1034130" cy="1050238"/>
          </a:xfrm>
          <a:custGeom>
            <a:avLst/>
            <a:gdLst>
              <a:gd name="T0" fmla="*/ 1415018 w 280627"/>
              <a:gd name="T1" fmla="*/ 5217954 h 285391"/>
              <a:gd name="T2" fmla="*/ 1283401 w 280627"/>
              <a:gd name="T3" fmla="*/ 5273784 h 285391"/>
              <a:gd name="T4" fmla="*/ 2144420 w 280627"/>
              <a:gd name="T5" fmla="*/ 5151636 h 285391"/>
              <a:gd name="T6" fmla="*/ 2053437 w 280627"/>
              <a:gd name="T7" fmla="*/ 5242090 h 285391"/>
              <a:gd name="T8" fmla="*/ 172254 w 280627"/>
              <a:gd name="T9" fmla="*/ 5099447 h 285391"/>
              <a:gd name="T10" fmla="*/ 2878396 w 280627"/>
              <a:gd name="T11" fmla="*/ 5334177 h 285391"/>
              <a:gd name="T12" fmla="*/ 172254 w 280627"/>
              <a:gd name="T13" fmla="*/ 4871884 h 285391"/>
              <a:gd name="T14" fmla="*/ 4077676 w 280627"/>
              <a:gd name="T15" fmla="*/ 4202994 h 285391"/>
              <a:gd name="T16" fmla="*/ 4382360 w 280627"/>
              <a:gd name="T17" fmla="*/ 4816288 h 285391"/>
              <a:gd name="T18" fmla="*/ 4396519 w 280627"/>
              <a:gd name="T19" fmla="*/ 4046100 h 285391"/>
              <a:gd name="T20" fmla="*/ 4573675 w 280627"/>
              <a:gd name="T21" fmla="*/ 4046100 h 285391"/>
              <a:gd name="T22" fmla="*/ 4552407 w 280627"/>
              <a:gd name="T23" fmla="*/ 4958898 h 285391"/>
              <a:gd name="T24" fmla="*/ 3850931 w 280627"/>
              <a:gd name="T25" fmla="*/ 4958898 h 285391"/>
              <a:gd name="T26" fmla="*/ 3829639 w 280627"/>
              <a:gd name="T27" fmla="*/ 4046100 h 285391"/>
              <a:gd name="T28" fmla="*/ 3050648 w 280627"/>
              <a:gd name="T29" fmla="*/ 3278722 h 285391"/>
              <a:gd name="T30" fmla="*/ 5268695 w 280627"/>
              <a:gd name="T31" fmla="*/ 5476394 h 285391"/>
              <a:gd name="T32" fmla="*/ 5268695 w 280627"/>
              <a:gd name="T33" fmla="*/ 3143610 h 285391"/>
              <a:gd name="T34" fmla="*/ 2231859 w 280627"/>
              <a:gd name="T35" fmla="*/ 1876588 h 285391"/>
              <a:gd name="T36" fmla="*/ 2566400 w 280627"/>
              <a:gd name="T37" fmla="*/ 2400284 h 285391"/>
              <a:gd name="T38" fmla="*/ 1817300 w 280627"/>
              <a:gd name="T39" fmla="*/ 2450502 h 285391"/>
              <a:gd name="T40" fmla="*/ 2231859 w 280627"/>
              <a:gd name="T41" fmla="*/ 3648501 h 285391"/>
              <a:gd name="T42" fmla="*/ 2057292 w 280627"/>
              <a:gd name="T43" fmla="*/ 3777633 h 285391"/>
              <a:gd name="T44" fmla="*/ 1722745 w 280627"/>
              <a:gd name="T45" fmla="*/ 3253959 h 285391"/>
              <a:gd name="T46" fmla="*/ 2471849 w 280627"/>
              <a:gd name="T47" fmla="*/ 3196534 h 285391"/>
              <a:gd name="T48" fmla="*/ 2057292 w 280627"/>
              <a:gd name="T49" fmla="*/ 2005736 h 285391"/>
              <a:gd name="T50" fmla="*/ 4113020 w 280627"/>
              <a:gd name="T51" fmla="*/ 1770951 h 285391"/>
              <a:gd name="T52" fmla="*/ 4945662 w 280627"/>
              <a:gd name="T53" fmla="*/ 2965804 h 285391"/>
              <a:gd name="T54" fmla="*/ 4113020 w 280627"/>
              <a:gd name="T55" fmla="*/ 1770951 h 285391"/>
              <a:gd name="T56" fmla="*/ 3235552 w 280627"/>
              <a:gd name="T57" fmla="*/ 1996402 h 285391"/>
              <a:gd name="T58" fmla="*/ 866273 w 280627"/>
              <a:gd name="T59" fmla="*/ 2846379 h 285391"/>
              <a:gd name="T60" fmla="*/ 2678929 w 280627"/>
              <a:gd name="T61" fmla="*/ 4110644 h 285391"/>
              <a:gd name="T62" fmla="*/ 695020 w 280627"/>
              <a:gd name="T63" fmla="*/ 2846379 h 285391"/>
              <a:gd name="T64" fmla="*/ 172254 w 280627"/>
              <a:gd name="T65" fmla="*/ 1116585 h 285391"/>
              <a:gd name="T66" fmla="*/ 2878396 w 280627"/>
              <a:gd name="T67" fmla="*/ 4793657 h 285391"/>
              <a:gd name="T68" fmla="*/ 3337771 w 280627"/>
              <a:gd name="T69" fmla="*/ 2965804 h 285391"/>
              <a:gd name="T70" fmla="*/ 4148880 w 280627"/>
              <a:gd name="T71" fmla="*/ 1600225 h 285391"/>
              <a:gd name="T72" fmla="*/ 437824 w 280627"/>
              <a:gd name="T73" fmla="*/ 860578 h 285391"/>
              <a:gd name="T74" fmla="*/ 2081247 w 280627"/>
              <a:gd name="T75" fmla="*/ 526790 h 285391"/>
              <a:gd name="T76" fmla="*/ 552743 w 280627"/>
              <a:gd name="T77" fmla="*/ 177774 h 285391"/>
              <a:gd name="T78" fmla="*/ 437824 w 280627"/>
              <a:gd name="T79" fmla="*/ 689886 h 285391"/>
              <a:gd name="T80" fmla="*/ 4148880 w 280627"/>
              <a:gd name="T81" fmla="*/ 547635 h 285391"/>
              <a:gd name="T82" fmla="*/ 552743 w 280627"/>
              <a:gd name="T83" fmla="*/ 0 h 285391"/>
              <a:gd name="T84" fmla="*/ 4313990 w 280627"/>
              <a:gd name="T85" fmla="*/ 1600225 h 285391"/>
              <a:gd name="T86" fmla="*/ 5117934 w 280627"/>
              <a:gd name="T87" fmla="*/ 2965804 h 285391"/>
              <a:gd name="T88" fmla="*/ 5584498 w 280627"/>
              <a:gd name="T89" fmla="*/ 5334177 h 285391"/>
              <a:gd name="T90" fmla="*/ 0 w 280627"/>
              <a:gd name="T91" fmla="*/ 5099447 h 28539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80627" h="285391">
                <a:moveTo>
                  <a:pt x="64492" y="260527"/>
                </a:moveTo>
                <a:cubicBezTo>
                  <a:pt x="66145" y="258763"/>
                  <a:pt x="68791" y="258763"/>
                  <a:pt x="70114" y="260527"/>
                </a:cubicBezTo>
                <a:cubicBezTo>
                  <a:pt x="70775" y="261233"/>
                  <a:pt x="71106" y="262291"/>
                  <a:pt x="71106" y="263702"/>
                </a:cubicBezTo>
                <a:cubicBezTo>
                  <a:pt x="71106" y="264760"/>
                  <a:pt x="70775" y="265819"/>
                  <a:pt x="70114" y="266524"/>
                </a:cubicBezTo>
                <a:cubicBezTo>
                  <a:pt x="69453" y="267583"/>
                  <a:pt x="68460" y="267935"/>
                  <a:pt x="67468" y="267935"/>
                </a:cubicBezTo>
                <a:cubicBezTo>
                  <a:pt x="66476" y="267935"/>
                  <a:pt x="65153" y="267583"/>
                  <a:pt x="64492" y="266524"/>
                </a:cubicBezTo>
                <a:cubicBezTo>
                  <a:pt x="63830" y="265819"/>
                  <a:pt x="63500" y="264760"/>
                  <a:pt x="63500" y="263702"/>
                </a:cubicBezTo>
                <a:cubicBezTo>
                  <a:pt x="63500" y="262291"/>
                  <a:pt x="63830" y="261233"/>
                  <a:pt x="64492" y="260527"/>
                </a:cubicBezTo>
                <a:close/>
                <a:moveTo>
                  <a:pt x="107759" y="260350"/>
                </a:moveTo>
                <a:cubicBezTo>
                  <a:pt x="110426" y="260350"/>
                  <a:pt x="112331" y="262255"/>
                  <a:pt x="112331" y="264922"/>
                </a:cubicBezTo>
                <a:cubicBezTo>
                  <a:pt x="112331" y="267208"/>
                  <a:pt x="110426" y="269494"/>
                  <a:pt x="107759" y="269494"/>
                </a:cubicBezTo>
                <a:cubicBezTo>
                  <a:pt x="105092" y="269494"/>
                  <a:pt x="103187" y="267208"/>
                  <a:pt x="103187" y="264922"/>
                </a:cubicBezTo>
                <a:cubicBezTo>
                  <a:pt x="103187" y="262255"/>
                  <a:pt x="105092" y="260350"/>
                  <a:pt x="107759" y="260350"/>
                </a:cubicBezTo>
                <a:close/>
                <a:moveTo>
                  <a:pt x="8657" y="246213"/>
                </a:moveTo>
                <a:lnTo>
                  <a:pt x="8657" y="257714"/>
                </a:lnTo>
                <a:cubicBezTo>
                  <a:pt x="8657" y="268138"/>
                  <a:pt x="17313" y="276764"/>
                  <a:pt x="27774" y="276764"/>
                </a:cubicBezTo>
                <a:lnTo>
                  <a:pt x="146445" y="276764"/>
                </a:lnTo>
                <a:cubicBezTo>
                  <a:pt x="145363" y="274608"/>
                  <a:pt x="144641" y="272092"/>
                  <a:pt x="144641" y="269576"/>
                </a:cubicBezTo>
                <a:lnTo>
                  <a:pt x="144641" y="250526"/>
                </a:lnTo>
                <a:lnTo>
                  <a:pt x="22003" y="250526"/>
                </a:lnTo>
                <a:cubicBezTo>
                  <a:pt x="16953" y="250526"/>
                  <a:pt x="12264" y="249088"/>
                  <a:pt x="8657" y="246213"/>
                </a:cubicBezTo>
                <a:close/>
                <a:moveTo>
                  <a:pt x="210959" y="194388"/>
                </a:moveTo>
                <a:cubicBezTo>
                  <a:pt x="205262" y="194388"/>
                  <a:pt x="200989" y="199073"/>
                  <a:pt x="200989" y="204479"/>
                </a:cubicBezTo>
                <a:cubicBezTo>
                  <a:pt x="200989" y="207723"/>
                  <a:pt x="202413" y="210606"/>
                  <a:pt x="204906" y="212408"/>
                </a:cubicBezTo>
                <a:cubicBezTo>
                  <a:pt x="206330" y="213489"/>
                  <a:pt x="207042" y="214931"/>
                  <a:pt x="206330" y="216733"/>
                </a:cubicBezTo>
                <a:lnTo>
                  <a:pt x="201701" y="243403"/>
                </a:lnTo>
                <a:lnTo>
                  <a:pt x="220217" y="243403"/>
                </a:lnTo>
                <a:lnTo>
                  <a:pt x="215588" y="216733"/>
                </a:lnTo>
                <a:cubicBezTo>
                  <a:pt x="215232" y="214931"/>
                  <a:pt x="215944" y="213489"/>
                  <a:pt x="217012" y="212408"/>
                </a:cubicBezTo>
                <a:cubicBezTo>
                  <a:pt x="219505" y="210606"/>
                  <a:pt x="220929" y="207723"/>
                  <a:pt x="220929" y="204479"/>
                </a:cubicBezTo>
                <a:cubicBezTo>
                  <a:pt x="220929" y="199073"/>
                  <a:pt x="216656" y="194388"/>
                  <a:pt x="210959" y="194388"/>
                </a:cubicBezTo>
                <a:close/>
                <a:moveTo>
                  <a:pt x="210959" y="185738"/>
                </a:moveTo>
                <a:cubicBezTo>
                  <a:pt x="221285" y="185738"/>
                  <a:pt x="229831" y="194028"/>
                  <a:pt x="229831" y="204479"/>
                </a:cubicBezTo>
                <a:cubicBezTo>
                  <a:pt x="229831" y="209525"/>
                  <a:pt x="227695" y="214210"/>
                  <a:pt x="224490" y="217454"/>
                </a:cubicBezTo>
                <a:lnTo>
                  <a:pt x="229831" y="247007"/>
                </a:lnTo>
                <a:cubicBezTo>
                  <a:pt x="229831" y="248088"/>
                  <a:pt x="229475" y="249530"/>
                  <a:pt x="228763" y="250611"/>
                </a:cubicBezTo>
                <a:cubicBezTo>
                  <a:pt x="227695" y="251332"/>
                  <a:pt x="226627" y="252053"/>
                  <a:pt x="225558" y="252053"/>
                </a:cubicBezTo>
                <a:lnTo>
                  <a:pt x="196716" y="252053"/>
                </a:lnTo>
                <a:cubicBezTo>
                  <a:pt x="195292" y="252053"/>
                  <a:pt x="194224" y="251332"/>
                  <a:pt x="193512" y="250611"/>
                </a:cubicBezTo>
                <a:cubicBezTo>
                  <a:pt x="192799" y="249530"/>
                  <a:pt x="192087" y="248088"/>
                  <a:pt x="192443" y="247007"/>
                </a:cubicBezTo>
                <a:lnTo>
                  <a:pt x="197784" y="217454"/>
                </a:lnTo>
                <a:cubicBezTo>
                  <a:pt x="194224" y="214210"/>
                  <a:pt x="192443" y="209525"/>
                  <a:pt x="192443" y="204479"/>
                </a:cubicBezTo>
                <a:cubicBezTo>
                  <a:pt x="192443" y="194028"/>
                  <a:pt x="200989" y="185738"/>
                  <a:pt x="210959" y="185738"/>
                </a:cubicBezTo>
                <a:close/>
                <a:moveTo>
                  <a:pt x="160512" y="158870"/>
                </a:moveTo>
                <a:cubicBezTo>
                  <a:pt x="156545" y="158870"/>
                  <a:pt x="153298" y="161745"/>
                  <a:pt x="153298" y="165699"/>
                </a:cubicBezTo>
                <a:lnTo>
                  <a:pt x="153298" y="269576"/>
                </a:lnTo>
                <a:cubicBezTo>
                  <a:pt x="153298" y="273529"/>
                  <a:pt x="156545" y="276764"/>
                  <a:pt x="160512" y="276764"/>
                </a:cubicBezTo>
                <a:lnTo>
                  <a:pt x="264756" y="276764"/>
                </a:lnTo>
                <a:cubicBezTo>
                  <a:pt x="268363" y="276764"/>
                  <a:pt x="271970" y="273529"/>
                  <a:pt x="271970" y="269576"/>
                </a:cubicBezTo>
                <a:lnTo>
                  <a:pt x="271970" y="165699"/>
                </a:lnTo>
                <a:cubicBezTo>
                  <a:pt x="271970" y="161745"/>
                  <a:pt x="268363" y="158870"/>
                  <a:pt x="264756" y="158870"/>
                </a:cubicBezTo>
                <a:lnTo>
                  <a:pt x="160512" y="158870"/>
                </a:lnTo>
                <a:close/>
                <a:moveTo>
                  <a:pt x="107767" y="90488"/>
                </a:moveTo>
                <a:cubicBezTo>
                  <a:pt x="110325" y="90488"/>
                  <a:pt x="112153" y="92300"/>
                  <a:pt x="112153" y="94838"/>
                </a:cubicBezTo>
                <a:lnTo>
                  <a:pt x="112153" y="101002"/>
                </a:lnTo>
                <a:cubicBezTo>
                  <a:pt x="120558" y="102814"/>
                  <a:pt x="127868" y="107890"/>
                  <a:pt x="131157" y="115503"/>
                </a:cubicBezTo>
                <a:cubicBezTo>
                  <a:pt x="132253" y="117678"/>
                  <a:pt x="131157" y="120216"/>
                  <a:pt x="128964" y="121304"/>
                </a:cubicBezTo>
                <a:cubicBezTo>
                  <a:pt x="126771" y="122029"/>
                  <a:pt x="124213" y="121304"/>
                  <a:pt x="123117" y="119129"/>
                </a:cubicBezTo>
                <a:cubicBezTo>
                  <a:pt x="120558" y="113328"/>
                  <a:pt x="114711" y="109703"/>
                  <a:pt x="107767" y="109703"/>
                </a:cubicBezTo>
                <a:cubicBezTo>
                  <a:pt x="98630" y="109703"/>
                  <a:pt x="91321" y="115866"/>
                  <a:pt x="91321" y="123842"/>
                </a:cubicBezTo>
                <a:cubicBezTo>
                  <a:pt x="91321" y="130368"/>
                  <a:pt x="93879" y="138343"/>
                  <a:pt x="107767" y="138343"/>
                </a:cubicBezTo>
                <a:cubicBezTo>
                  <a:pt x="126406" y="138343"/>
                  <a:pt x="132984" y="150307"/>
                  <a:pt x="132984" y="161546"/>
                </a:cubicBezTo>
                <a:cubicBezTo>
                  <a:pt x="132984" y="172785"/>
                  <a:pt x="123848" y="182574"/>
                  <a:pt x="112153" y="184386"/>
                </a:cubicBezTo>
                <a:lnTo>
                  <a:pt x="112153" y="190913"/>
                </a:lnTo>
                <a:cubicBezTo>
                  <a:pt x="112153" y="193088"/>
                  <a:pt x="110325" y="194901"/>
                  <a:pt x="107767" y="194901"/>
                </a:cubicBezTo>
                <a:cubicBezTo>
                  <a:pt x="105209" y="194901"/>
                  <a:pt x="103381" y="193088"/>
                  <a:pt x="103381" y="190913"/>
                </a:cubicBezTo>
                <a:lnTo>
                  <a:pt x="103381" y="184386"/>
                </a:lnTo>
                <a:cubicBezTo>
                  <a:pt x="94610" y="182936"/>
                  <a:pt x="87666" y="177498"/>
                  <a:pt x="84012" y="169885"/>
                </a:cubicBezTo>
                <a:cubicBezTo>
                  <a:pt x="83281" y="167709"/>
                  <a:pt x="84377" y="165172"/>
                  <a:pt x="86570" y="164447"/>
                </a:cubicBezTo>
                <a:cubicBezTo>
                  <a:pt x="88763" y="163359"/>
                  <a:pt x="91321" y="164447"/>
                  <a:pt x="92417" y="166622"/>
                </a:cubicBezTo>
                <a:cubicBezTo>
                  <a:pt x="94610" y="172423"/>
                  <a:pt x="100823" y="176048"/>
                  <a:pt x="107767" y="176048"/>
                </a:cubicBezTo>
                <a:cubicBezTo>
                  <a:pt x="116904" y="176048"/>
                  <a:pt x="124213" y="169522"/>
                  <a:pt x="124213" y="161546"/>
                </a:cubicBezTo>
                <a:cubicBezTo>
                  <a:pt x="124213" y="155020"/>
                  <a:pt x="121289" y="147044"/>
                  <a:pt x="107767" y="147044"/>
                </a:cubicBezTo>
                <a:cubicBezTo>
                  <a:pt x="89128" y="147044"/>
                  <a:pt x="82550" y="135081"/>
                  <a:pt x="82550" y="123842"/>
                </a:cubicBezTo>
                <a:cubicBezTo>
                  <a:pt x="82550" y="112603"/>
                  <a:pt x="91321" y="103177"/>
                  <a:pt x="103381" y="101364"/>
                </a:cubicBezTo>
                <a:lnTo>
                  <a:pt x="103381" y="94838"/>
                </a:lnTo>
                <a:cubicBezTo>
                  <a:pt x="103381" y="92300"/>
                  <a:pt x="105209" y="90488"/>
                  <a:pt x="107767" y="90488"/>
                </a:cubicBezTo>
                <a:close/>
                <a:moveTo>
                  <a:pt x="206683" y="89499"/>
                </a:moveTo>
                <a:cubicBezTo>
                  <a:pt x="190090" y="89499"/>
                  <a:pt x="176383" y="103157"/>
                  <a:pt x="176383" y="119691"/>
                </a:cubicBezTo>
                <a:lnTo>
                  <a:pt x="176383" y="149884"/>
                </a:lnTo>
                <a:lnTo>
                  <a:pt x="248524" y="149884"/>
                </a:lnTo>
                <a:lnTo>
                  <a:pt x="248524" y="119691"/>
                </a:lnTo>
                <a:cubicBezTo>
                  <a:pt x="248524" y="103157"/>
                  <a:pt x="235178" y="89499"/>
                  <a:pt x="218225" y="89499"/>
                </a:cubicBezTo>
                <a:lnTo>
                  <a:pt x="206683" y="89499"/>
                </a:lnTo>
                <a:close/>
                <a:moveTo>
                  <a:pt x="108081" y="69850"/>
                </a:moveTo>
                <a:cubicBezTo>
                  <a:pt x="129239" y="69850"/>
                  <a:pt x="148962" y="78874"/>
                  <a:pt x="162948" y="94757"/>
                </a:cubicBezTo>
                <a:cubicBezTo>
                  <a:pt x="164741" y="96923"/>
                  <a:pt x="164383" y="99450"/>
                  <a:pt x="162589" y="100893"/>
                </a:cubicBezTo>
                <a:cubicBezTo>
                  <a:pt x="160796" y="102337"/>
                  <a:pt x="158286" y="102337"/>
                  <a:pt x="156493" y="100532"/>
                </a:cubicBezTo>
                <a:cubicBezTo>
                  <a:pt x="144300" y="86455"/>
                  <a:pt x="126729" y="78513"/>
                  <a:pt x="108081" y="78513"/>
                </a:cubicBezTo>
                <a:cubicBezTo>
                  <a:pt x="72579" y="78513"/>
                  <a:pt x="43531" y="107752"/>
                  <a:pt x="43531" y="143849"/>
                </a:cubicBezTo>
                <a:cubicBezTo>
                  <a:pt x="43531" y="179586"/>
                  <a:pt x="72579" y="208825"/>
                  <a:pt x="108081" y="208825"/>
                </a:cubicBezTo>
                <a:cubicBezTo>
                  <a:pt x="115253" y="208825"/>
                  <a:pt x="122425" y="207381"/>
                  <a:pt x="129239" y="205215"/>
                </a:cubicBezTo>
                <a:cubicBezTo>
                  <a:pt x="131391" y="204132"/>
                  <a:pt x="133901" y="205576"/>
                  <a:pt x="134618" y="207742"/>
                </a:cubicBezTo>
                <a:cubicBezTo>
                  <a:pt x="135335" y="209908"/>
                  <a:pt x="134259" y="212435"/>
                  <a:pt x="132108" y="213157"/>
                </a:cubicBezTo>
                <a:cubicBezTo>
                  <a:pt x="124218" y="216044"/>
                  <a:pt x="116329" y="217127"/>
                  <a:pt x="108081" y="217127"/>
                </a:cubicBezTo>
                <a:cubicBezTo>
                  <a:pt x="67558" y="217127"/>
                  <a:pt x="34925" y="184278"/>
                  <a:pt x="34925" y="143849"/>
                </a:cubicBezTo>
                <a:cubicBezTo>
                  <a:pt x="34925" y="103059"/>
                  <a:pt x="67558" y="69850"/>
                  <a:pt x="108081" y="69850"/>
                </a:cubicBezTo>
                <a:close/>
                <a:moveTo>
                  <a:pt x="22003" y="43491"/>
                </a:moveTo>
                <a:cubicBezTo>
                  <a:pt x="14789" y="43491"/>
                  <a:pt x="8657" y="49242"/>
                  <a:pt x="8657" y="56431"/>
                </a:cubicBezTo>
                <a:lnTo>
                  <a:pt x="8657" y="229319"/>
                </a:lnTo>
                <a:cubicBezTo>
                  <a:pt x="8657" y="236508"/>
                  <a:pt x="14789" y="242259"/>
                  <a:pt x="22003" y="242259"/>
                </a:cubicBezTo>
                <a:lnTo>
                  <a:pt x="144641" y="242259"/>
                </a:lnTo>
                <a:lnTo>
                  <a:pt x="144641" y="165699"/>
                </a:lnTo>
                <a:cubicBezTo>
                  <a:pt x="144641" y="157072"/>
                  <a:pt x="151855" y="149884"/>
                  <a:pt x="160512" y="149884"/>
                </a:cubicBezTo>
                <a:lnTo>
                  <a:pt x="167726" y="149884"/>
                </a:lnTo>
                <a:lnTo>
                  <a:pt x="167726" y="119691"/>
                </a:lnTo>
                <a:cubicBezTo>
                  <a:pt x="167726" y="98125"/>
                  <a:pt x="185040" y="80872"/>
                  <a:pt x="206683" y="80872"/>
                </a:cubicBezTo>
                <a:lnTo>
                  <a:pt x="208486" y="80872"/>
                </a:lnTo>
                <a:lnTo>
                  <a:pt x="208486" y="56431"/>
                </a:lnTo>
                <a:cubicBezTo>
                  <a:pt x="208486" y="49242"/>
                  <a:pt x="202354" y="43491"/>
                  <a:pt x="195140" y="43491"/>
                </a:cubicBezTo>
                <a:lnTo>
                  <a:pt x="22003" y="43491"/>
                </a:lnTo>
                <a:close/>
                <a:moveTo>
                  <a:pt x="104584" y="17463"/>
                </a:moveTo>
                <a:cubicBezTo>
                  <a:pt x="107251" y="17463"/>
                  <a:pt x="109156" y="19661"/>
                  <a:pt x="109156" y="22225"/>
                </a:cubicBezTo>
                <a:cubicBezTo>
                  <a:pt x="109156" y="24423"/>
                  <a:pt x="107251" y="26621"/>
                  <a:pt x="104584" y="26621"/>
                </a:cubicBezTo>
                <a:cubicBezTo>
                  <a:pt x="101917" y="26621"/>
                  <a:pt x="100012" y="24423"/>
                  <a:pt x="100012" y="22225"/>
                </a:cubicBezTo>
                <a:cubicBezTo>
                  <a:pt x="100012" y="19661"/>
                  <a:pt x="101917" y="17463"/>
                  <a:pt x="104584" y="17463"/>
                </a:cubicBezTo>
                <a:close/>
                <a:moveTo>
                  <a:pt x="27774" y="8986"/>
                </a:moveTo>
                <a:cubicBezTo>
                  <a:pt x="17313" y="8986"/>
                  <a:pt x="8657" y="17253"/>
                  <a:pt x="8657" y="27676"/>
                </a:cubicBezTo>
                <a:lnTo>
                  <a:pt x="8657" y="39178"/>
                </a:lnTo>
                <a:cubicBezTo>
                  <a:pt x="12264" y="36303"/>
                  <a:pt x="16953" y="34865"/>
                  <a:pt x="22003" y="34865"/>
                </a:cubicBezTo>
                <a:lnTo>
                  <a:pt x="195140" y="34865"/>
                </a:lnTo>
                <a:cubicBezTo>
                  <a:pt x="200190" y="34865"/>
                  <a:pt x="204518" y="36303"/>
                  <a:pt x="208486" y="39178"/>
                </a:cubicBezTo>
                <a:lnTo>
                  <a:pt x="208486" y="27676"/>
                </a:lnTo>
                <a:cubicBezTo>
                  <a:pt x="208486" y="17253"/>
                  <a:pt x="199829" y="8986"/>
                  <a:pt x="189368" y="8986"/>
                </a:cubicBezTo>
                <a:lnTo>
                  <a:pt x="27774" y="8986"/>
                </a:lnTo>
                <a:close/>
                <a:moveTo>
                  <a:pt x="27774" y="0"/>
                </a:moveTo>
                <a:lnTo>
                  <a:pt x="189368" y="0"/>
                </a:lnTo>
                <a:cubicBezTo>
                  <a:pt x="204518" y="0"/>
                  <a:pt x="216782" y="12580"/>
                  <a:pt x="216782" y="27676"/>
                </a:cubicBezTo>
                <a:lnTo>
                  <a:pt x="216782" y="80872"/>
                </a:lnTo>
                <a:lnTo>
                  <a:pt x="218225" y="80872"/>
                </a:lnTo>
                <a:cubicBezTo>
                  <a:pt x="239867" y="80872"/>
                  <a:pt x="257181" y="98125"/>
                  <a:pt x="257181" y="119691"/>
                </a:cubicBezTo>
                <a:lnTo>
                  <a:pt x="257181" y="149884"/>
                </a:lnTo>
                <a:lnTo>
                  <a:pt x="264756" y="149884"/>
                </a:lnTo>
                <a:cubicBezTo>
                  <a:pt x="273412" y="149884"/>
                  <a:pt x="280627" y="157072"/>
                  <a:pt x="280627" y="165699"/>
                </a:cubicBezTo>
                <a:lnTo>
                  <a:pt x="280627" y="269576"/>
                </a:lnTo>
                <a:cubicBezTo>
                  <a:pt x="280627" y="278202"/>
                  <a:pt x="273412" y="285391"/>
                  <a:pt x="264756" y="285391"/>
                </a:cubicBezTo>
                <a:lnTo>
                  <a:pt x="27774" y="285391"/>
                </a:lnTo>
                <a:cubicBezTo>
                  <a:pt x="12264" y="285391"/>
                  <a:pt x="0" y="273170"/>
                  <a:pt x="0" y="257714"/>
                </a:cubicBezTo>
                <a:lnTo>
                  <a:pt x="0" y="27676"/>
                </a:lnTo>
                <a:cubicBezTo>
                  <a:pt x="0" y="12580"/>
                  <a:pt x="12264" y="0"/>
                  <a:pt x="277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4" name="Freeform 1006">
            <a:extLst>
              <a:ext uri="{FF2B5EF4-FFF2-40B4-BE49-F238E27FC236}">
                <a16:creationId xmlns:a16="http://schemas.microsoft.com/office/drawing/2014/main" id="{E7FDA980-1940-F240-A20F-2F1FE8CEBC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136589" y="10713884"/>
            <a:ext cx="1011580" cy="1050238"/>
          </a:xfrm>
          <a:custGeom>
            <a:avLst/>
            <a:gdLst>
              <a:gd name="T0" fmla="*/ 3163398 w 274278"/>
              <a:gd name="T1" fmla="*/ 5147839 h 285391"/>
              <a:gd name="T2" fmla="*/ 2821633 w 274278"/>
              <a:gd name="T3" fmla="*/ 5147839 h 285391"/>
              <a:gd name="T4" fmla="*/ 2377380 w 274278"/>
              <a:gd name="T5" fmla="*/ 5057409 h 285391"/>
              <a:gd name="T6" fmla="*/ 1958682 w 274278"/>
              <a:gd name="T7" fmla="*/ 5238316 h 285391"/>
              <a:gd name="T8" fmla="*/ 1256767 w 274278"/>
              <a:gd name="T9" fmla="*/ 5057409 h 285391"/>
              <a:gd name="T10" fmla="*/ 1424152 w 274278"/>
              <a:gd name="T11" fmla="*/ 5238316 h 285391"/>
              <a:gd name="T12" fmla="*/ 1256767 w 274278"/>
              <a:gd name="T13" fmla="*/ 5057409 h 285391"/>
              <a:gd name="T14" fmla="*/ 1936219 w 274278"/>
              <a:gd name="T15" fmla="*/ 4793657 h 285391"/>
              <a:gd name="T16" fmla="*/ 518219 w 274278"/>
              <a:gd name="T17" fmla="*/ 5476394 h 285391"/>
              <a:gd name="T18" fmla="*/ 4153159 w 274278"/>
              <a:gd name="T19" fmla="*/ 4793657 h 285391"/>
              <a:gd name="T20" fmla="*/ 2627223 w 274278"/>
              <a:gd name="T21" fmla="*/ 4615828 h 285391"/>
              <a:gd name="T22" fmla="*/ 3663682 w 274278"/>
              <a:gd name="T23" fmla="*/ 4302912 h 285391"/>
              <a:gd name="T24" fmla="*/ 4589446 w 274278"/>
              <a:gd name="T25" fmla="*/ 2516763 h 285391"/>
              <a:gd name="T26" fmla="*/ 4498141 w 274278"/>
              <a:gd name="T27" fmla="*/ 2418766 h 285391"/>
              <a:gd name="T28" fmla="*/ 2881242 w 274278"/>
              <a:gd name="T29" fmla="*/ 2599673 h 285391"/>
              <a:gd name="T30" fmla="*/ 4506565 w 274278"/>
              <a:gd name="T31" fmla="*/ 1567528 h 285391"/>
              <a:gd name="T32" fmla="*/ 4564683 w 274278"/>
              <a:gd name="T33" fmla="*/ 3479678 h 285391"/>
              <a:gd name="T34" fmla="*/ 4506565 w 274278"/>
              <a:gd name="T35" fmla="*/ 1695009 h 285391"/>
              <a:gd name="T36" fmla="*/ 2848327 w 274278"/>
              <a:gd name="T37" fmla="*/ 1567528 h 285391"/>
              <a:gd name="T38" fmla="*/ 2848327 w 274278"/>
              <a:gd name="T39" fmla="*/ 3451386 h 285391"/>
              <a:gd name="T40" fmla="*/ 2723507 w 274278"/>
              <a:gd name="T41" fmla="*/ 1567528 h 285391"/>
              <a:gd name="T42" fmla="*/ 3748513 w 274278"/>
              <a:gd name="T43" fmla="*/ 1714525 h 285391"/>
              <a:gd name="T44" fmla="*/ 3950852 w 274278"/>
              <a:gd name="T45" fmla="*/ 2056724 h 285391"/>
              <a:gd name="T46" fmla="*/ 3661782 w 274278"/>
              <a:gd name="T47" fmla="*/ 2420320 h 285391"/>
              <a:gd name="T48" fmla="*/ 3748513 w 274278"/>
              <a:gd name="T49" fmla="*/ 3425516 h 285391"/>
              <a:gd name="T50" fmla="*/ 3575074 w 274278"/>
              <a:gd name="T51" fmla="*/ 3304309 h 285391"/>
              <a:gd name="T52" fmla="*/ 3365478 w 274278"/>
              <a:gd name="T53" fmla="*/ 2962104 h 285391"/>
              <a:gd name="T54" fmla="*/ 3661782 w 274278"/>
              <a:gd name="T55" fmla="*/ 2591408 h 285391"/>
              <a:gd name="T56" fmla="*/ 3575074 w 274278"/>
              <a:gd name="T57" fmla="*/ 1593338 h 285391"/>
              <a:gd name="T58" fmla="*/ 2015391 w 274278"/>
              <a:gd name="T59" fmla="*/ 2510614 h 285391"/>
              <a:gd name="T60" fmla="*/ 2763976 w 274278"/>
              <a:gd name="T61" fmla="*/ 3861946 h 285391"/>
              <a:gd name="T62" fmla="*/ 3663682 w 274278"/>
              <a:gd name="T63" fmla="*/ 881891 h 285391"/>
              <a:gd name="T64" fmla="*/ 2964321 w 274278"/>
              <a:gd name="T65" fmla="*/ 620738 h 285391"/>
              <a:gd name="T66" fmla="*/ 1766410 w 274278"/>
              <a:gd name="T67" fmla="*/ 439774 h 285391"/>
              <a:gd name="T68" fmla="*/ 2569860 w 274278"/>
              <a:gd name="T69" fmla="*/ 620738 h 285391"/>
              <a:gd name="T70" fmla="*/ 1766410 w 274278"/>
              <a:gd name="T71" fmla="*/ 439774 h 285391"/>
              <a:gd name="T72" fmla="*/ 172703 w 274278"/>
              <a:gd name="T73" fmla="*/ 4615828 h 285391"/>
              <a:gd name="T74" fmla="*/ 3663682 w 274278"/>
              <a:gd name="T75" fmla="*/ 711168 h 285391"/>
              <a:gd name="T76" fmla="*/ 3778864 w 274278"/>
              <a:gd name="T77" fmla="*/ 177774 h 285391"/>
              <a:gd name="T78" fmla="*/ 3778864 w 274278"/>
              <a:gd name="T79" fmla="*/ 0 h 285391"/>
              <a:gd name="T80" fmla="*/ 5477542 w 274278"/>
              <a:gd name="T81" fmla="*/ 2510614 h 285391"/>
              <a:gd name="T82" fmla="*/ 3807679 w 274278"/>
              <a:gd name="T83" fmla="*/ 5647101 h 285391"/>
              <a:gd name="T84" fmla="*/ 0 w 274278"/>
              <a:gd name="T85" fmla="*/ 547635 h 28539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74278" h="285391">
                <a:moveTo>
                  <a:pt x="145828" y="255588"/>
                </a:moveTo>
                <a:lnTo>
                  <a:pt x="154210" y="255588"/>
                </a:lnTo>
                <a:cubicBezTo>
                  <a:pt x="156305" y="255588"/>
                  <a:pt x="158401" y="257493"/>
                  <a:pt x="158401" y="260160"/>
                </a:cubicBezTo>
                <a:cubicBezTo>
                  <a:pt x="158401" y="262446"/>
                  <a:pt x="156305" y="264732"/>
                  <a:pt x="154210" y="264732"/>
                </a:cubicBezTo>
                <a:lnTo>
                  <a:pt x="145828" y="264732"/>
                </a:lnTo>
                <a:cubicBezTo>
                  <a:pt x="143733" y="264732"/>
                  <a:pt x="141288" y="262446"/>
                  <a:pt x="141288" y="260160"/>
                </a:cubicBezTo>
                <a:cubicBezTo>
                  <a:pt x="141288" y="257493"/>
                  <a:pt x="143733" y="255588"/>
                  <a:pt x="145828" y="255588"/>
                </a:cubicBezTo>
                <a:close/>
                <a:moveTo>
                  <a:pt x="98077" y="255588"/>
                </a:moveTo>
                <a:lnTo>
                  <a:pt x="119043" y="255588"/>
                </a:lnTo>
                <a:cubicBezTo>
                  <a:pt x="121618" y="255588"/>
                  <a:pt x="123457" y="257493"/>
                  <a:pt x="123457" y="260160"/>
                </a:cubicBezTo>
                <a:cubicBezTo>
                  <a:pt x="123457" y="262446"/>
                  <a:pt x="121618" y="264732"/>
                  <a:pt x="119043" y="264732"/>
                </a:cubicBezTo>
                <a:lnTo>
                  <a:pt x="98077" y="264732"/>
                </a:lnTo>
                <a:cubicBezTo>
                  <a:pt x="95870" y="264732"/>
                  <a:pt x="93663" y="262446"/>
                  <a:pt x="93663" y="260160"/>
                </a:cubicBezTo>
                <a:cubicBezTo>
                  <a:pt x="93663" y="257493"/>
                  <a:pt x="95870" y="255588"/>
                  <a:pt x="98077" y="255588"/>
                </a:cubicBezTo>
                <a:close/>
                <a:moveTo>
                  <a:pt x="62929" y="255588"/>
                </a:moveTo>
                <a:lnTo>
                  <a:pt x="71311" y="255588"/>
                </a:lnTo>
                <a:cubicBezTo>
                  <a:pt x="73755" y="255588"/>
                  <a:pt x="75851" y="257493"/>
                  <a:pt x="75851" y="260160"/>
                </a:cubicBezTo>
                <a:cubicBezTo>
                  <a:pt x="75851" y="262446"/>
                  <a:pt x="73755" y="264732"/>
                  <a:pt x="71311" y="264732"/>
                </a:cubicBezTo>
                <a:lnTo>
                  <a:pt x="62929" y="264732"/>
                </a:lnTo>
                <a:cubicBezTo>
                  <a:pt x="60833" y="264732"/>
                  <a:pt x="58738" y="262446"/>
                  <a:pt x="58738" y="260160"/>
                </a:cubicBezTo>
                <a:cubicBezTo>
                  <a:pt x="58738" y="257493"/>
                  <a:pt x="60833" y="255588"/>
                  <a:pt x="62929" y="255588"/>
                </a:cubicBezTo>
                <a:close/>
                <a:moveTo>
                  <a:pt x="136598" y="204159"/>
                </a:moveTo>
                <a:lnTo>
                  <a:pt x="99836" y="240821"/>
                </a:lnTo>
                <a:cubicBezTo>
                  <a:pt x="99115" y="241540"/>
                  <a:pt x="97673" y="242259"/>
                  <a:pt x="96952" y="242259"/>
                </a:cubicBezTo>
                <a:lnTo>
                  <a:pt x="8650" y="242259"/>
                </a:lnTo>
                <a:lnTo>
                  <a:pt x="8650" y="259512"/>
                </a:lnTo>
                <a:cubicBezTo>
                  <a:pt x="8650" y="268857"/>
                  <a:pt x="16579" y="276764"/>
                  <a:pt x="25950" y="276764"/>
                </a:cubicBezTo>
                <a:lnTo>
                  <a:pt x="190661" y="276764"/>
                </a:lnTo>
                <a:cubicBezTo>
                  <a:pt x="200392" y="276764"/>
                  <a:pt x="207961" y="268857"/>
                  <a:pt x="207961" y="259512"/>
                </a:cubicBezTo>
                <a:lnTo>
                  <a:pt x="207961" y="242259"/>
                </a:lnTo>
                <a:lnTo>
                  <a:pt x="131552" y="242259"/>
                </a:lnTo>
                <a:cubicBezTo>
                  <a:pt x="129029" y="242259"/>
                  <a:pt x="126867" y="240102"/>
                  <a:pt x="126867" y="237946"/>
                </a:cubicBezTo>
                <a:cubicBezTo>
                  <a:pt x="126867" y="235429"/>
                  <a:pt x="129029" y="233273"/>
                  <a:pt x="131552" y="233273"/>
                </a:cubicBezTo>
                <a:lnTo>
                  <a:pt x="207961" y="233273"/>
                </a:lnTo>
                <a:lnTo>
                  <a:pt x="207961" y="213863"/>
                </a:lnTo>
                <a:cubicBezTo>
                  <a:pt x="200032" y="216020"/>
                  <a:pt x="191742" y="217458"/>
                  <a:pt x="183452" y="217458"/>
                </a:cubicBezTo>
                <a:cubicBezTo>
                  <a:pt x="166873" y="217458"/>
                  <a:pt x="150654" y="213145"/>
                  <a:pt x="136598" y="204159"/>
                </a:cubicBezTo>
                <a:close/>
                <a:moveTo>
                  <a:pt x="225235" y="122238"/>
                </a:moveTo>
                <a:cubicBezTo>
                  <a:pt x="227902" y="122238"/>
                  <a:pt x="229807" y="124524"/>
                  <a:pt x="229807" y="127191"/>
                </a:cubicBezTo>
                <a:cubicBezTo>
                  <a:pt x="229807" y="129477"/>
                  <a:pt x="227902" y="131382"/>
                  <a:pt x="225235" y="131382"/>
                </a:cubicBezTo>
                <a:cubicBezTo>
                  <a:pt x="222568" y="131382"/>
                  <a:pt x="220663" y="129477"/>
                  <a:pt x="220663" y="127191"/>
                </a:cubicBezTo>
                <a:cubicBezTo>
                  <a:pt x="220663" y="124524"/>
                  <a:pt x="222568" y="122238"/>
                  <a:pt x="225235" y="122238"/>
                </a:cubicBezTo>
                <a:close/>
                <a:moveTo>
                  <a:pt x="144272" y="122238"/>
                </a:moveTo>
                <a:cubicBezTo>
                  <a:pt x="146939" y="122238"/>
                  <a:pt x="148844" y="124524"/>
                  <a:pt x="148844" y="127191"/>
                </a:cubicBezTo>
                <a:cubicBezTo>
                  <a:pt x="148844" y="129477"/>
                  <a:pt x="146939" y="131382"/>
                  <a:pt x="144272" y="131382"/>
                </a:cubicBezTo>
                <a:cubicBezTo>
                  <a:pt x="141605" y="131382"/>
                  <a:pt x="139700" y="129477"/>
                  <a:pt x="139700" y="127191"/>
                </a:cubicBezTo>
                <a:cubicBezTo>
                  <a:pt x="139700" y="124524"/>
                  <a:pt x="141605" y="122238"/>
                  <a:pt x="144272" y="122238"/>
                </a:cubicBezTo>
                <a:close/>
                <a:moveTo>
                  <a:pt x="225657" y="79219"/>
                </a:moveTo>
                <a:cubicBezTo>
                  <a:pt x="227476" y="77788"/>
                  <a:pt x="230023" y="77788"/>
                  <a:pt x="231842" y="79219"/>
                </a:cubicBezTo>
                <a:cubicBezTo>
                  <a:pt x="258399" y="105705"/>
                  <a:pt x="258399" y="148296"/>
                  <a:pt x="231842" y="174424"/>
                </a:cubicBezTo>
                <a:cubicBezTo>
                  <a:pt x="231114" y="175497"/>
                  <a:pt x="230023" y="175855"/>
                  <a:pt x="228567" y="175855"/>
                </a:cubicBezTo>
                <a:cubicBezTo>
                  <a:pt x="227476" y="175855"/>
                  <a:pt x="226385" y="175497"/>
                  <a:pt x="225657" y="174424"/>
                </a:cubicBezTo>
                <a:cubicBezTo>
                  <a:pt x="223838" y="172992"/>
                  <a:pt x="223838" y="170129"/>
                  <a:pt x="225657" y="168697"/>
                </a:cubicBezTo>
                <a:cubicBezTo>
                  <a:pt x="248940" y="145433"/>
                  <a:pt x="248940" y="108568"/>
                  <a:pt x="225657" y="85662"/>
                </a:cubicBezTo>
                <a:cubicBezTo>
                  <a:pt x="223838" y="83872"/>
                  <a:pt x="223838" y="81009"/>
                  <a:pt x="225657" y="79219"/>
                </a:cubicBezTo>
                <a:close/>
                <a:moveTo>
                  <a:pt x="136375" y="79219"/>
                </a:moveTo>
                <a:cubicBezTo>
                  <a:pt x="138213" y="77788"/>
                  <a:pt x="140787" y="77788"/>
                  <a:pt x="142625" y="79219"/>
                </a:cubicBezTo>
                <a:cubicBezTo>
                  <a:pt x="144095" y="81009"/>
                  <a:pt x="144095" y="83872"/>
                  <a:pt x="142625" y="85662"/>
                </a:cubicBezTo>
                <a:cubicBezTo>
                  <a:pt x="119096" y="108568"/>
                  <a:pt x="119096" y="145433"/>
                  <a:pt x="142625" y="168697"/>
                </a:cubicBezTo>
                <a:cubicBezTo>
                  <a:pt x="144095" y="170129"/>
                  <a:pt x="144095" y="172992"/>
                  <a:pt x="142625" y="174424"/>
                </a:cubicBezTo>
                <a:cubicBezTo>
                  <a:pt x="141890" y="175497"/>
                  <a:pt x="140419" y="175855"/>
                  <a:pt x="139316" y="175855"/>
                </a:cubicBezTo>
                <a:cubicBezTo>
                  <a:pt x="138213" y="175855"/>
                  <a:pt x="137478" y="175497"/>
                  <a:pt x="136375" y="174424"/>
                </a:cubicBezTo>
                <a:cubicBezTo>
                  <a:pt x="109538" y="148296"/>
                  <a:pt x="109538" y="105705"/>
                  <a:pt x="136375" y="79219"/>
                </a:cubicBezTo>
                <a:close/>
                <a:moveTo>
                  <a:pt x="183356" y="76200"/>
                </a:moveTo>
                <a:cubicBezTo>
                  <a:pt x="185890" y="76200"/>
                  <a:pt x="187699" y="78361"/>
                  <a:pt x="187699" y="80523"/>
                </a:cubicBezTo>
                <a:lnTo>
                  <a:pt x="187699" y="86648"/>
                </a:lnTo>
                <a:cubicBezTo>
                  <a:pt x="196022" y="88089"/>
                  <a:pt x="202897" y="93133"/>
                  <a:pt x="206154" y="100699"/>
                </a:cubicBezTo>
                <a:cubicBezTo>
                  <a:pt x="206877" y="102861"/>
                  <a:pt x="205792" y="105383"/>
                  <a:pt x="203621" y="106103"/>
                </a:cubicBezTo>
                <a:cubicBezTo>
                  <a:pt x="201450" y="107184"/>
                  <a:pt x="198916" y="106103"/>
                  <a:pt x="197831" y="103942"/>
                </a:cubicBezTo>
                <a:cubicBezTo>
                  <a:pt x="195660" y="98537"/>
                  <a:pt x="189870" y="94935"/>
                  <a:pt x="183356" y="94935"/>
                </a:cubicBezTo>
                <a:cubicBezTo>
                  <a:pt x="174672" y="94935"/>
                  <a:pt x="167435" y="101059"/>
                  <a:pt x="167435" y="108625"/>
                </a:cubicBezTo>
                <a:cubicBezTo>
                  <a:pt x="167435" y="115110"/>
                  <a:pt x="170330" y="122317"/>
                  <a:pt x="183356" y="122317"/>
                </a:cubicBezTo>
                <a:cubicBezTo>
                  <a:pt x="201450" y="122317"/>
                  <a:pt x="207601" y="134206"/>
                  <a:pt x="207601" y="145014"/>
                </a:cubicBezTo>
                <a:cubicBezTo>
                  <a:pt x="207601" y="155823"/>
                  <a:pt x="198916" y="165190"/>
                  <a:pt x="187699" y="166992"/>
                </a:cubicBezTo>
                <a:lnTo>
                  <a:pt x="187699" y="173117"/>
                </a:lnTo>
                <a:cubicBezTo>
                  <a:pt x="187699" y="175278"/>
                  <a:pt x="185890" y="177440"/>
                  <a:pt x="183356" y="177440"/>
                </a:cubicBezTo>
                <a:cubicBezTo>
                  <a:pt x="180823" y="177440"/>
                  <a:pt x="179014" y="175278"/>
                  <a:pt x="179014" y="173117"/>
                </a:cubicBezTo>
                <a:lnTo>
                  <a:pt x="179014" y="166992"/>
                </a:lnTo>
                <a:cubicBezTo>
                  <a:pt x="170691" y="165551"/>
                  <a:pt x="163816" y="160507"/>
                  <a:pt x="160921" y="153301"/>
                </a:cubicBezTo>
                <a:cubicBezTo>
                  <a:pt x="159836" y="150779"/>
                  <a:pt x="160921" y="148257"/>
                  <a:pt x="162730" y="147536"/>
                </a:cubicBezTo>
                <a:cubicBezTo>
                  <a:pt x="165263" y="146816"/>
                  <a:pt x="167797" y="147536"/>
                  <a:pt x="168520" y="149698"/>
                </a:cubicBezTo>
                <a:cubicBezTo>
                  <a:pt x="171053" y="155102"/>
                  <a:pt x="176843" y="158705"/>
                  <a:pt x="183356" y="158705"/>
                </a:cubicBezTo>
                <a:cubicBezTo>
                  <a:pt x="192041" y="158705"/>
                  <a:pt x="198916" y="152580"/>
                  <a:pt x="198916" y="145014"/>
                </a:cubicBezTo>
                <a:cubicBezTo>
                  <a:pt x="198916" y="138890"/>
                  <a:pt x="196383" y="130963"/>
                  <a:pt x="183356" y="130963"/>
                </a:cubicBezTo>
                <a:cubicBezTo>
                  <a:pt x="165625" y="130963"/>
                  <a:pt x="158750" y="119434"/>
                  <a:pt x="158750" y="108625"/>
                </a:cubicBezTo>
                <a:cubicBezTo>
                  <a:pt x="158750" y="97817"/>
                  <a:pt x="167435" y="88810"/>
                  <a:pt x="179014" y="86648"/>
                </a:cubicBezTo>
                <a:lnTo>
                  <a:pt x="179014" y="80523"/>
                </a:lnTo>
                <a:cubicBezTo>
                  <a:pt x="179014" y="78361"/>
                  <a:pt x="180823" y="76200"/>
                  <a:pt x="183356" y="76200"/>
                </a:cubicBezTo>
                <a:close/>
                <a:moveTo>
                  <a:pt x="183452" y="44570"/>
                </a:moveTo>
                <a:cubicBezTo>
                  <a:pt x="138040" y="44570"/>
                  <a:pt x="100917" y="81591"/>
                  <a:pt x="100917" y="126880"/>
                </a:cubicBezTo>
                <a:lnTo>
                  <a:pt x="100917" y="227163"/>
                </a:lnTo>
                <a:lnTo>
                  <a:pt x="132994" y="195892"/>
                </a:lnTo>
                <a:cubicBezTo>
                  <a:pt x="134075" y="194454"/>
                  <a:pt x="136598" y="194095"/>
                  <a:pt x="138400" y="195173"/>
                </a:cubicBezTo>
                <a:cubicBezTo>
                  <a:pt x="151736" y="204159"/>
                  <a:pt x="167234" y="208831"/>
                  <a:pt x="183452" y="208831"/>
                </a:cubicBezTo>
                <a:cubicBezTo>
                  <a:pt x="228865" y="208831"/>
                  <a:pt x="265628" y="172169"/>
                  <a:pt x="265628" y="126880"/>
                </a:cubicBezTo>
                <a:cubicBezTo>
                  <a:pt x="265628" y="81591"/>
                  <a:pt x="228865" y="44570"/>
                  <a:pt x="183452" y="44570"/>
                </a:cubicBezTo>
                <a:close/>
                <a:moveTo>
                  <a:pt x="148432" y="22225"/>
                </a:moveTo>
                <a:cubicBezTo>
                  <a:pt x="150416" y="22225"/>
                  <a:pt x="152069" y="24130"/>
                  <a:pt x="152069" y="26797"/>
                </a:cubicBezTo>
                <a:cubicBezTo>
                  <a:pt x="152069" y="29083"/>
                  <a:pt x="150416" y="31369"/>
                  <a:pt x="148432" y="31369"/>
                </a:cubicBezTo>
                <a:cubicBezTo>
                  <a:pt x="146117" y="31369"/>
                  <a:pt x="144463" y="29083"/>
                  <a:pt x="144463" y="26797"/>
                </a:cubicBezTo>
                <a:cubicBezTo>
                  <a:pt x="144463" y="24130"/>
                  <a:pt x="146117" y="22225"/>
                  <a:pt x="148432" y="22225"/>
                </a:cubicBezTo>
                <a:close/>
                <a:moveTo>
                  <a:pt x="88449" y="22225"/>
                </a:moveTo>
                <a:lnTo>
                  <a:pt x="128680" y="22225"/>
                </a:lnTo>
                <a:cubicBezTo>
                  <a:pt x="130836" y="22225"/>
                  <a:pt x="132991" y="24130"/>
                  <a:pt x="132991" y="26797"/>
                </a:cubicBezTo>
                <a:cubicBezTo>
                  <a:pt x="132991" y="29083"/>
                  <a:pt x="130836" y="31369"/>
                  <a:pt x="128680" y="31369"/>
                </a:cubicBezTo>
                <a:lnTo>
                  <a:pt x="88449" y="31369"/>
                </a:lnTo>
                <a:cubicBezTo>
                  <a:pt x="85934" y="31369"/>
                  <a:pt x="84138" y="29083"/>
                  <a:pt x="84138" y="26797"/>
                </a:cubicBezTo>
                <a:cubicBezTo>
                  <a:pt x="84138" y="24130"/>
                  <a:pt x="85934" y="22225"/>
                  <a:pt x="88449" y="22225"/>
                </a:cubicBezTo>
                <a:close/>
                <a:moveTo>
                  <a:pt x="27752" y="8986"/>
                </a:moveTo>
                <a:cubicBezTo>
                  <a:pt x="17300" y="8986"/>
                  <a:pt x="8650" y="17253"/>
                  <a:pt x="8650" y="27676"/>
                </a:cubicBezTo>
                <a:lnTo>
                  <a:pt x="8650" y="233273"/>
                </a:lnTo>
                <a:lnTo>
                  <a:pt x="92627" y="233273"/>
                </a:lnTo>
                <a:lnTo>
                  <a:pt x="92627" y="126880"/>
                </a:lnTo>
                <a:cubicBezTo>
                  <a:pt x="92627" y="76919"/>
                  <a:pt x="133354" y="35943"/>
                  <a:pt x="183452" y="35943"/>
                </a:cubicBezTo>
                <a:cubicBezTo>
                  <a:pt x="191742" y="35943"/>
                  <a:pt x="200032" y="37381"/>
                  <a:pt x="207961" y="39537"/>
                </a:cubicBezTo>
                <a:lnTo>
                  <a:pt x="207961" y="27676"/>
                </a:lnTo>
                <a:cubicBezTo>
                  <a:pt x="207961" y="17253"/>
                  <a:pt x="199311" y="8986"/>
                  <a:pt x="189219" y="8986"/>
                </a:cubicBezTo>
                <a:lnTo>
                  <a:pt x="27752" y="8986"/>
                </a:lnTo>
                <a:close/>
                <a:moveTo>
                  <a:pt x="27752" y="0"/>
                </a:moveTo>
                <a:lnTo>
                  <a:pt x="189219" y="0"/>
                </a:lnTo>
                <a:cubicBezTo>
                  <a:pt x="204357" y="0"/>
                  <a:pt x="216611" y="12580"/>
                  <a:pt x="216611" y="27676"/>
                </a:cubicBezTo>
                <a:lnTo>
                  <a:pt x="216611" y="42413"/>
                </a:lnTo>
                <a:cubicBezTo>
                  <a:pt x="250490" y="55712"/>
                  <a:pt x="274278" y="88421"/>
                  <a:pt x="274278" y="126880"/>
                </a:cubicBezTo>
                <a:cubicBezTo>
                  <a:pt x="274278" y="164980"/>
                  <a:pt x="250490" y="197689"/>
                  <a:pt x="216611" y="210988"/>
                </a:cubicBezTo>
                <a:lnTo>
                  <a:pt x="216611" y="259512"/>
                </a:lnTo>
                <a:cubicBezTo>
                  <a:pt x="216611" y="273889"/>
                  <a:pt x="205077" y="285391"/>
                  <a:pt x="190661" y="285391"/>
                </a:cubicBezTo>
                <a:lnTo>
                  <a:pt x="25950" y="285391"/>
                </a:lnTo>
                <a:cubicBezTo>
                  <a:pt x="11894" y="285391"/>
                  <a:pt x="0" y="273889"/>
                  <a:pt x="0" y="259512"/>
                </a:cubicBezTo>
                <a:lnTo>
                  <a:pt x="0" y="27676"/>
                </a:lnTo>
                <a:cubicBezTo>
                  <a:pt x="0" y="12580"/>
                  <a:pt x="12254" y="0"/>
                  <a:pt x="277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5" name="Freeform 1011">
            <a:extLst>
              <a:ext uri="{FF2B5EF4-FFF2-40B4-BE49-F238E27FC236}">
                <a16:creationId xmlns:a16="http://schemas.microsoft.com/office/drawing/2014/main" id="{932547E0-7731-484C-A839-C5F0A997B8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85795" y="10736386"/>
            <a:ext cx="1050238" cy="1008356"/>
          </a:xfrm>
          <a:custGeom>
            <a:avLst/>
            <a:gdLst>
              <a:gd name="T0" fmla="*/ 4189006 w 285390"/>
              <a:gd name="T1" fmla="*/ 4938274 h 274277"/>
              <a:gd name="T2" fmla="*/ 2945600 w 285390"/>
              <a:gd name="T3" fmla="*/ 4757981 h 274277"/>
              <a:gd name="T4" fmla="*/ 2945600 w 285390"/>
              <a:gd name="T5" fmla="*/ 4938274 h 274277"/>
              <a:gd name="T6" fmla="*/ 2444283 w 285390"/>
              <a:gd name="T7" fmla="*/ 4757981 h 274277"/>
              <a:gd name="T8" fmla="*/ 1979031 w 285390"/>
              <a:gd name="T9" fmla="*/ 4848124 h 274277"/>
              <a:gd name="T10" fmla="*/ 1689066 w 285390"/>
              <a:gd name="T11" fmla="*/ 4848124 h 274277"/>
              <a:gd name="T12" fmla="*/ 1217897 w 285390"/>
              <a:gd name="T13" fmla="*/ 4757981 h 274277"/>
              <a:gd name="T14" fmla="*/ 4871666 w 285390"/>
              <a:gd name="T15" fmla="*/ 4938769 h 274277"/>
              <a:gd name="T16" fmla="*/ 4787055 w 285390"/>
              <a:gd name="T17" fmla="*/ 4770128 h 274277"/>
              <a:gd name="T18" fmla="*/ 609042 w 285390"/>
              <a:gd name="T19" fmla="*/ 4685786 h 274277"/>
              <a:gd name="T20" fmla="*/ 693606 w 285390"/>
              <a:gd name="T21" fmla="*/ 4938769 h 274277"/>
              <a:gd name="T22" fmla="*/ 524414 w 285390"/>
              <a:gd name="T23" fmla="*/ 4601446 h 274277"/>
              <a:gd name="T24" fmla="*/ 530264 w 285390"/>
              <a:gd name="T25" fmla="*/ 4281418 h 274277"/>
              <a:gd name="T26" fmla="*/ 4429282 w 285390"/>
              <a:gd name="T27" fmla="*/ 3395867 h 274277"/>
              <a:gd name="T28" fmla="*/ 4429282 w 285390"/>
              <a:gd name="T29" fmla="*/ 3395867 h 274277"/>
              <a:gd name="T30" fmla="*/ 4052330 w 285390"/>
              <a:gd name="T31" fmla="*/ 3596196 h 274277"/>
              <a:gd name="T32" fmla="*/ 4422430 w 285390"/>
              <a:gd name="T33" fmla="*/ 4208771 h 274277"/>
              <a:gd name="T34" fmla="*/ 530264 w 285390"/>
              <a:gd name="T35" fmla="*/ 2911129 h 274277"/>
              <a:gd name="T36" fmla="*/ 439777 w 285390"/>
              <a:gd name="T37" fmla="*/ 3358136 h 274277"/>
              <a:gd name="T38" fmla="*/ 4871666 w 285390"/>
              <a:gd name="T39" fmla="*/ 2253778 h 274277"/>
              <a:gd name="T40" fmla="*/ 4787055 w 285390"/>
              <a:gd name="T41" fmla="*/ 2506743 h 274277"/>
              <a:gd name="T42" fmla="*/ 4702423 w 285390"/>
              <a:gd name="T43" fmla="*/ 2253778 h 274277"/>
              <a:gd name="T44" fmla="*/ 4189006 w 285390"/>
              <a:gd name="T45" fmla="*/ 2434071 h 274277"/>
              <a:gd name="T46" fmla="*/ 2945600 w 285390"/>
              <a:gd name="T47" fmla="*/ 2253778 h 274277"/>
              <a:gd name="T48" fmla="*/ 2945600 w 285390"/>
              <a:gd name="T49" fmla="*/ 2434071 h 274277"/>
              <a:gd name="T50" fmla="*/ 2444283 w 285390"/>
              <a:gd name="T51" fmla="*/ 2253778 h 274277"/>
              <a:gd name="T52" fmla="*/ 1979031 w 285390"/>
              <a:gd name="T53" fmla="*/ 2343926 h 274277"/>
              <a:gd name="T54" fmla="*/ 1689066 w 285390"/>
              <a:gd name="T55" fmla="*/ 2343926 h 274277"/>
              <a:gd name="T56" fmla="*/ 1217897 w 285390"/>
              <a:gd name="T57" fmla="*/ 2253778 h 274277"/>
              <a:gd name="T58" fmla="*/ 693606 w 285390"/>
              <a:gd name="T59" fmla="*/ 2422415 h 274277"/>
              <a:gd name="T60" fmla="*/ 439777 w 285390"/>
              <a:gd name="T61" fmla="*/ 2506743 h 274277"/>
              <a:gd name="T62" fmla="*/ 170922 w 285390"/>
              <a:gd name="T63" fmla="*/ 2129212 h 274277"/>
              <a:gd name="T64" fmla="*/ 5248520 w 285390"/>
              <a:gd name="T65" fmla="*/ 5088859 h 274277"/>
              <a:gd name="T66" fmla="*/ 4422430 w 285390"/>
              <a:gd name="T67" fmla="*/ 2846056 h 274277"/>
              <a:gd name="T68" fmla="*/ 313335 w 285390"/>
              <a:gd name="T69" fmla="*/ 1987257 h 274277"/>
              <a:gd name="T70" fmla="*/ 1751867 w 285390"/>
              <a:gd name="T71" fmla="*/ 1596930 h 274277"/>
              <a:gd name="T72" fmla="*/ 3643966 w 285390"/>
              <a:gd name="T73" fmla="*/ 1522554 h 274277"/>
              <a:gd name="T74" fmla="*/ 3726896 w 285390"/>
              <a:gd name="T75" fmla="*/ 1213557 h 274277"/>
              <a:gd name="T76" fmla="*/ 4429542 w 285390"/>
              <a:gd name="T77" fmla="*/ 958159 h 274277"/>
              <a:gd name="T78" fmla="*/ 4735772 w 285390"/>
              <a:gd name="T79" fmla="*/ 943962 h 274277"/>
              <a:gd name="T80" fmla="*/ 3824901 w 285390"/>
              <a:gd name="T81" fmla="*/ 747780 h 274277"/>
              <a:gd name="T82" fmla="*/ 3643966 w 285390"/>
              <a:gd name="T83" fmla="*/ 747780 h 274277"/>
              <a:gd name="T84" fmla="*/ 4258622 w 285390"/>
              <a:gd name="T85" fmla="*/ 1816933 h 274277"/>
              <a:gd name="T86" fmla="*/ 2663410 w 285390"/>
              <a:gd name="T87" fmla="*/ 170273 h 274277"/>
              <a:gd name="T88" fmla="*/ 2663410 w 285390"/>
              <a:gd name="T89" fmla="*/ 170273 h 274277"/>
              <a:gd name="T90" fmla="*/ 2492489 w 285390"/>
              <a:gd name="T91" fmla="*/ 1816933 h 274277"/>
              <a:gd name="T92" fmla="*/ 4116198 w 285390"/>
              <a:gd name="T93" fmla="*/ 0 h 274277"/>
              <a:gd name="T94" fmla="*/ 4842590 w 285390"/>
              <a:gd name="T95" fmla="*/ 809099 h 274277"/>
              <a:gd name="T96" fmla="*/ 5419418 w 285390"/>
              <a:gd name="T97" fmla="*/ 2129212 h 274277"/>
              <a:gd name="T98" fmla="*/ 5647299 w 285390"/>
              <a:gd name="T99" fmla="*/ 4293932 h 274277"/>
              <a:gd name="T100" fmla="*/ 5106085 w 285390"/>
              <a:gd name="T101" fmla="*/ 5408191 h 274277"/>
              <a:gd name="T102" fmla="*/ 0 w 285390"/>
              <a:gd name="T103" fmla="*/ 2115024 h 274277"/>
              <a:gd name="T104" fmla="*/ 2065217 w 285390"/>
              <a:gd name="T105" fmla="*/ 0 h 27427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85390" h="274277">
                <a:moveTo>
                  <a:pt x="193118" y="241300"/>
                </a:moveTo>
                <a:lnTo>
                  <a:pt x="211694" y="241300"/>
                </a:lnTo>
                <a:cubicBezTo>
                  <a:pt x="213797" y="241300"/>
                  <a:pt x="215550" y="243586"/>
                  <a:pt x="215550" y="245872"/>
                </a:cubicBezTo>
                <a:cubicBezTo>
                  <a:pt x="215550" y="248539"/>
                  <a:pt x="213797" y="250444"/>
                  <a:pt x="211694" y="250444"/>
                </a:cubicBezTo>
                <a:lnTo>
                  <a:pt x="193118" y="250444"/>
                </a:lnTo>
                <a:cubicBezTo>
                  <a:pt x="190665" y="250444"/>
                  <a:pt x="188912" y="248539"/>
                  <a:pt x="188912" y="245872"/>
                </a:cubicBezTo>
                <a:cubicBezTo>
                  <a:pt x="188912" y="243586"/>
                  <a:pt x="190665" y="241300"/>
                  <a:pt x="193118" y="241300"/>
                </a:cubicBezTo>
                <a:close/>
                <a:moveTo>
                  <a:pt x="148858" y="241300"/>
                </a:moveTo>
                <a:lnTo>
                  <a:pt x="168274" y="241300"/>
                </a:lnTo>
                <a:cubicBezTo>
                  <a:pt x="170472" y="241300"/>
                  <a:pt x="172670" y="243586"/>
                  <a:pt x="172670" y="245872"/>
                </a:cubicBezTo>
                <a:cubicBezTo>
                  <a:pt x="172670" y="248539"/>
                  <a:pt x="170472" y="250444"/>
                  <a:pt x="168274" y="250444"/>
                </a:cubicBezTo>
                <a:lnTo>
                  <a:pt x="148858" y="250444"/>
                </a:lnTo>
                <a:cubicBezTo>
                  <a:pt x="146660" y="250444"/>
                  <a:pt x="144462" y="248539"/>
                  <a:pt x="144462" y="245872"/>
                </a:cubicBezTo>
                <a:cubicBezTo>
                  <a:pt x="144462" y="243586"/>
                  <a:pt x="146660" y="241300"/>
                  <a:pt x="148858" y="241300"/>
                </a:cubicBezTo>
                <a:close/>
                <a:moveTo>
                  <a:pt x="104714" y="241300"/>
                </a:moveTo>
                <a:lnTo>
                  <a:pt x="123523" y="241300"/>
                </a:lnTo>
                <a:cubicBezTo>
                  <a:pt x="126055" y="241300"/>
                  <a:pt x="128225" y="243586"/>
                  <a:pt x="128225" y="245872"/>
                </a:cubicBezTo>
                <a:cubicBezTo>
                  <a:pt x="128225" y="248539"/>
                  <a:pt x="126055" y="250444"/>
                  <a:pt x="123523" y="250444"/>
                </a:cubicBezTo>
                <a:lnTo>
                  <a:pt x="104714" y="250444"/>
                </a:lnTo>
                <a:cubicBezTo>
                  <a:pt x="102182" y="250444"/>
                  <a:pt x="100012" y="248539"/>
                  <a:pt x="100012" y="245872"/>
                </a:cubicBezTo>
                <a:cubicBezTo>
                  <a:pt x="100012" y="243586"/>
                  <a:pt x="102182" y="241300"/>
                  <a:pt x="104714" y="241300"/>
                </a:cubicBezTo>
                <a:close/>
                <a:moveTo>
                  <a:pt x="61546" y="241300"/>
                </a:moveTo>
                <a:lnTo>
                  <a:pt x="80596" y="241300"/>
                </a:lnTo>
                <a:cubicBezTo>
                  <a:pt x="83160" y="241300"/>
                  <a:pt x="85358" y="243586"/>
                  <a:pt x="85358" y="245872"/>
                </a:cubicBezTo>
                <a:cubicBezTo>
                  <a:pt x="85358" y="248539"/>
                  <a:pt x="83160" y="250444"/>
                  <a:pt x="80596" y="250444"/>
                </a:cubicBezTo>
                <a:lnTo>
                  <a:pt x="61546" y="250444"/>
                </a:lnTo>
                <a:cubicBezTo>
                  <a:pt x="58981" y="250444"/>
                  <a:pt x="57150" y="248539"/>
                  <a:pt x="57150" y="245872"/>
                </a:cubicBezTo>
                <a:cubicBezTo>
                  <a:pt x="57150" y="243586"/>
                  <a:pt x="58981" y="241300"/>
                  <a:pt x="61546" y="241300"/>
                </a:cubicBezTo>
                <a:close/>
                <a:moveTo>
                  <a:pt x="246192" y="233362"/>
                </a:moveTo>
                <a:cubicBezTo>
                  <a:pt x="248331" y="233362"/>
                  <a:pt x="250469" y="235144"/>
                  <a:pt x="250469" y="237639"/>
                </a:cubicBezTo>
                <a:lnTo>
                  <a:pt x="250469" y="246192"/>
                </a:lnTo>
                <a:cubicBezTo>
                  <a:pt x="250469" y="248687"/>
                  <a:pt x="248331" y="250469"/>
                  <a:pt x="246192" y="250469"/>
                </a:cubicBezTo>
                <a:lnTo>
                  <a:pt x="237639" y="250469"/>
                </a:lnTo>
                <a:cubicBezTo>
                  <a:pt x="235144" y="250469"/>
                  <a:pt x="233362" y="248687"/>
                  <a:pt x="233362" y="246192"/>
                </a:cubicBezTo>
                <a:cubicBezTo>
                  <a:pt x="233362" y="244054"/>
                  <a:pt x="235144" y="241916"/>
                  <a:pt x="237639" y="241916"/>
                </a:cubicBezTo>
                <a:lnTo>
                  <a:pt x="241916" y="241916"/>
                </a:lnTo>
                <a:lnTo>
                  <a:pt x="241916" y="237639"/>
                </a:lnTo>
                <a:cubicBezTo>
                  <a:pt x="241916" y="235144"/>
                  <a:pt x="243697" y="233362"/>
                  <a:pt x="246192" y="233362"/>
                </a:cubicBezTo>
                <a:close/>
                <a:moveTo>
                  <a:pt x="26501" y="233362"/>
                </a:moveTo>
                <a:cubicBezTo>
                  <a:pt x="28996" y="233362"/>
                  <a:pt x="30778" y="235144"/>
                  <a:pt x="30778" y="237639"/>
                </a:cubicBezTo>
                <a:lnTo>
                  <a:pt x="30778" y="241916"/>
                </a:lnTo>
                <a:lnTo>
                  <a:pt x="35054" y="241916"/>
                </a:lnTo>
                <a:cubicBezTo>
                  <a:pt x="37549" y="241916"/>
                  <a:pt x="39330" y="244054"/>
                  <a:pt x="39330" y="246192"/>
                </a:cubicBezTo>
                <a:cubicBezTo>
                  <a:pt x="39330" y="248687"/>
                  <a:pt x="37549" y="250469"/>
                  <a:pt x="35054" y="250469"/>
                </a:cubicBezTo>
                <a:lnTo>
                  <a:pt x="26501" y="250469"/>
                </a:lnTo>
                <a:cubicBezTo>
                  <a:pt x="24007" y="250469"/>
                  <a:pt x="22225" y="248687"/>
                  <a:pt x="22225" y="246192"/>
                </a:cubicBezTo>
                <a:lnTo>
                  <a:pt x="22225" y="237639"/>
                </a:lnTo>
                <a:cubicBezTo>
                  <a:pt x="22225" y="235144"/>
                  <a:pt x="24007" y="233362"/>
                  <a:pt x="26501" y="233362"/>
                </a:cubicBezTo>
                <a:close/>
                <a:moveTo>
                  <a:pt x="26797" y="190500"/>
                </a:moveTo>
                <a:cubicBezTo>
                  <a:pt x="29464" y="190500"/>
                  <a:pt x="31369" y="192276"/>
                  <a:pt x="31369" y="194761"/>
                </a:cubicBezTo>
                <a:lnTo>
                  <a:pt x="31369" y="212516"/>
                </a:lnTo>
                <a:cubicBezTo>
                  <a:pt x="31369" y="215002"/>
                  <a:pt x="29464" y="217132"/>
                  <a:pt x="26797" y="217132"/>
                </a:cubicBezTo>
                <a:cubicBezTo>
                  <a:pt x="24130" y="217132"/>
                  <a:pt x="22225" y="215002"/>
                  <a:pt x="22225" y="212516"/>
                </a:cubicBezTo>
                <a:lnTo>
                  <a:pt x="22225" y="194761"/>
                </a:lnTo>
                <a:cubicBezTo>
                  <a:pt x="22225" y="192276"/>
                  <a:pt x="24130" y="190500"/>
                  <a:pt x="26797" y="190500"/>
                </a:cubicBezTo>
                <a:close/>
                <a:moveTo>
                  <a:pt x="223837" y="172221"/>
                </a:moveTo>
                <a:cubicBezTo>
                  <a:pt x="218086" y="172221"/>
                  <a:pt x="213414" y="176938"/>
                  <a:pt x="213414" y="182381"/>
                </a:cubicBezTo>
                <a:cubicBezTo>
                  <a:pt x="213414" y="187824"/>
                  <a:pt x="218086" y="192541"/>
                  <a:pt x="223837" y="192541"/>
                </a:cubicBezTo>
                <a:cubicBezTo>
                  <a:pt x="229229" y="192541"/>
                  <a:pt x="233901" y="187824"/>
                  <a:pt x="233901" y="182381"/>
                </a:cubicBezTo>
                <a:cubicBezTo>
                  <a:pt x="233901" y="176938"/>
                  <a:pt x="229229" y="172221"/>
                  <a:pt x="223837" y="172221"/>
                </a:cubicBezTo>
                <a:close/>
                <a:moveTo>
                  <a:pt x="223837" y="163512"/>
                </a:moveTo>
                <a:cubicBezTo>
                  <a:pt x="233901" y="163512"/>
                  <a:pt x="242528" y="171858"/>
                  <a:pt x="242528" y="182381"/>
                </a:cubicBezTo>
                <a:cubicBezTo>
                  <a:pt x="242528" y="192904"/>
                  <a:pt x="233901" y="201249"/>
                  <a:pt x="223837" y="201249"/>
                </a:cubicBezTo>
                <a:cubicBezTo>
                  <a:pt x="213414" y="201249"/>
                  <a:pt x="204787" y="192904"/>
                  <a:pt x="204787" y="182381"/>
                </a:cubicBezTo>
                <a:cubicBezTo>
                  <a:pt x="204787" y="171858"/>
                  <a:pt x="213414" y="163512"/>
                  <a:pt x="223837" y="163512"/>
                </a:cubicBezTo>
                <a:close/>
                <a:moveTo>
                  <a:pt x="223490" y="152976"/>
                </a:moveTo>
                <a:cubicBezTo>
                  <a:pt x="206575" y="152976"/>
                  <a:pt x="193259" y="166294"/>
                  <a:pt x="193259" y="183212"/>
                </a:cubicBezTo>
                <a:cubicBezTo>
                  <a:pt x="193259" y="199769"/>
                  <a:pt x="206575" y="213447"/>
                  <a:pt x="223490" y="213447"/>
                </a:cubicBezTo>
                <a:lnTo>
                  <a:pt x="276393" y="213447"/>
                </a:lnTo>
                <a:lnTo>
                  <a:pt x="276393" y="152976"/>
                </a:lnTo>
                <a:lnTo>
                  <a:pt x="223490" y="152976"/>
                </a:lnTo>
                <a:close/>
                <a:moveTo>
                  <a:pt x="26797" y="147637"/>
                </a:moveTo>
                <a:cubicBezTo>
                  <a:pt x="29464" y="147637"/>
                  <a:pt x="31369" y="149436"/>
                  <a:pt x="31369" y="151595"/>
                </a:cubicBezTo>
                <a:lnTo>
                  <a:pt x="31369" y="170307"/>
                </a:lnTo>
                <a:cubicBezTo>
                  <a:pt x="31369" y="172466"/>
                  <a:pt x="29464" y="174265"/>
                  <a:pt x="26797" y="174265"/>
                </a:cubicBezTo>
                <a:cubicBezTo>
                  <a:pt x="24130" y="174265"/>
                  <a:pt x="22225" y="172466"/>
                  <a:pt x="22225" y="170307"/>
                </a:cubicBezTo>
                <a:lnTo>
                  <a:pt x="22225" y="151595"/>
                </a:lnTo>
                <a:cubicBezTo>
                  <a:pt x="22225" y="149436"/>
                  <a:pt x="24130" y="147637"/>
                  <a:pt x="26797" y="147637"/>
                </a:cubicBezTo>
                <a:close/>
                <a:moveTo>
                  <a:pt x="237639" y="114300"/>
                </a:moveTo>
                <a:lnTo>
                  <a:pt x="246192" y="114300"/>
                </a:lnTo>
                <a:cubicBezTo>
                  <a:pt x="248331" y="114300"/>
                  <a:pt x="250469" y="116082"/>
                  <a:pt x="250469" y="118577"/>
                </a:cubicBezTo>
                <a:lnTo>
                  <a:pt x="250469" y="127129"/>
                </a:lnTo>
                <a:cubicBezTo>
                  <a:pt x="250469" y="129268"/>
                  <a:pt x="248331" y="131406"/>
                  <a:pt x="246192" y="131406"/>
                </a:cubicBezTo>
                <a:cubicBezTo>
                  <a:pt x="243697" y="131406"/>
                  <a:pt x="241916" y="129268"/>
                  <a:pt x="241916" y="127129"/>
                </a:cubicBezTo>
                <a:lnTo>
                  <a:pt x="241916" y="122853"/>
                </a:lnTo>
                <a:lnTo>
                  <a:pt x="237639" y="122853"/>
                </a:lnTo>
                <a:cubicBezTo>
                  <a:pt x="235144" y="122853"/>
                  <a:pt x="233362" y="120715"/>
                  <a:pt x="233362" y="118577"/>
                </a:cubicBezTo>
                <a:cubicBezTo>
                  <a:pt x="233362" y="116082"/>
                  <a:pt x="235144" y="114300"/>
                  <a:pt x="237639" y="114300"/>
                </a:cubicBezTo>
                <a:close/>
                <a:moveTo>
                  <a:pt x="193118" y="114300"/>
                </a:moveTo>
                <a:lnTo>
                  <a:pt x="211694" y="114300"/>
                </a:lnTo>
                <a:cubicBezTo>
                  <a:pt x="213797" y="114300"/>
                  <a:pt x="215550" y="116205"/>
                  <a:pt x="215550" y="118872"/>
                </a:cubicBezTo>
                <a:cubicBezTo>
                  <a:pt x="215550" y="121158"/>
                  <a:pt x="213797" y="123444"/>
                  <a:pt x="211694" y="123444"/>
                </a:cubicBezTo>
                <a:lnTo>
                  <a:pt x="193118" y="123444"/>
                </a:lnTo>
                <a:cubicBezTo>
                  <a:pt x="190665" y="123444"/>
                  <a:pt x="188912" y="121158"/>
                  <a:pt x="188912" y="118872"/>
                </a:cubicBezTo>
                <a:cubicBezTo>
                  <a:pt x="188912" y="116205"/>
                  <a:pt x="190665" y="114300"/>
                  <a:pt x="193118" y="114300"/>
                </a:cubicBezTo>
                <a:close/>
                <a:moveTo>
                  <a:pt x="148858" y="114300"/>
                </a:moveTo>
                <a:lnTo>
                  <a:pt x="168274" y="114300"/>
                </a:lnTo>
                <a:cubicBezTo>
                  <a:pt x="170472" y="114300"/>
                  <a:pt x="172670" y="116205"/>
                  <a:pt x="172670" y="118872"/>
                </a:cubicBezTo>
                <a:cubicBezTo>
                  <a:pt x="172670" y="121158"/>
                  <a:pt x="170472" y="123444"/>
                  <a:pt x="168274" y="123444"/>
                </a:cubicBezTo>
                <a:lnTo>
                  <a:pt x="148858" y="123444"/>
                </a:lnTo>
                <a:cubicBezTo>
                  <a:pt x="146660" y="123444"/>
                  <a:pt x="144462" y="121158"/>
                  <a:pt x="144462" y="118872"/>
                </a:cubicBezTo>
                <a:cubicBezTo>
                  <a:pt x="144462" y="116205"/>
                  <a:pt x="146660" y="114300"/>
                  <a:pt x="148858" y="114300"/>
                </a:cubicBezTo>
                <a:close/>
                <a:moveTo>
                  <a:pt x="104714" y="114300"/>
                </a:moveTo>
                <a:lnTo>
                  <a:pt x="123523" y="114300"/>
                </a:lnTo>
                <a:cubicBezTo>
                  <a:pt x="126055" y="114300"/>
                  <a:pt x="128225" y="116205"/>
                  <a:pt x="128225" y="118872"/>
                </a:cubicBezTo>
                <a:cubicBezTo>
                  <a:pt x="128225" y="121158"/>
                  <a:pt x="126055" y="123444"/>
                  <a:pt x="123523" y="123444"/>
                </a:cubicBezTo>
                <a:lnTo>
                  <a:pt x="104714" y="123444"/>
                </a:lnTo>
                <a:cubicBezTo>
                  <a:pt x="102182" y="123444"/>
                  <a:pt x="100012" y="121158"/>
                  <a:pt x="100012" y="118872"/>
                </a:cubicBezTo>
                <a:cubicBezTo>
                  <a:pt x="100012" y="116205"/>
                  <a:pt x="102182" y="114300"/>
                  <a:pt x="104714" y="114300"/>
                </a:cubicBezTo>
                <a:close/>
                <a:moveTo>
                  <a:pt x="61546" y="114300"/>
                </a:moveTo>
                <a:lnTo>
                  <a:pt x="80596" y="114300"/>
                </a:lnTo>
                <a:cubicBezTo>
                  <a:pt x="83160" y="114300"/>
                  <a:pt x="85358" y="116205"/>
                  <a:pt x="85358" y="118872"/>
                </a:cubicBezTo>
                <a:cubicBezTo>
                  <a:pt x="85358" y="121158"/>
                  <a:pt x="83160" y="123444"/>
                  <a:pt x="80596" y="123444"/>
                </a:cubicBezTo>
                <a:lnTo>
                  <a:pt x="61546" y="123444"/>
                </a:lnTo>
                <a:cubicBezTo>
                  <a:pt x="58981" y="123444"/>
                  <a:pt x="57150" y="121158"/>
                  <a:pt x="57150" y="118872"/>
                </a:cubicBezTo>
                <a:cubicBezTo>
                  <a:pt x="57150" y="116205"/>
                  <a:pt x="58981" y="114300"/>
                  <a:pt x="61546" y="114300"/>
                </a:cubicBezTo>
                <a:close/>
                <a:moveTo>
                  <a:pt x="26501" y="114300"/>
                </a:moveTo>
                <a:lnTo>
                  <a:pt x="35054" y="114300"/>
                </a:lnTo>
                <a:cubicBezTo>
                  <a:pt x="37549" y="114300"/>
                  <a:pt x="39330" y="116082"/>
                  <a:pt x="39330" y="118577"/>
                </a:cubicBezTo>
                <a:cubicBezTo>
                  <a:pt x="39330" y="120715"/>
                  <a:pt x="37549" y="122853"/>
                  <a:pt x="35054" y="122853"/>
                </a:cubicBezTo>
                <a:lnTo>
                  <a:pt x="30778" y="122853"/>
                </a:lnTo>
                <a:lnTo>
                  <a:pt x="30778" y="127129"/>
                </a:lnTo>
                <a:cubicBezTo>
                  <a:pt x="30778" y="129268"/>
                  <a:pt x="28996" y="131406"/>
                  <a:pt x="26501" y="131406"/>
                </a:cubicBezTo>
                <a:cubicBezTo>
                  <a:pt x="24007" y="131406"/>
                  <a:pt x="22225" y="129268"/>
                  <a:pt x="22225" y="127129"/>
                </a:cubicBezTo>
                <a:lnTo>
                  <a:pt x="22225" y="118577"/>
                </a:lnTo>
                <a:cubicBezTo>
                  <a:pt x="22225" y="116082"/>
                  <a:pt x="24007" y="114300"/>
                  <a:pt x="26501" y="114300"/>
                </a:cubicBezTo>
                <a:close/>
                <a:moveTo>
                  <a:pt x="15835" y="100784"/>
                </a:moveTo>
                <a:cubicBezTo>
                  <a:pt x="11876" y="100784"/>
                  <a:pt x="8637" y="104384"/>
                  <a:pt x="8637" y="107983"/>
                </a:cubicBezTo>
                <a:lnTo>
                  <a:pt x="8637" y="258080"/>
                </a:lnTo>
                <a:cubicBezTo>
                  <a:pt x="8637" y="262399"/>
                  <a:pt x="11876" y="265279"/>
                  <a:pt x="15835" y="265279"/>
                </a:cubicBezTo>
                <a:lnTo>
                  <a:pt x="258039" y="265279"/>
                </a:lnTo>
                <a:cubicBezTo>
                  <a:pt x="261638" y="265279"/>
                  <a:pt x="265237" y="262399"/>
                  <a:pt x="265237" y="258080"/>
                </a:cubicBezTo>
                <a:lnTo>
                  <a:pt x="265237" y="222085"/>
                </a:lnTo>
                <a:lnTo>
                  <a:pt x="223490" y="222085"/>
                </a:lnTo>
                <a:cubicBezTo>
                  <a:pt x="201897" y="222085"/>
                  <a:pt x="184622" y="204808"/>
                  <a:pt x="184622" y="183212"/>
                </a:cubicBezTo>
                <a:cubicBezTo>
                  <a:pt x="184622" y="161975"/>
                  <a:pt x="201897" y="144338"/>
                  <a:pt x="223490" y="144338"/>
                </a:cubicBezTo>
                <a:lnTo>
                  <a:pt x="265237" y="144338"/>
                </a:lnTo>
                <a:lnTo>
                  <a:pt x="265237" y="107983"/>
                </a:lnTo>
                <a:cubicBezTo>
                  <a:pt x="265237" y="104384"/>
                  <a:pt x="261638" y="100784"/>
                  <a:pt x="258039" y="100784"/>
                </a:cubicBezTo>
                <a:lnTo>
                  <a:pt x="15835" y="100784"/>
                </a:lnTo>
                <a:close/>
                <a:moveTo>
                  <a:pt x="88532" y="80988"/>
                </a:moveTo>
                <a:lnTo>
                  <a:pt x="41027" y="92146"/>
                </a:lnTo>
                <a:lnTo>
                  <a:pt x="88532" y="92146"/>
                </a:lnTo>
                <a:lnTo>
                  <a:pt x="88532" y="80988"/>
                </a:lnTo>
                <a:close/>
                <a:moveTo>
                  <a:pt x="188341" y="73025"/>
                </a:moveTo>
                <a:cubicBezTo>
                  <a:pt x="191008" y="73025"/>
                  <a:pt x="193294" y="74930"/>
                  <a:pt x="193294" y="77216"/>
                </a:cubicBezTo>
                <a:cubicBezTo>
                  <a:pt x="193294" y="79883"/>
                  <a:pt x="191008" y="82169"/>
                  <a:pt x="188341" y="82169"/>
                </a:cubicBezTo>
                <a:cubicBezTo>
                  <a:pt x="186055" y="82169"/>
                  <a:pt x="184150" y="79883"/>
                  <a:pt x="184150" y="77216"/>
                </a:cubicBezTo>
                <a:cubicBezTo>
                  <a:pt x="184150" y="74930"/>
                  <a:pt x="186055" y="73025"/>
                  <a:pt x="188341" y="73025"/>
                </a:cubicBezTo>
                <a:close/>
                <a:moveTo>
                  <a:pt x="188341" y="52387"/>
                </a:moveTo>
                <a:cubicBezTo>
                  <a:pt x="191008" y="52387"/>
                  <a:pt x="193294" y="54585"/>
                  <a:pt x="193294" y="57150"/>
                </a:cubicBezTo>
                <a:cubicBezTo>
                  <a:pt x="193294" y="59348"/>
                  <a:pt x="191008" y="61546"/>
                  <a:pt x="188341" y="61546"/>
                </a:cubicBezTo>
                <a:cubicBezTo>
                  <a:pt x="186055" y="61546"/>
                  <a:pt x="184150" y="59348"/>
                  <a:pt x="184150" y="57150"/>
                </a:cubicBezTo>
                <a:cubicBezTo>
                  <a:pt x="184150" y="54585"/>
                  <a:pt x="186055" y="52387"/>
                  <a:pt x="188341" y="52387"/>
                </a:cubicBezTo>
                <a:close/>
                <a:moveTo>
                  <a:pt x="233207" y="46433"/>
                </a:moveTo>
                <a:lnTo>
                  <a:pt x="223850" y="48593"/>
                </a:lnTo>
                <a:lnTo>
                  <a:pt x="223850" y="92146"/>
                </a:lnTo>
                <a:lnTo>
                  <a:pt x="242204" y="92146"/>
                </a:lnTo>
                <a:lnTo>
                  <a:pt x="242204" y="53632"/>
                </a:lnTo>
                <a:cubicBezTo>
                  <a:pt x="242204" y="51472"/>
                  <a:pt x="241124" y="49313"/>
                  <a:pt x="239325" y="47873"/>
                </a:cubicBezTo>
                <a:cubicBezTo>
                  <a:pt x="237525" y="46433"/>
                  <a:pt x="235366" y="46073"/>
                  <a:pt x="233207" y="46433"/>
                </a:cubicBezTo>
                <a:close/>
                <a:moveTo>
                  <a:pt x="185293" y="35101"/>
                </a:moveTo>
                <a:cubicBezTo>
                  <a:pt x="186817" y="33337"/>
                  <a:pt x="189865" y="33337"/>
                  <a:pt x="191770" y="35101"/>
                </a:cubicBezTo>
                <a:cubicBezTo>
                  <a:pt x="192532" y="35807"/>
                  <a:pt x="193294" y="36865"/>
                  <a:pt x="193294" y="37923"/>
                </a:cubicBezTo>
                <a:cubicBezTo>
                  <a:pt x="193294" y="39334"/>
                  <a:pt x="192532" y="40393"/>
                  <a:pt x="191770" y="41098"/>
                </a:cubicBezTo>
                <a:cubicBezTo>
                  <a:pt x="191008" y="41804"/>
                  <a:pt x="189865" y="42509"/>
                  <a:pt x="188341" y="42509"/>
                </a:cubicBezTo>
                <a:cubicBezTo>
                  <a:pt x="187198" y="42509"/>
                  <a:pt x="186055" y="41804"/>
                  <a:pt x="185293" y="41098"/>
                </a:cubicBezTo>
                <a:cubicBezTo>
                  <a:pt x="184531" y="40393"/>
                  <a:pt x="184150" y="39334"/>
                  <a:pt x="184150" y="37923"/>
                </a:cubicBezTo>
                <a:cubicBezTo>
                  <a:pt x="184150" y="36865"/>
                  <a:pt x="184531" y="35807"/>
                  <a:pt x="185293" y="35101"/>
                </a:cubicBezTo>
                <a:close/>
                <a:moveTo>
                  <a:pt x="163388" y="8638"/>
                </a:moveTo>
                <a:lnTo>
                  <a:pt x="163388" y="92146"/>
                </a:lnTo>
                <a:lnTo>
                  <a:pt x="215212" y="92146"/>
                </a:lnTo>
                <a:lnTo>
                  <a:pt x="215212" y="15837"/>
                </a:lnTo>
                <a:cubicBezTo>
                  <a:pt x="215212" y="11878"/>
                  <a:pt x="212333" y="8638"/>
                  <a:pt x="208015" y="8638"/>
                </a:cubicBezTo>
                <a:lnTo>
                  <a:pt x="163388" y="8638"/>
                </a:lnTo>
                <a:close/>
                <a:moveTo>
                  <a:pt x="134597" y="8638"/>
                </a:moveTo>
                <a:lnTo>
                  <a:pt x="134597" y="92146"/>
                </a:lnTo>
                <a:lnTo>
                  <a:pt x="154751" y="92146"/>
                </a:lnTo>
                <a:lnTo>
                  <a:pt x="154751" y="8638"/>
                </a:lnTo>
                <a:lnTo>
                  <a:pt x="134597" y="8638"/>
                </a:lnTo>
                <a:close/>
                <a:moveTo>
                  <a:pt x="104367" y="8638"/>
                </a:moveTo>
                <a:cubicBezTo>
                  <a:pt x="100408" y="8638"/>
                  <a:pt x="97169" y="11878"/>
                  <a:pt x="97169" y="15837"/>
                </a:cubicBezTo>
                <a:lnTo>
                  <a:pt x="97169" y="92146"/>
                </a:lnTo>
                <a:lnTo>
                  <a:pt x="125960" y="92146"/>
                </a:lnTo>
                <a:lnTo>
                  <a:pt x="125960" y="8638"/>
                </a:lnTo>
                <a:lnTo>
                  <a:pt x="104367" y="8638"/>
                </a:lnTo>
                <a:close/>
                <a:moveTo>
                  <a:pt x="104367" y="0"/>
                </a:moveTo>
                <a:lnTo>
                  <a:pt x="208015" y="0"/>
                </a:lnTo>
                <a:cubicBezTo>
                  <a:pt x="216652" y="0"/>
                  <a:pt x="223850" y="7199"/>
                  <a:pt x="223850" y="15837"/>
                </a:cubicBezTo>
                <a:lnTo>
                  <a:pt x="223850" y="39954"/>
                </a:lnTo>
                <a:lnTo>
                  <a:pt x="231047" y="38154"/>
                </a:lnTo>
                <a:cubicBezTo>
                  <a:pt x="236086" y="37074"/>
                  <a:pt x="240764" y="38154"/>
                  <a:pt x="244723" y="41034"/>
                </a:cubicBezTo>
                <a:cubicBezTo>
                  <a:pt x="248682" y="44273"/>
                  <a:pt x="250841" y="48593"/>
                  <a:pt x="250841" y="53632"/>
                </a:cubicBezTo>
                <a:lnTo>
                  <a:pt x="250841" y="92146"/>
                </a:lnTo>
                <a:lnTo>
                  <a:pt x="258039" y="92146"/>
                </a:lnTo>
                <a:cubicBezTo>
                  <a:pt x="266676" y="92146"/>
                  <a:pt x="273874" y="99345"/>
                  <a:pt x="273874" y="107983"/>
                </a:cubicBezTo>
                <a:lnTo>
                  <a:pt x="273874" y="144338"/>
                </a:lnTo>
                <a:lnTo>
                  <a:pt x="281072" y="144338"/>
                </a:lnTo>
                <a:cubicBezTo>
                  <a:pt x="283231" y="144338"/>
                  <a:pt x="285390" y="146137"/>
                  <a:pt x="285390" y="148657"/>
                </a:cubicBezTo>
                <a:lnTo>
                  <a:pt x="285390" y="217766"/>
                </a:lnTo>
                <a:cubicBezTo>
                  <a:pt x="285390" y="220286"/>
                  <a:pt x="283231" y="222085"/>
                  <a:pt x="281072" y="222085"/>
                </a:cubicBezTo>
                <a:lnTo>
                  <a:pt x="273874" y="222085"/>
                </a:lnTo>
                <a:lnTo>
                  <a:pt x="273874" y="258080"/>
                </a:lnTo>
                <a:cubicBezTo>
                  <a:pt x="273874" y="267078"/>
                  <a:pt x="266676" y="274277"/>
                  <a:pt x="258039" y="274277"/>
                </a:cubicBezTo>
                <a:lnTo>
                  <a:pt x="15835" y="274277"/>
                </a:lnTo>
                <a:cubicBezTo>
                  <a:pt x="6838" y="274277"/>
                  <a:pt x="0" y="267078"/>
                  <a:pt x="0" y="258080"/>
                </a:cubicBezTo>
                <a:lnTo>
                  <a:pt x="0" y="125981"/>
                </a:lnTo>
                <a:lnTo>
                  <a:pt x="0" y="107263"/>
                </a:lnTo>
                <a:cubicBezTo>
                  <a:pt x="0" y="98985"/>
                  <a:pt x="6118" y="91786"/>
                  <a:pt x="14395" y="89626"/>
                </a:cubicBezTo>
                <a:lnTo>
                  <a:pt x="88532" y="72349"/>
                </a:lnTo>
                <a:lnTo>
                  <a:pt x="88532" y="15837"/>
                </a:lnTo>
                <a:cubicBezTo>
                  <a:pt x="88532" y="7199"/>
                  <a:pt x="95730" y="0"/>
                  <a:pt x="1043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6" name="Freeform 1008">
            <a:extLst>
              <a:ext uri="{FF2B5EF4-FFF2-40B4-BE49-F238E27FC236}">
                <a16:creationId xmlns:a16="http://schemas.microsoft.com/office/drawing/2014/main" id="{E14FD2FA-6824-7346-BADA-11CC295529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01331" y="8496397"/>
            <a:ext cx="882716" cy="1053460"/>
          </a:xfrm>
          <a:custGeom>
            <a:avLst/>
            <a:gdLst>
              <a:gd name="T0" fmla="*/ 4785376 w 239352"/>
              <a:gd name="T1" fmla="*/ 5629475 h 285369"/>
              <a:gd name="T2" fmla="*/ 0 w 239352"/>
              <a:gd name="T3" fmla="*/ 5629475 h 285369"/>
              <a:gd name="T4" fmla="*/ 4317731 w 239352"/>
              <a:gd name="T5" fmla="*/ 5128981 h 285369"/>
              <a:gd name="T6" fmla="*/ 4249202 w 239352"/>
              <a:gd name="T7" fmla="*/ 5275874 h 285369"/>
              <a:gd name="T8" fmla="*/ 4188257 w 239352"/>
              <a:gd name="T9" fmla="*/ 5128981 h 285369"/>
              <a:gd name="T10" fmla="*/ 658919 w 239352"/>
              <a:gd name="T11" fmla="*/ 5187723 h 285369"/>
              <a:gd name="T12" fmla="*/ 498966 w 239352"/>
              <a:gd name="T13" fmla="*/ 5253841 h 285369"/>
              <a:gd name="T14" fmla="*/ 3519219 w 239352"/>
              <a:gd name="T15" fmla="*/ 5092251 h 285369"/>
              <a:gd name="T16" fmla="*/ 3427792 w 239352"/>
              <a:gd name="T17" fmla="*/ 5183937 h 285369"/>
              <a:gd name="T18" fmla="*/ 2849883 w 239352"/>
              <a:gd name="T19" fmla="*/ 5183937 h 285369"/>
              <a:gd name="T20" fmla="*/ 2770521 w 239352"/>
              <a:gd name="T21" fmla="*/ 5092251 h 285369"/>
              <a:gd name="T22" fmla="*/ 2027475 w 239352"/>
              <a:gd name="T23" fmla="*/ 5275580 h 285369"/>
              <a:gd name="T24" fmla="*/ 1297489 w 239352"/>
              <a:gd name="T25" fmla="*/ 5092251 h 285369"/>
              <a:gd name="T26" fmla="*/ 1206076 w 239352"/>
              <a:gd name="T27" fmla="*/ 5183937 h 285369"/>
              <a:gd name="T28" fmla="*/ 2612783 w 239352"/>
              <a:gd name="T29" fmla="*/ 4073797 h 285369"/>
              <a:gd name="T30" fmla="*/ 1989357 w 239352"/>
              <a:gd name="T31" fmla="*/ 4257134 h 285369"/>
              <a:gd name="T32" fmla="*/ 656802 w 239352"/>
              <a:gd name="T33" fmla="*/ 4073797 h 285369"/>
              <a:gd name="T34" fmla="*/ 1526031 w 239352"/>
              <a:gd name="T35" fmla="*/ 4257134 h 285369"/>
              <a:gd name="T36" fmla="*/ 656802 w 239352"/>
              <a:gd name="T37" fmla="*/ 4073797 h 285369"/>
              <a:gd name="T38" fmla="*/ 4182500 w 239352"/>
              <a:gd name="T39" fmla="*/ 3624406 h 285369"/>
              <a:gd name="T40" fmla="*/ 3491285 w 239352"/>
              <a:gd name="T41" fmla="*/ 3624406 h 285369"/>
              <a:gd name="T42" fmla="*/ 3152731 w 239352"/>
              <a:gd name="T43" fmla="*/ 3532764 h 285369"/>
              <a:gd name="T44" fmla="*/ 2623741 w 239352"/>
              <a:gd name="T45" fmla="*/ 3716049 h 285369"/>
              <a:gd name="T46" fmla="*/ 1639825 w 239352"/>
              <a:gd name="T47" fmla="*/ 3532764 h 285369"/>
              <a:gd name="T48" fmla="*/ 2161780 w 239352"/>
              <a:gd name="T49" fmla="*/ 3716049 h 285369"/>
              <a:gd name="T50" fmla="*/ 1639825 w 239352"/>
              <a:gd name="T51" fmla="*/ 3532764 h 285369"/>
              <a:gd name="T52" fmla="*/ 1262496 w 239352"/>
              <a:gd name="T53" fmla="*/ 3624406 h 285369"/>
              <a:gd name="T54" fmla="*/ 571282 w 239352"/>
              <a:gd name="T55" fmla="*/ 3624406 h 285369"/>
              <a:gd name="T56" fmla="*/ 743647 w 239352"/>
              <a:gd name="T57" fmla="*/ 2677160 h 285369"/>
              <a:gd name="T58" fmla="*/ 1289456 w 239352"/>
              <a:gd name="T59" fmla="*/ 2971403 h 285369"/>
              <a:gd name="T60" fmla="*/ 1289456 w 239352"/>
              <a:gd name="T61" fmla="*/ 2591057 h 285369"/>
              <a:gd name="T62" fmla="*/ 1289456 w 239352"/>
              <a:gd name="T63" fmla="*/ 2418825 h 285369"/>
              <a:gd name="T64" fmla="*/ 1289456 w 239352"/>
              <a:gd name="T65" fmla="*/ 3143634 h 285369"/>
              <a:gd name="T66" fmla="*/ 571282 w 239352"/>
              <a:gd name="T67" fmla="*/ 2677160 h 285369"/>
              <a:gd name="T68" fmla="*/ 172689 w 239352"/>
              <a:gd name="T69" fmla="*/ 2171998 h 285369"/>
              <a:gd name="T70" fmla="*/ 4461567 w 239352"/>
              <a:gd name="T71" fmla="*/ 4625401 h 285369"/>
              <a:gd name="T72" fmla="*/ 4461567 w 239352"/>
              <a:gd name="T73" fmla="*/ 2027686 h 285369"/>
              <a:gd name="T74" fmla="*/ 1439189 w 239352"/>
              <a:gd name="T75" fmla="*/ 1132901 h 285369"/>
              <a:gd name="T76" fmla="*/ 3338954 w 239352"/>
              <a:gd name="T77" fmla="*/ 1132901 h 285369"/>
              <a:gd name="T78" fmla="*/ 1698277 w 239352"/>
              <a:gd name="T79" fmla="*/ 180396 h 285369"/>
              <a:gd name="T80" fmla="*/ 1266500 w 239352"/>
              <a:gd name="T81" fmla="*/ 1847266 h 285369"/>
              <a:gd name="T82" fmla="*/ 2964753 w 239352"/>
              <a:gd name="T83" fmla="*/ 577282 h 285369"/>
              <a:gd name="T84" fmla="*/ 3914635 w 239352"/>
              <a:gd name="T85" fmla="*/ 1847266 h 285369"/>
              <a:gd name="T86" fmla="*/ 1698277 w 239352"/>
              <a:gd name="T87" fmla="*/ 180396 h 285369"/>
              <a:gd name="T88" fmla="*/ 4087337 w 239352"/>
              <a:gd name="T89" fmla="*/ 1010230 h 285369"/>
              <a:gd name="T90" fmla="*/ 4785376 w 239352"/>
              <a:gd name="T91" fmla="*/ 2171998 h 285369"/>
              <a:gd name="T92" fmla="*/ 316643 w 239352"/>
              <a:gd name="T93" fmla="*/ 4798590 h 285369"/>
              <a:gd name="T94" fmla="*/ 316643 w 239352"/>
              <a:gd name="T95" fmla="*/ 1847266 h 285369"/>
              <a:gd name="T96" fmla="*/ 1698277 w 239352"/>
              <a:gd name="T97" fmla="*/ 0 h 28536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9352" h="285369">
                <a:moveTo>
                  <a:pt x="3959" y="276225"/>
                </a:moveTo>
                <a:lnTo>
                  <a:pt x="235033" y="276225"/>
                </a:lnTo>
                <a:cubicBezTo>
                  <a:pt x="237193" y="276225"/>
                  <a:pt x="239352" y="278511"/>
                  <a:pt x="239352" y="280797"/>
                </a:cubicBezTo>
                <a:cubicBezTo>
                  <a:pt x="239352" y="283464"/>
                  <a:pt x="237193" y="285369"/>
                  <a:pt x="235033" y="285369"/>
                </a:cubicBezTo>
                <a:lnTo>
                  <a:pt x="3959" y="285369"/>
                </a:lnTo>
                <a:cubicBezTo>
                  <a:pt x="1799" y="285369"/>
                  <a:pt x="0" y="283464"/>
                  <a:pt x="0" y="280797"/>
                </a:cubicBezTo>
                <a:cubicBezTo>
                  <a:pt x="0" y="278511"/>
                  <a:pt x="1799" y="276225"/>
                  <a:pt x="3959" y="276225"/>
                </a:cubicBezTo>
                <a:close/>
                <a:moveTo>
                  <a:pt x="209486" y="255832"/>
                </a:moveTo>
                <a:cubicBezTo>
                  <a:pt x="211391" y="254000"/>
                  <a:pt x="214058" y="254000"/>
                  <a:pt x="215963" y="255832"/>
                </a:cubicBezTo>
                <a:cubicBezTo>
                  <a:pt x="216725" y="256565"/>
                  <a:pt x="217106" y="257664"/>
                  <a:pt x="217106" y="258763"/>
                </a:cubicBezTo>
                <a:cubicBezTo>
                  <a:pt x="217106" y="259862"/>
                  <a:pt x="216725" y="260961"/>
                  <a:pt x="215963" y="262060"/>
                </a:cubicBezTo>
                <a:cubicBezTo>
                  <a:pt x="215201" y="262793"/>
                  <a:pt x="214058" y="263159"/>
                  <a:pt x="212534" y="263159"/>
                </a:cubicBezTo>
                <a:cubicBezTo>
                  <a:pt x="211391" y="263159"/>
                  <a:pt x="210248" y="262793"/>
                  <a:pt x="209486" y="262060"/>
                </a:cubicBezTo>
                <a:cubicBezTo>
                  <a:pt x="208343" y="260961"/>
                  <a:pt x="207962" y="259862"/>
                  <a:pt x="207962" y="258763"/>
                </a:cubicBezTo>
                <a:cubicBezTo>
                  <a:pt x="207962" y="257664"/>
                  <a:pt x="208343" y="256565"/>
                  <a:pt x="209486" y="255832"/>
                </a:cubicBezTo>
                <a:close/>
                <a:moveTo>
                  <a:pt x="24955" y="255832"/>
                </a:moveTo>
                <a:cubicBezTo>
                  <a:pt x="26860" y="254000"/>
                  <a:pt x="29908" y="254000"/>
                  <a:pt x="31432" y="255832"/>
                </a:cubicBezTo>
                <a:cubicBezTo>
                  <a:pt x="32575" y="256565"/>
                  <a:pt x="32956" y="257664"/>
                  <a:pt x="32956" y="258763"/>
                </a:cubicBezTo>
                <a:cubicBezTo>
                  <a:pt x="32956" y="259862"/>
                  <a:pt x="32575" y="260961"/>
                  <a:pt x="31432" y="262060"/>
                </a:cubicBezTo>
                <a:cubicBezTo>
                  <a:pt x="30670" y="262793"/>
                  <a:pt x="29527" y="263159"/>
                  <a:pt x="28003" y="263159"/>
                </a:cubicBezTo>
                <a:cubicBezTo>
                  <a:pt x="26860" y="263159"/>
                  <a:pt x="26098" y="262793"/>
                  <a:pt x="24955" y="262060"/>
                </a:cubicBezTo>
                <a:cubicBezTo>
                  <a:pt x="24193" y="260961"/>
                  <a:pt x="23812" y="259862"/>
                  <a:pt x="23812" y="258763"/>
                </a:cubicBezTo>
                <a:cubicBezTo>
                  <a:pt x="23812" y="257664"/>
                  <a:pt x="24193" y="256565"/>
                  <a:pt x="24955" y="255832"/>
                </a:cubicBezTo>
                <a:close/>
                <a:moveTo>
                  <a:pt x="176022" y="254000"/>
                </a:moveTo>
                <a:cubicBezTo>
                  <a:pt x="178308" y="254000"/>
                  <a:pt x="180594" y="255905"/>
                  <a:pt x="180594" y="258572"/>
                </a:cubicBezTo>
                <a:cubicBezTo>
                  <a:pt x="180594" y="261239"/>
                  <a:pt x="178308" y="263144"/>
                  <a:pt x="176022" y="263144"/>
                </a:cubicBezTo>
                <a:cubicBezTo>
                  <a:pt x="173355" y="263144"/>
                  <a:pt x="171450" y="261239"/>
                  <a:pt x="171450" y="258572"/>
                </a:cubicBezTo>
                <a:cubicBezTo>
                  <a:pt x="171450" y="255905"/>
                  <a:pt x="173355" y="254000"/>
                  <a:pt x="176022" y="254000"/>
                </a:cubicBezTo>
                <a:close/>
                <a:moveTo>
                  <a:pt x="138575" y="254000"/>
                </a:moveTo>
                <a:cubicBezTo>
                  <a:pt x="140890" y="254000"/>
                  <a:pt x="142544" y="255905"/>
                  <a:pt x="142544" y="258572"/>
                </a:cubicBezTo>
                <a:cubicBezTo>
                  <a:pt x="142544" y="261239"/>
                  <a:pt x="140890" y="263144"/>
                  <a:pt x="138575" y="263144"/>
                </a:cubicBezTo>
                <a:cubicBezTo>
                  <a:pt x="136591" y="263144"/>
                  <a:pt x="134937" y="261239"/>
                  <a:pt x="134937" y="258572"/>
                </a:cubicBezTo>
                <a:cubicBezTo>
                  <a:pt x="134937" y="255905"/>
                  <a:pt x="136591" y="254000"/>
                  <a:pt x="138575" y="254000"/>
                </a:cubicBezTo>
                <a:close/>
                <a:moveTo>
                  <a:pt x="101409" y="254000"/>
                </a:moveTo>
                <a:cubicBezTo>
                  <a:pt x="103695" y="254000"/>
                  <a:pt x="105981" y="255905"/>
                  <a:pt x="105981" y="258572"/>
                </a:cubicBezTo>
                <a:cubicBezTo>
                  <a:pt x="105981" y="261239"/>
                  <a:pt x="103695" y="263144"/>
                  <a:pt x="101409" y="263144"/>
                </a:cubicBezTo>
                <a:cubicBezTo>
                  <a:pt x="98742" y="263144"/>
                  <a:pt x="96837" y="261239"/>
                  <a:pt x="96837" y="258572"/>
                </a:cubicBezTo>
                <a:cubicBezTo>
                  <a:pt x="96837" y="255905"/>
                  <a:pt x="98742" y="254000"/>
                  <a:pt x="101409" y="254000"/>
                </a:cubicBezTo>
                <a:close/>
                <a:moveTo>
                  <a:pt x="64897" y="254000"/>
                </a:moveTo>
                <a:cubicBezTo>
                  <a:pt x="67183" y="254000"/>
                  <a:pt x="69469" y="255905"/>
                  <a:pt x="69469" y="258572"/>
                </a:cubicBezTo>
                <a:cubicBezTo>
                  <a:pt x="69469" y="261239"/>
                  <a:pt x="67183" y="263144"/>
                  <a:pt x="64897" y="263144"/>
                </a:cubicBezTo>
                <a:cubicBezTo>
                  <a:pt x="62611" y="263144"/>
                  <a:pt x="60325" y="261239"/>
                  <a:pt x="60325" y="258572"/>
                </a:cubicBezTo>
                <a:cubicBezTo>
                  <a:pt x="60325" y="255905"/>
                  <a:pt x="62611" y="254000"/>
                  <a:pt x="64897" y="254000"/>
                </a:cubicBezTo>
                <a:close/>
                <a:moveTo>
                  <a:pt x="99502" y="203200"/>
                </a:moveTo>
                <a:lnTo>
                  <a:pt x="130685" y="203200"/>
                </a:lnTo>
                <a:cubicBezTo>
                  <a:pt x="132811" y="203200"/>
                  <a:pt x="134582" y="205105"/>
                  <a:pt x="134582" y="207772"/>
                </a:cubicBezTo>
                <a:cubicBezTo>
                  <a:pt x="134582" y="210439"/>
                  <a:pt x="132811" y="212344"/>
                  <a:pt x="130685" y="212344"/>
                </a:cubicBezTo>
                <a:lnTo>
                  <a:pt x="99502" y="212344"/>
                </a:lnTo>
                <a:cubicBezTo>
                  <a:pt x="97021" y="212344"/>
                  <a:pt x="95250" y="210439"/>
                  <a:pt x="95250" y="207772"/>
                </a:cubicBezTo>
                <a:cubicBezTo>
                  <a:pt x="95250" y="205105"/>
                  <a:pt x="97021" y="203200"/>
                  <a:pt x="99502" y="203200"/>
                </a:cubicBezTo>
                <a:close/>
                <a:moveTo>
                  <a:pt x="32851" y="203200"/>
                </a:moveTo>
                <a:lnTo>
                  <a:pt x="76329" y="203200"/>
                </a:lnTo>
                <a:cubicBezTo>
                  <a:pt x="78824" y="203200"/>
                  <a:pt x="80605" y="205105"/>
                  <a:pt x="80605" y="207772"/>
                </a:cubicBezTo>
                <a:cubicBezTo>
                  <a:pt x="80605" y="210439"/>
                  <a:pt x="78824" y="212344"/>
                  <a:pt x="76329" y="212344"/>
                </a:cubicBezTo>
                <a:lnTo>
                  <a:pt x="32851" y="212344"/>
                </a:lnTo>
                <a:cubicBezTo>
                  <a:pt x="30357" y="212344"/>
                  <a:pt x="28575" y="210439"/>
                  <a:pt x="28575" y="207772"/>
                </a:cubicBezTo>
                <a:cubicBezTo>
                  <a:pt x="28575" y="205105"/>
                  <a:pt x="30357" y="203200"/>
                  <a:pt x="32851" y="203200"/>
                </a:cubicBezTo>
                <a:close/>
                <a:moveTo>
                  <a:pt x="178858" y="176212"/>
                </a:moveTo>
                <a:lnTo>
                  <a:pt x="204964" y="176212"/>
                </a:lnTo>
                <a:cubicBezTo>
                  <a:pt x="207433" y="176212"/>
                  <a:pt x="209197" y="178117"/>
                  <a:pt x="209197" y="180784"/>
                </a:cubicBezTo>
                <a:cubicBezTo>
                  <a:pt x="209197" y="183451"/>
                  <a:pt x="207433" y="185356"/>
                  <a:pt x="204964" y="185356"/>
                </a:cubicBezTo>
                <a:lnTo>
                  <a:pt x="178858" y="185356"/>
                </a:lnTo>
                <a:cubicBezTo>
                  <a:pt x="176389" y="185356"/>
                  <a:pt x="174625" y="183451"/>
                  <a:pt x="174625" y="180784"/>
                </a:cubicBezTo>
                <a:cubicBezTo>
                  <a:pt x="174625" y="178117"/>
                  <a:pt x="176389" y="176212"/>
                  <a:pt x="178858" y="176212"/>
                </a:cubicBezTo>
                <a:close/>
                <a:moveTo>
                  <a:pt x="131233" y="176212"/>
                </a:moveTo>
                <a:lnTo>
                  <a:pt x="157691" y="176212"/>
                </a:lnTo>
                <a:cubicBezTo>
                  <a:pt x="159808" y="176212"/>
                  <a:pt x="161572" y="178117"/>
                  <a:pt x="161572" y="180784"/>
                </a:cubicBezTo>
                <a:cubicBezTo>
                  <a:pt x="161572" y="183451"/>
                  <a:pt x="159808" y="185356"/>
                  <a:pt x="157691" y="185356"/>
                </a:cubicBezTo>
                <a:lnTo>
                  <a:pt x="131233" y="185356"/>
                </a:lnTo>
                <a:cubicBezTo>
                  <a:pt x="128764" y="185356"/>
                  <a:pt x="127000" y="183451"/>
                  <a:pt x="127000" y="180784"/>
                </a:cubicBezTo>
                <a:cubicBezTo>
                  <a:pt x="127000" y="178117"/>
                  <a:pt x="128764" y="176212"/>
                  <a:pt x="131233" y="176212"/>
                </a:cubicBezTo>
                <a:close/>
                <a:moveTo>
                  <a:pt x="82020" y="176212"/>
                </a:moveTo>
                <a:lnTo>
                  <a:pt x="108126" y="176212"/>
                </a:lnTo>
                <a:cubicBezTo>
                  <a:pt x="110595" y="176212"/>
                  <a:pt x="112359" y="178117"/>
                  <a:pt x="112359" y="180784"/>
                </a:cubicBezTo>
                <a:cubicBezTo>
                  <a:pt x="112359" y="183451"/>
                  <a:pt x="110595" y="185356"/>
                  <a:pt x="108126" y="185356"/>
                </a:cubicBezTo>
                <a:lnTo>
                  <a:pt x="82020" y="185356"/>
                </a:lnTo>
                <a:cubicBezTo>
                  <a:pt x="79551" y="185356"/>
                  <a:pt x="77787" y="183451"/>
                  <a:pt x="77787" y="180784"/>
                </a:cubicBezTo>
                <a:cubicBezTo>
                  <a:pt x="77787" y="178117"/>
                  <a:pt x="79551" y="176212"/>
                  <a:pt x="82020" y="176212"/>
                </a:cubicBezTo>
                <a:close/>
                <a:moveTo>
                  <a:pt x="32808" y="176212"/>
                </a:moveTo>
                <a:lnTo>
                  <a:pt x="58914" y="176212"/>
                </a:lnTo>
                <a:cubicBezTo>
                  <a:pt x="61383" y="176212"/>
                  <a:pt x="63147" y="178117"/>
                  <a:pt x="63147" y="180784"/>
                </a:cubicBezTo>
                <a:cubicBezTo>
                  <a:pt x="63147" y="183451"/>
                  <a:pt x="61383" y="185356"/>
                  <a:pt x="58914" y="185356"/>
                </a:cubicBezTo>
                <a:lnTo>
                  <a:pt x="32808" y="185356"/>
                </a:lnTo>
                <a:cubicBezTo>
                  <a:pt x="30339" y="185356"/>
                  <a:pt x="28575" y="183451"/>
                  <a:pt x="28575" y="180784"/>
                </a:cubicBezTo>
                <a:cubicBezTo>
                  <a:pt x="28575" y="178117"/>
                  <a:pt x="30339" y="176212"/>
                  <a:pt x="32808" y="176212"/>
                </a:cubicBezTo>
                <a:close/>
                <a:moveTo>
                  <a:pt x="41147" y="129241"/>
                </a:moveTo>
                <a:cubicBezTo>
                  <a:pt x="38992" y="129241"/>
                  <a:pt x="37196" y="131389"/>
                  <a:pt x="37196" y="133536"/>
                </a:cubicBezTo>
                <a:lnTo>
                  <a:pt x="37196" y="143917"/>
                </a:lnTo>
                <a:cubicBezTo>
                  <a:pt x="37196" y="146423"/>
                  <a:pt x="38992" y="148213"/>
                  <a:pt x="41147" y="148213"/>
                </a:cubicBezTo>
                <a:lnTo>
                  <a:pt x="64496" y="148213"/>
                </a:lnTo>
                <a:cubicBezTo>
                  <a:pt x="66651" y="148213"/>
                  <a:pt x="68806" y="146423"/>
                  <a:pt x="68806" y="143917"/>
                </a:cubicBezTo>
                <a:lnTo>
                  <a:pt x="68806" y="133536"/>
                </a:lnTo>
                <a:cubicBezTo>
                  <a:pt x="68806" y="131389"/>
                  <a:pt x="66651" y="129241"/>
                  <a:pt x="64496" y="129241"/>
                </a:cubicBezTo>
                <a:lnTo>
                  <a:pt x="41147" y="129241"/>
                </a:lnTo>
                <a:close/>
                <a:moveTo>
                  <a:pt x="41147" y="120650"/>
                </a:moveTo>
                <a:lnTo>
                  <a:pt x="64496" y="120650"/>
                </a:lnTo>
                <a:cubicBezTo>
                  <a:pt x="71680" y="120650"/>
                  <a:pt x="77428" y="126735"/>
                  <a:pt x="77428" y="133536"/>
                </a:cubicBezTo>
                <a:lnTo>
                  <a:pt x="77428" y="143917"/>
                </a:lnTo>
                <a:cubicBezTo>
                  <a:pt x="77428" y="151076"/>
                  <a:pt x="71680" y="156804"/>
                  <a:pt x="64496" y="156804"/>
                </a:cubicBezTo>
                <a:lnTo>
                  <a:pt x="41147" y="156804"/>
                </a:lnTo>
                <a:cubicBezTo>
                  <a:pt x="34322" y="156804"/>
                  <a:pt x="28575" y="151076"/>
                  <a:pt x="28575" y="143917"/>
                </a:cubicBezTo>
                <a:lnTo>
                  <a:pt x="28575" y="133536"/>
                </a:lnTo>
                <a:cubicBezTo>
                  <a:pt x="28575" y="126735"/>
                  <a:pt x="34322" y="120650"/>
                  <a:pt x="41147" y="120650"/>
                </a:cubicBezTo>
                <a:close/>
                <a:moveTo>
                  <a:pt x="15837" y="101140"/>
                </a:moveTo>
                <a:cubicBezTo>
                  <a:pt x="11517" y="101140"/>
                  <a:pt x="8638" y="104379"/>
                  <a:pt x="8638" y="108338"/>
                </a:cubicBezTo>
                <a:lnTo>
                  <a:pt x="8638" y="223515"/>
                </a:lnTo>
                <a:cubicBezTo>
                  <a:pt x="8638" y="227474"/>
                  <a:pt x="11517" y="230714"/>
                  <a:pt x="15837" y="230714"/>
                </a:cubicBezTo>
                <a:lnTo>
                  <a:pt x="223156" y="230714"/>
                </a:lnTo>
                <a:cubicBezTo>
                  <a:pt x="227475" y="230714"/>
                  <a:pt x="230354" y="227474"/>
                  <a:pt x="230354" y="223515"/>
                </a:cubicBezTo>
                <a:lnTo>
                  <a:pt x="230354" y="108338"/>
                </a:lnTo>
                <a:cubicBezTo>
                  <a:pt x="230354" y="104379"/>
                  <a:pt x="227475" y="101140"/>
                  <a:pt x="223156" y="101140"/>
                </a:cubicBezTo>
                <a:lnTo>
                  <a:pt x="15837" y="101140"/>
                </a:lnTo>
                <a:close/>
                <a:moveTo>
                  <a:pt x="90702" y="37432"/>
                </a:moveTo>
                <a:cubicBezTo>
                  <a:pt x="80264" y="37432"/>
                  <a:pt x="71985" y="46071"/>
                  <a:pt x="71985" y="56508"/>
                </a:cubicBezTo>
                <a:lnTo>
                  <a:pt x="71985" y="92141"/>
                </a:lnTo>
                <a:lnTo>
                  <a:pt x="167006" y="92141"/>
                </a:lnTo>
                <a:lnTo>
                  <a:pt x="167006" y="56508"/>
                </a:lnTo>
                <a:cubicBezTo>
                  <a:pt x="167006" y="46071"/>
                  <a:pt x="158728" y="37432"/>
                  <a:pt x="148290" y="37432"/>
                </a:cubicBezTo>
                <a:lnTo>
                  <a:pt x="90702" y="37432"/>
                </a:lnTo>
                <a:close/>
                <a:moveTo>
                  <a:pt x="84943" y="8998"/>
                </a:moveTo>
                <a:cubicBezTo>
                  <a:pt x="61907" y="8998"/>
                  <a:pt x="43191" y="27354"/>
                  <a:pt x="43191" y="50390"/>
                </a:cubicBezTo>
                <a:lnTo>
                  <a:pt x="43191" y="92141"/>
                </a:lnTo>
                <a:lnTo>
                  <a:pt x="63347" y="92141"/>
                </a:lnTo>
                <a:lnTo>
                  <a:pt x="63347" y="56508"/>
                </a:lnTo>
                <a:cubicBezTo>
                  <a:pt x="63347" y="41032"/>
                  <a:pt x="75585" y="28794"/>
                  <a:pt x="90702" y="28794"/>
                </a:cubicBezTo>
                <a:lnTo>
                  <a:pt x="148290" y="28794"/>
                </a:lnTo>
                <a:cubicBezTo>
                  <a:pt x="163407" y="28794"/>
                  <a:pt x="175645" y="41032"/>
                  <a:pt x="175645" y="56508"/>
                </a:cubicBezTo>
                <a:lnTo>
                  <a:pt x="175645" y="92141"/>
                </a:lnTo>
                <a:lnTo>
                  <a:pt x="195801" y="92141"/>
                </a:lnTo>
                <a:lnTo>
                  <a:pt x="195801" y="50390"/>
                </a:lnTo>
                <a:cubicBezTo>
                  <a:pt x="195801" y="27354"/>
                  <a:pt x="177084" y="8998"/>
                  <a:pt x="154049" y="8998"/>
                </a:cubicBezTo>
                <a:lnTo>
                  <a:pt x="84943" y="8998"/>
                </a:lnTo>
                <a:close/>
                <a:moveTo>
                  <a:pt x="84943" y="0"/>
                </a:moveTo>
                <a:lnTo>
                  <a:pt x="154049" y="0"/>
                </a:lnTo>
                <a:cubicBezTo>
                  <a:pt x="181763" y="0"/>
                  <a:pt x="204439" y="22675"/>
                  <a:pt x="204439" y="50390"/>
                </a:cubicBezTo>
                <a:lnTo>
                  <a:pt x="204439" y="92141"/>
                </a:lnTo>
                <a:lnTo>
                  <a:pt x="223156" y="92141"/>
                </a:lnTo>
                <a:cubicBezTo>
                  <a:pt x="232154" y="92141"/>
                  <a:pt x="239352" y="99340"/>
                  <a:pt x="239352" y="108338"/>
                </a:cubicBezTo>
                <a:lnTo>
                  <a:pt x="239352" y="223515"/>
                </a:lnTo>
                <a:cubicBezTo>
                  <a:pt x="239352" y="232153"/>
                  <a:pt x="232154" y="239352"/>
                  <a:pt x="223156" y="239352"/>
                </a:cubicBezTo>
                <a:lnTo>
                  <a:pt x="15837" y="239352"/>
                </a:lnTo>
                <a:cubicBezTo>
                  <a:pt x="7198" y="239352"/>
                  <a:pt x="0" y="232153"/>
                  <a:pt x="0" y="223515"/>
                </a:cubicBezTo>
                <a:lnTo>
                  <a:pt x="0" y="108338"/>
                </a:lnTo>
                <a:cubicBezTo>
                  <a:pt x="0" y="99340"/>
                  <a:pt x="7198" y="92141"/>
                  <a:pt x="15837" y="92141"/>
                </a:cubicBezTo>
                <a:lnTo>
                  <a:pt x="34553" y="92141"/>
                </a:lnTo>
                <a:lnTo>
                  <a:pt x="34553" y="50390"/>
                </a:lnTo>
                <a:cubicBezTo>
                  <a:pt x="34553" y="22675"/>
                  <a:pt x="57228" y="0"/>
                  <a:pt x="849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7" name="Freeform 1007">
            <a:extLst>
              <a:ext uri="{FF2B5EF4-FFF2-40B4-BE49-F238E27FC236}">
                <a16:creationId xmlns:a16="http://schemas.microsoft.com/office/drawing/2014/main" id="{5D2E4E66-721C-284E-9D51-4DB2277A13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1905" y="4194937"/>
            <a:ext cx="1050238" cy="1005134"/>
          </a:xfrm>
          <a:custGeom>
            <a:avLst/>
            <a:gdLst>
              <a:gd name="T0" fmla="*/ 2160287 w 285390"/>
              <a:gd name="T1" fmla="*/ 4619449 h 272691"/>
              <a:gd name="T2" fmla="*/ 1979031 w 285390"/>
              <a:gd name="T3" fmla="*/ 4008439 h 272691"/>
              <a:gd name="T4" fmla="*/ 2160287 w 285390"/>
              <a:gd name="T5" fmla="*/ 2774841 h 272691"/>
              <a:gd name="T6" fmla="*/ 1979031 w 285390"/>
              <a:gd name="T7" fmla="*/ 3544018 h 272691"/>
              <a:gd name="T8" fmla="*/ 4507862 w 285390"/>
              <a:gd name="T9" fmla="*/ 2449124 h 272691"/>
              <a:gd name="T10" fmla="*/ 5476397 w 285390"/>
              <a:gd name="T11" fmla="*/ 2935740 h 272691"/>
              <a:gd name="T12" fmla="*/ 3710289 w 285390"/>
              <a:gd name="T13" fmla="*/ 2449124 h 272691"/>
              <a:gd name="T14" fmla="*/ 4336964 w 285390"/>
              <a:gd name="T15" fmla="*/ 5111254 h 272691"/>
              <a:gd name="T16" fmla="*/ 3026617 w 285390"/>
              <a:gd name="T17" fmla="*/ 2449124 h 272691"/>
              <a:gd name="T18" fmla="*/ 3539366 w 285390"/>
              <a:gd name="T19" fmla="*/ 2449124 h 272691"/>
              <a:gd name="T20" fmla="*/ 1310372 w 285390"/>
              <a:gd name="T21" fmla="*/ 5111254 h 272691"/>
              <a:gd name="T22" fmla="*/ 2855719 w 285390"/>
              <a:gd name="T23" fmla="*/ 2449124 h 272691"/>
              <a:gd name="T24" fmla="*/ 170922 w 285390"/>
              <a:gd name="T25" fmla="*/ 2935740 h 272691"/>
              <a:gd name="T26" fmla="*/ 1146545 w 285390"/>
              <a:gd name="T27" fmla="*/ 2449124 h 272691"/>
              <a:gd name="T28" fmla="*/ 4992139 w 285390"/>
              <a:gd name="T29" fmla="*/ 2277364 h 272691"/>
              <a:gd name="T30" fmla="*/ 4507862 w 285390"/>
              <a:gd name="T31" fmla="*/ 3594108 h 272691"/>
              <a:gd name="T32" fmla="*/ 1459900 w 285390"/>
              <a:gd name="T33" fmla="*/ 5433237 h 272691"/>
              <a:gd name="T34" fmla="*/ 662245 w 285390"/>
              <a:gd name="T35" fmla="*/ 3594108 h 272691"/>
              <a:gd name="T36" fmla="*/ 4307306 w 285390"/>
              <a:gd name="T37" fmla="*/ 446898 h 272691"/>
              <a:gd name="T38" fmla="*/ 4833418 w 285390"/>
              <a:gd name="T39" fmla="*/ 446898 h 272691"/>
              <a:gd name="T40" fmla="*/ 4749247 w 285390"/>
              <a:gd name="T41" fmla="*/ 774922 h 272691"/>
              <a:gd name="T42" fmla="*/ 4896538 w 285390"/>
              <a:gd name="T43" fmla="*/ 1131561 h 272691"/>
              <a:gd name="T44" fmla="*/ 4426581 w 285390"/>
              <a:gd name="T45" fmla="*/ 1110172 h 272691"/>
              <a:gd name="T46" fmla="*/ 4307306 w 285390"/>
              <a:gd name="T47" fmla="*/ 988938 h 272691"/>
              <a:gd name="T48" fmla="*/ 4307306 w 285390"/>
              <a:gd name="T49" fmla="*/ 446898 h 272691"/>
              <a:gd name="T50" fmla="*/ 3436258 w 285390"/>
              <a:gd name="T51" fmla="*/ 653650 h 272691"/>
              <a:gd name="T52" fmla="*/ 3765966 w 285390"/>
              <a:gd name="T53" fmla="*/ 568148 h 272691"/>
              <a:gd name="T54" fmla="*/ 3765966 w 285390"/>
              <a:gd name="T55" fmla="*/ 1110172 h 272691"/>
              <a:gd name="T56" fmla="*/ 3436258 w 285390"/>
              <a:gd name="T57" fmla="*/ 896183 h 272691"/>
              <a:gd name="T58" fmla="*/ 3113573 w 285390"/>
              <a:gd name="T59" fmla="*/ 1110172 h 272691"/>
              <a:gd name="T60" fmla="*/ 3113573 w 285390"/>
              <a:gd name="T61" fmla="*/ 568148 h 272691"/>
              <a:gd name="T62" fmla="*/ 2039133 w 285390"/>
              <a:gd name="T63" fmla="*/ 446898 h 272691"/>
              <a:gd name="T64" fmla="*/ 2572253 w 285390"/>
              <a:gd name="T65" fmla="*/ 446898 h 272691"/>
              <a:gd name="T66" fmla="*/ 2572253 w 285390"/>
              <a:gd name="T67" fmla="*/ 988938 h 272691"/>
              <a:gd name="T68" fmla="*/ 2452979 w 285390"/>
              <a:gd name="T69" fmla="*/ 1110172 h 272691"/>
              <a:gd name="T70" fmla="*/ 1975988 w 285390"/>
              <a:gd name="T71" fmla="*/ 1131561 h 272691"/>
              <a:gd name="T72" fmla="*/ 2123325 w 285390"/>
              <a:gd name="T73" fmla="*/ 774922 h 272691"/>
              <a:gd name="T74" fmla="*/ 726142 w 285390"/>
              <a:gd name="T75" fmla="*/ 446898 h 272691"/>
              <a:gd name="T76" fmla="*/ 1252253 w 285390"/>
              <a:gd name="T77" fmla="*/ 446898 h 272691"/>
              <a:gd name="T78" fmla="*/ 1168110 w 285390"/>
              <a:gd name="T79" fmla="*/ 774922 h 272691"/>
              <a:gd name="T80" fmla="*/ 1315376 w 285390"/>
              <a:gd name="T81" fmla="*/ 1131561 h 272691"/>
              <a:gd name="T82" fmla="*/ 845420 w 285390"/>
              <a:gd name="T83" fmla="*/ 1110172 h 272691"/>
              <a:gd name="T84" fmla="*/ 726142 w 285390"/>
              <a:gd name="T85" fmla="*/ 988938 h 272691"/>
              <a:gd name="T86" fmla="*/ 726142 w 285390"/>
              <a:gd name="T87" fmla="*/ 446898 h 272691"/>
              <a:gd name="T88" fmla="*/ 170922 w 285390"/>
              <a:gd name="T89" fmla="*/ 1235634 h 272691"/>
              <a:gd name="T90" fmla="*/ 5476397 w 285390"/>
              <a:gd name="T91" fmla="*/ 1235634 h 272691"/>
              <a:gd name="T92" fmla="*/ 313335 w 285390"/>
              <a:gd name="T93" fmla="*/ 171368 h 272691"/>
              <a:gd name="T94" fmla="*/ 5647299 w 285390"/>
              <a:gd name="T95" fmla="*/ 314265 h 272691"/>
              <a:gd name="T96" fmla="*/ 313335 w 285390"/>
              <a:gd name="T97" fmla="*/ 1542726 h 272691"/>
              <a:gd name="T98" fmla="*/ 313335 w 285390"/>
              <a:gd name="T99" fmla="*/ 0 h 27269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85390" h="272691">
                <a:moveTo>
                  <a:pt x="104774" y="196850"/>
                </a:moveTo>
                <a:cubicBezTo>
                  <a:pt x="106973" y="196850"/>
                  <a:pt x="109171" y="198654"/>
                  <a:pt x="109171" y="201180"/>
                </a:cubicBezTo>
                <a:lnTo>
                  <a:pt x="109171" y="231847"/>
                </a:lnTo>
                <a:cubicBezTo>
                  <a:pt x="109171" y="234373"/>
                  <a:pt x="106973" y="236176"/>
                  <a:pt x="104774" y="236176"/>
                </a:cubicBezTo>
                <a:cubicBezTo>
                  <a:pt x="102210" y="236176"/>
                  <a:pt x="100012" y="234373"/>
                  <a:pt x="100012" y="231847"/>
                </a:cubicBezTo>
                <a:lnTo>
                  <a:pt x="100012" y="201180"/>
                </a:lnTo>
                <a:cubicBezTo>
                  <a:pt x="100012" y="198654"/>
                  <a:pt x="102210" y="196850"/>
                  <a:pt x="104774" y="196850"/>
                </a:cubicBezTo>
                <a:close/>
                <a:moveTo>
                  <a:pt x="104774" y="134937"/>
                </a:moveTo>
                <a:cubicBezTo>
                  <a:pt x="106973" y="134937"/>
                  <a:pt x="109171" y="136741"/>
                  <a:pt x="109171" y="139267"/>
                </a:cubicBezTo>
                <a:lnTo>
                  <a:pt x="109171" y="177872"/>
                </a:lnTo>
                <a:cubicBezTo>
                  <a:pt x="109171" y="180037"/>
                  <a:pt x="106973" y="182201"/>
                  <a:pt x="104774" y="182201"/>
                </a:cubicBezTo>
                <a:cubicBezTo>
                  <a:pt x="102210" y="182201"/>
                  <a:pt x="100012" y="180037"/>
                  <a:pt x="100012" y="177872"/>
                </a:cubicBezTo>
                <a:lnTo>
                  <a:pt x="100012" y="139267"/>
                </a:lnTo>
                <a:cubicBezTo>
                  <a:pt x="100012" y="136741"/>
                  <a:pt x="102210" y="134937"/>
                  <a:pt x="104774" y="134937"/>
                </a:cubicBezTo>
                <a:close/>
                <a:moveTo>
                  <a:pt x="227808" y="122920"/>
                </a:moveTo>
                <a:lnTo>
                  <a:pt x="227808" y="171766"/>
                </a:lnTo>
                <a:lnTo>
                  <a:pt x="252281" y="171766"/>
                </a:lnTo>
                <a:cubicBezTo>
                  <a:pt x="265956" y="171766"/>
                  <a:pt x="276753" y="160632"/>
                  <a:pt x="276753" y="147343"/>
                </a:cubicBezTo>
                <a:cubicBezTo>
                  <a:pt x="276753" y="133695"/>
                  <a:pt x="265956" y="122920"/>
                  <a:pt x="252281" y="122920"/>
                </a:cubicBezTo>
                <a:lnTo>
                  <a:pt x="227808" y="122920"/>
                </a:lnTo>
                <a:close/>
                <a:moveTo>
                  <a:pt x="187501" y="122920"/>
                </a:moveTo>
                <a:lnTo>
                  <a:pt x="187501" y="263712"/>
                </a:lnTo>
                <a:lnTo>
                  <a:pt x="211973" y="263712"/>
                </a:lnTo>
                <a:cubicBezTo>
                  <a:pt x="215932" y="263712"/>
                  <a:pt x="219171" y="260839"/>
                  <a:pt x="219171" y="256529"/>
                </a:cubicBezTo>
                <a:lnTo>
                  <a:pt x="219171" y="122920"/>
                </a:lnTo>
                <a:lnTo>
                  <a:pt x="187501" y="122920"/>
                </a:lnTo>
                <a:close/>
                <a:moveTo>
                  <a:pt x="152952" y="122920"/>
                </a:moveTo>
                <a:lnTo>
                  <a:pt x="152952" y="263712"/>
                </a:lnTo>
                <a:lnTo>
                  <a:pt x="178864" y="263712"/>
                </a:lnTo>
                <a:lnTo>
                  <a:pt x="178864" y="122920"/>
                </a:lnTo>
                <a:lnTo>
                  <a:pt x="152952" y="122920"/>
                </a:lnTo>
                <a:close/>
                <a:moveTo>
                  <a:pt x="66219" y="122920"/>
                </a:moveTo>
                <a:lnTo>
                  <a:pt x="66219" y="256529"/>
                </a:lnTo>
                <a:cubicBezTo>
                  <a:pt x="66219" y="260839"/>
                  <a:pt x="69818" y="263712"/>
                  <a:pt x="73777" y="263712"/>
                </a:cubicBezTo>
                <a:lnTo>
                  <a:pt x="144315" y="263712"/>
                </a:lnTo>
                <a:lnTo>
                  <a:pt x="144315" y="122920"/>
                </a:lnTo>
                <a:lnTo>
                  <a:pt x="66219" y="122920"/>
                </a:lnTo>
                <a:close/>
                <a:moveTo>
                  <a:pt x="33469" y="122920"/>
                </a:moveTo>
                <a:cubicBezTo>
                  <a:pt x="19794" y="122920"/>
                  <a:pt x="8637" y="133695"/>
                  <a:pt x="8637" y="147343"/>
                </a:cubicBezTo>
                <a:cubicBezTo>
                  <a:pt x="8637" y="160632"/>
                  <a:pt x="19794" y="171766"/>
                  <a:pt x="33469" y="171766"/>
                </a:cubicBezTo>
                <a:lnTo>
                  <a:pt x="57942" y="171766"/>
                </a:lnTo>
                <a:lnTo>
                  <a:pt x="57942" y="122920"/>
                </a:lnTo>
                <a:lnTo>
                  <a:pt x="33469" y="122920"/>
                </a:lnTo>
                <a:close/>
                <a:moveTo>
                  <a:pt x="33469" y="114300"/>
                </a:moveTo>
                <a:lnTo>
                  <a:pt x="252281" y="114300"/>
                </a:lnTo>
                <a:cubicBezTo>
                  <a:pt x="270635" y="114300"/>
                  <a:pt x="285390" y="129026"/>
                  <a:pt x="285390" y="147343"/>
                </a:cubicBezTo>
                <a:cubicBezTo>
                  <a:pt x="285390" y="165661"/>
                  <a:pt x="270635" y="180386"/>
                  <a:pt x="252281" y="180386"/>
                </a:cubicBezTo>
                <a:lnTo>
                  <a:pt x="227808" y="180386"/>
                </a:lnTo>
                <a:lnTo>
                  <a:pt x="227808" y="256529"/>
                </a:lnTo>
                <a:cubicBezTo>
                  <a:pt x="227808" y="265508"/>
                  <a:pt x="220611" y="272691"/>
                  <a:pt x="211973" y="272691"/>
                </a:cubicBezTo>
                <a:lnTo>
                  <a:pt x="73777" y="272691"/>
                </a:lnTo>
                <a:cubicBezTo>
                  <a:pt x="64780" y="272691"/>
                  <a:pt x="57942" y="265508"/>
                  <a:pt x="57942" y="256529"/>
                </a:cubicBezTo>
                <a:lnTo>
                  <a:pt x="57942" y="180386"/>
                </a:lnTo>
                <a:lnTo>
                  <a:pt x="33469" y="180386"/>
                </a:lnTo>
                <a:cubicBezTo>
                  <a:pt x="14755" y="180386"/>
                  <a:pt x="0" y="165661"/>
                  <a:pt x="0" y="147343"/>
                </a:cubicBezTo>
                <a:cubicBezTo>
                  <a:pt x="0" y="129026"/>
                  <a:pt x="14755" y="114300"/>
                  <a:pt x="33469" y="114300"/>
                </a:cubicBezTo>
                <a:close/>
                <a:moveTo>
                  <a:pt x="217672" y="22427"/>
                </a:moveTo>
                <a:cubicBezTo>
                  <a:pt x="219090" y="20637"/>
                  <a:pt x="221926" y="20637"/>
                  <a:pt x="223699" y="22427"/>
                </a:cubicBezTo>
                <a:lnTo>
                  <a:pt x="233979" y="32808"/>
                </a:lnTo>
                <a:lnTo>
                  <a:pt x="244259" y="22427"/>
                </a:lnTo>
                <a:cubicBezTo>
                  <a:pt x="246031" y="20637"/>
                  <a:pt x="248867" y="20637"/>
                  <a:pt x="250640" y="22427"/>
                </a:cubicBezTo>
                <a:cubicBezTo>
                  <a:pt x="252058" y="24217"/>
                  <a:pt x="252058" y="26723"/>
                  <a:pt x="250640" y="28513"/>
                </a:cubicBezTo>
                <a:lnTo>
                  <a:pt x="240005" y="38894"/>
                </a:lnTo>
                <a:lnTo>
                  <a:pt x="250640" y="49633"/>
                </a:lnTo>
                <a:cubicBezTo>
                  <a:pt x="252058" y="51423"/>
                  <a:pt x="252058" y="53929"/>
                  <a:pt x="250640" y="55718"/>
                </a:cubicBezTo>
                <a:cubicBezTo>
                  <a:pt x="249576" y="56434"/>
                  <a:pt x="248513" y="56792"/>
                  <a:pt x="247449" y="56792"/>
                </a:cubicBezTo>
                <a:cubicBezTo>
                  <a:pt x="246386" y="56792"/>
                  <a:pt x="245322" y="56434"/>
                  <a:pt x="244259" y="55718"/>
                </a:cubicBezTo>
                <a:lnTo>
                  <a:pt x="233979" y="44979"/>
                </a:lnTo>
                <a:lnTo>
                  <a:pt x="223699" y="55718"/>
                </a:lnTo>
                <a:cubicBezTo>
                  <a:pt x="222635" y="56434"/>
                  <a:pt x="221926" y="56792"/>
                  <a:pt x="220508" y="56792"/>
                </a:cubicBezTo>
                <a:cubicBezTo>
                  <a:pt x="219445" y="56792"/>
                  <a:pt x="218381" y="56434"/>
                  <a:pt x="217672" y="55718"/>
                </a:cubicBezTo>
                <a:cubicBezTo>
                  <a:pt x="215900" y="53929"/>
                  <a:pt x="215900" y="51423"/>
                  <a:pt x="217672" y="49633"/>
                </a:cubicBezTo>
                <a:lnTo>
                  <a:pt x="227953" y="38894"/>
                </a:lnTo>
                <a:lnTo>
                  <a:pt x="217672" y="28513"/>
                </a:lnTo>
                <a:cubicBezTo>
                  <a:pt x="215900" y="26723"/>
                  <a:pt x="215900" y="24217"/>
                  <a:pt x="217672" y="22427"/>
                </a:cubicBezTo>
                <a:close/>
                <a:moveTo>
                  <a:pt x="157347" y="22427"/>
                </a:moveTo>
                <a:cubicBezTo>
                  <a:pt x="159120" y="20637"/>
                  <a:pt x="161601" y="20637"/>
                  <a:pt x="163374" y="22427"/>
                </a:cubicBezTo>
                <a:lnTo>
                  <a:pt x="173654" y="32808"/>
                </a:lnTo>
                <a:lnTo>
                  <a:pt x="184288" y="22427"/>
                </a:lnTo>
                <a:cubicBezTo>
                  <a:pt x="185706" y="20637"/>
                  <a:pt x="188542" y="20637"/>
                  <a:pt x="190315" y="22427"/>
                </a:cubicBezTo>
                <a:cubicBezTo>
                  <a:pt x="191733" y="24217"/>
                  <a:pt x="191733" y="26723"/>
                  <a:pt x="190315" y="28513"/>
                </a:cubicBezTo>
                <a:lnTo>
                  <a:pt x="179680" y="38894"/>
                </a:lnTo>
                <a:lnTo>
                  <a:pt x="190315" y="49633"/>
                </a:lnTo>
                <a:cubicBezTo>
                  <a:pt x="191733" y="51423"/>
                  <a:pt x="191733" y="53929"/>
                  <a:pt x="190315" y="55718"/>
                </a:cubicBezTo>
                <a:cubicBezTo>
                  <a:pt x="189251" y="56434"/>
                  <a:pt x="188542" y="56792"/>
                  <a:pt x="187124" y="56792"/>
                </a:cubicBezTo>
                <a:cubicBezTo>
                  <a:pt x="186061" y="56792"/>
                  <a:pt x="184997" y="56434"/>
                  <a:pt x="184288" y="55718"/>
                </a:cubicBezTo>
                <a:lnTo>
                  <a:pt x="173654" y="44979"/>
                </a:lnTo>
                <a:lnTo>
                  <a:pt x="163374" y="55718"/>
                </a:lnTo>
                <a:cubicBezTo>
                  <a:pt x="162665" y="56434"/>
                  <a:pt x="161601" y="56792"/>
                  <a:pt x="160183" y="56792"/>
                </a:cubicBezTo>
                <a:cubicBezTo>
                  <a:pt x="159120" y="56792"/>
                  <a:pt x="158056" y="56434"/>
                  <a:pt x="157347" y="55718"/>
                </a:cubicBezTo>
                <a:cubicBezTo>
                  <a:pt x="155575" y="53929"/>
                  <a:pt x="155575" y="51423"/>
                  <a:pt x="157347" y="49633"/>
                </a:cubicBezTo>
                <a:lnTo>
                  <a:pt x="167628" y="38894"/>
                </a:lnTo>
                <a:lnTo>
                  <a:pt x="157347" y="28513"/>
                </a:lnTo>
                <a:cubicBezTo>
                  <a:pt x="155575" y="26723"/>
                  <a:pt x="155575" y="24217"/>
                  <a:pt x="157347" y="22427"/>
                </a:cubicBezTo>
                <a:close/>
                <a:moveTo>
                  <a:pt x="97022" y="22427"/>
                </a:moveTo>
                <a:cubicBezTo>
                  <a:pt x="98795" y="20637"/>
                  <a:pt x="101276" y="20637"/>
                  <a:pt x="103049" y="22427"/>
                </a:cubicBezTo>
                <a:lnTo>
                  <a:pt x="113329" y="32808"/>
                </a:lnTo>
                <a:lnTo>
                  <a:pt x="123963" y="22427"/>
                </a:lnTo>
                <a:cubicBezTo>
                  <a:pt x="125736" y="20637"/>
                  <a:pt x="128217" y="20637"/>
                  <a:pt x="129990" y="22427"/>
                </a:cubicBezTo>
                <a:cubicBezTo>
                  <a:pt x="131408" y="24217"/>
                  <a:pt x="131408" y="26723"/>
                  <a:pt x="129990" y="28513"/>
                </a:cubicBezTo>
                <a:lnTo>
                  <a:pt x="119709" y="38894"/>
                </a:lnTo>
                <a:lnTo>
                  <a:pt x="129990" y="49633"/>
                </a:lnTo>
                <a:cubicBezTo>
                  <a:pt x="131408" y="51423"/>
                  <a:pt x="131408" y="53929"/>
                  <a:pt x="129990" y="55718"/>
                </a:cubicBezTo>
                <a:cubicBezTo>
                  <a:pt x="129281" y="56434"/>
                  <a:pt x="127863" y="56792"/>
                  <a:pt x="126799" y="56792"/>
                </a:cubicBezTo>
                <a:cubicBezTo>
                  <a:pt x="125736" y="56792"/>
                  <a:pt x="124672" y="56434"/>
                  <a:pt x="123963" y="55718"/>
                </a:cubicBezTo>
                <a:lnTo>
                  <a:pt x="113329" y="44979"/>
                </a:lnTo>
                <a:lnTo>
                  <a:pt x="103049" y="55718"/>
                </a:lnTo>
                <a:cubicBezTo>
                  <a:pt x="102340" y="56434"/>
                  <a:pt x="100922" y="56792"/>
                  <a:pt x="99858" y="56792"/>
                </a:cubicBezTo>
                <a:cubicBezTo>
                  <a:pt x="98795" y="56792"/>
                  <a:pt x="98086" y="56434"/>
                  <a:pt x="97022" y="55718"/>
                </a:cubicBezTo>
                <a:cubicBezTo>
                  <a:pt x="95250" y="53929"/>
                  <a:pt x="95250" y="51423"/>
                  <a:pt x="97022" y="49633"/>
                </a:cubicBezTo>
                <a:lnTo>
                  <a:pt x="107303" y="38894"/>
                </a:lnTo>
                <a:lnTo>
                  <a:pt x="97022" y="28513"/>
                </a:lnTo>
                <a:cubicBezTo>
                  <a:pt x="95250" y="26723"/>
                  <a:pt x="95250" y="24217"/>
                  <a:pt x="97022" y="22427"/>
                </a:cubicBezTo>
                <a:close/>
                <a:moveTo>
                  <a:pt x="36697" y="22427"/>
                </a:moveTo>
                <a:cubicBezTo>
                  <a:pt x="38115" y="20637"/>
                  <a:pt x="40951" y="20637"/>
                  <a:pt x="42724" y="22427"/>
                </a:cubicBezTo>
                <a:lnTo>
                  <a:pt x="53004" y="32808"/>
                </a:lnTo>
                <a:lnTo>
                  <a:pt x="63284" y="22427"/>
                </a:lnTo>
                <a:cubicBezTo>
                  <a:pt x="65056" y="20637"/>
                  <a:pt x="67892" y="20637"/>
                  <a:pt x="69310" y="22427"/>
                </a:cubicBezTo>
                <a:cubicBezTo>
                  <a:pt x="71083" y="24217"/>
                  <a:pt x="71083" y="26723"/>
                  <a:pt x="69310" y="28513"/>
                </a:cubicBezTo>
                <a:lnTo>
                  <a:pt x="59030" y="38894"/>
                </a:lnTo>
                <a:lnTo>
                  <a:pt x="69310" y="49633"/>
                </a:lnTo>
                <a:cubicBezTo>
                  <a:pt x="71083" y="51423"/>
                  <a:pt x="71083" y="53929"/>
                  <a:pt x="69310" y="55718"/>
                </a:cubicBezTo>
                <a:cubicBezTo>
                  <a:pt x="68601" y="56434"/>
                  <a:pt x="67538" y="56792"/>
                  <a:pt x="66474" y="56792"/>
                </a:cubicBezTo>
                <a:cubicBezTo>
                  <a:pt x="65411" y="56792"/>
                  <a:pt x="64347" y="56434"/>
                  <a:pt x="63284" y="55718"/>
                </a:cubicBezTo>
                <a:lnTo>
                  <a:pt x="53004" y="44979"/>
                </a:lnTo>
                <a:lnTo>
                  <a:pt x="42724" y="55718"/>
                </a:lnTo>
                <a:cubicBezTo>
                  <a:pt x="41660" y="56434"/>
                  <a:pt x="40597" y="56792"/>
                  <a:pt x="39888" y="56792"/>
                </a:cubicBezTo>
                <a:cubicBezTo>
                  <a:pt x="38470" y="56792"/>
                  <a:pt x="37406" y="56434"/>
                  <a:pt x="36697" y="55718"/>
                </a:cubicBezTo>
                <a:cubicBezTo>
                  <a:pt x="34925" y="53929"/>
                  <a:pt x="34925" y="51423"/>
                  <a:pt x="36697" y="49633"/>
                </a:cubicBezTo>
                <a:lnTo>
                  <a:pt x="46978" y="38894"/>
                </a:lnTo>
                <a:lnTo>
                  <a:pt x="36697" y="28513"/>
                </a:lnTo>
                <a:cubicBezTo>
                  <a:pt x="34925" y="26723"/>
                  <a:pt x="34925" y="24217"/>
                  <a:pt x="36697" y="22427"/>
                </a:cubicBezTo>
                <a:close/>
                <a:moveTo>
                  <a:pt x="15835" y="8603"/>
                </a:moveTo>
                <a:cubicBezTo>
                  <a:pt x="11876" y="8603"/>
                  <a:pt x="8637" y="11829"/>
                  <a:pt x="8637" y="15772"/>
                </a:cubicBezTo>
                <a:lnTo>
                  <a:pt x="8637" y="62015"/>
                </a:lnTo>
                <a:cubicBezTo>
                  <a:pt x="8637" y="65958"/>
                  <a:pt x="11876" y="68826"/>
                  <a:pt x="15835" y="68826"/>
                </a:cubicBezTo>
                <a:lnTo>
                  <a:pt x="269555" y="68826"/>
                </a:lnTo>
                <a:cubicBezTo>
                  <a:pt x="273514" y="68826"/>
                  <a:pt x="276753" y="65958"/>
                  <a:pt x="276753" y="62015"/>
                </a:cubicBezTo>
                <a:lnTo>
                  <a:pt x="276753" y="15772"/>
                </a:lnTo>
                <a:cubicBezTo>
                  <a:pt x="276753" y="11829"/>
                  <a:pt x="273514" y="8603"/>
                  <a:pt x="269555" y="8603"/>
                </a:cubicBezTo>
                <a:lnTo>
                  <a:pt x="15835" y="8603"/>
                </a:lnTo>
                <a:close/>
                <a:moveTo>
                  <a:pt x="15835" y="0"/>
                </a:moveTo>
                <a:lnTo>
                  <a:pt x="269555" y="0"/>
                </a:lnTo>
                <a:cubicBezTo>
                  <a:pt x="278552" y="0"/>
                  <a:pt x="285390" y="7169"/>
                  <a:pt x="285390" y="15772"/>
                </a:cubicBezTo>
                <a:lnTo>
                  <a:pt x="285390" y="62015"/>
                </a:lnTo>
                <a:cubicBezTo>
                  <a:pt x="285390" y="70618"/>
                  <a:pt x="278552" y="77429"/>
                  <a:pt x="269555" y="77429"/>
                </a:cubicBezTo>
                <a:lnTo>
                  <a:pt x="15835" y="77429"/>
                </a:lnTo>
                <a:cubicBezTo>
                  <a:pt x="7198" y="77429"/>
                  <a:pt x="0" y="70618"/>
                  <a:pt x="0" y="62015"/>
                </a:cubicBezTo>
                <a:lnTo>
                  <a:pt x="0" y="15772"/>
                </a:lnTo>
                <a:cubicBezTo>
                  <a:pt x="0" y="7169"/>
                  <a:pt x="7198" y="0"/>
                  <a:pt x="1583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427668B-44B0-044A-B34A-E1EF2D5EFD7B}"/>
              </a:ext>
            </a:extLst>
          </p:cNvPr>
          <p:cNvSpPr txBox="1"/>
          <p:nvPr/>
        </p:nvSpPr>
        <p:spPr>
          <a:xfrm>
            <a:off x="4087071" y="836794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667B1875-0325-5248-9B50-0A128776871E}"/>
              </a:ext>
            </a:extLst>
          </p:cNvPr>
          <p:cNvSpPr txBox="1">
            <a:spLocks/>
          </p:cNvSpPr>
          <p:nvPr/>
        </p:nvSpPr>
        <p:spPr>
          <a:xfrm>
            <a:off x="1547220" y="905177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2E5D6E3-1BD3-6D46-B5FB-E81162E14645}"/>
              </a:ext>
            </a:extLst>
          </p:cNvPr>
          <p:cNvSpPr txBox="1"/>
          <p:nvPr/>
        </p:nvSpPr>
        <p:spPr>
          <a:xfrm>
            <a:off x="4087071" y="556901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B21C5299-4F92-814B-AB0E-96AB8A365819}"/>
              </a:ext>
            </a:extLst>
          </p:cNvPr>
          <p:cNvSpPr txBox="1">
            <a:spLocks/>
          </p:cNvSpPr>
          <p:nvPr/>
        </p:nvSpPr>
        <p:spPr>
          <a:xfrm>
            <a:off x="1547220" y="6252842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C445CC4-0B73-5741-B5AB-DC523AC40A86}"/>
              </a:ext>
            </a:extLst>
          </p:cNvPr>
          <p:cNvSpPr txBox="1"/>
          <p:nvPr/>
        </p:nvSpPr>
        <p:spPr>
          <a:xfrm>
            <a:off x="16804182" y="4355715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87AC802-D785-6244-876F-8FFADF044972}"/>
              </a:ext>
            </a:extLst>
          </p:cNvPr>
          <p:cNvSpPr txBox="1">
            <a:spLocks/>
          </p:cNvSpPr>
          <p:nvPr/>
        </p:nvSpPr>
        <p:spPr>
          <a:xfrm>
            <a:off x="16804182" y="5039541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E640E4-402E-614D-B930-6AFEAFB12B7A}"/>
              </a:ext>
            </a:extLst>
          </p:cNvPr>
          <p:cNvSpPr txBox="1"/>
          <p:nvPr/>
        </p:nvSpPr>
        <p:spPr>
          <a:xfrm>
            <a:off x="16804182" y="11015173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07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8910A67-301B-5144-BC05-FC7E0228C0BC}"/>
              </a:ext>
            </a:extLst>
          </p:cNvPr>
          <p:cNvSpPr txBox="1">
            <a:spLocks/>
          </p:cNvSpPr>
          <p:nvPr/>
        </p:nvSpPr>
        <p:spPr>
          <a:xfrm>
            <a:off x="16804182" y="11698999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A7B54E-CA07-F64A-AEE4-A4A821679E3C}"/>
              </a:ext>
            </a:extLst>
          </p:cNvPr>
          <p:cNvSpPr txBox="1"/>
          <p:nvPr/>
        </p:nvSpPr>
        <p:spPr>
          <a:xfrm>
            <a:off x="17614079" y="769225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06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5CB1EC4A-D561-714C-9104-107EF6A67E8C}"/>
              </a:ext>
            </a:extLst>
          </p:cNvPr>
          <p:cNvSpPr txBox="1">
            <a:spLocks/>
          </p:cNvSpPr>
          <p:nvPr/>
        </p:nvSpPr>
        <p:spPr>
          <a:xfrm>
            <a:off x="17614079" y="8376082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12EBAEF-8FCC-9E46-90F5-CF2DDF5603F2}"/>
              </a:ext>
            </a:extLst>
          </p:cNvPr>
          <p:cNvSpPr txBox="1"/>
          <p:nvPr/>
        </p:nvSpPr>
        <p:spPr>
          <a:xfrm>
            <a:off x="5838367" y="1116687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14C55ED5-4E4C-7A46-A947-A6268162A374}"/>
              </a:ext>
            </a:extLst>
          </p:cNvPr>
          <p:cNvSpPr txBox="1">
            <a:spLocks/>
          </p:cNvSpPr>
          <p:nvPr/>
        </p:nvSpPr>
        <p:spPr>
          <a:xfrm>
            <a:off x="3298516" y="1185070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C09B699-8484-024D-9AA4-89218389AB57}"/>
              </a:ext>
            </a:extLst>
          </p:cNvPr>
          <p:cNvSpPr txBox="1"/>
          <p:nvPr/>
        </p:nvSpPr>
        <p:spPr>
          <a:xfrm>
            <a:off x="5838367" y="2770085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85F344D5-A112-8047-94FA-1E845BADC350}"/>
              </a:ext>
            </a:extLst>
          </p:cNvPr>
          <p:cNvSpPr txBox="1">
            <a:spLocks/>
          </p:cNvSpPr>
          <p:nvPr/>
        </p:nvSpPr>
        <p:spPr>
          <a:xfrm>
            <a:off x="3298516" y="3453911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0844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EAA864-2F6B-DF44-A940-767C5E9F164B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6A5EEF-D819-4E49-B88A-EE5120CBC42C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E6E2AC94-28C0-834C-8744-3F643E071D92}"/>
              </a:ext>
            </a:extLst>
          </p:cNvPr>
          <p:cNvSpPr/>
          <p:nvPr/>
        </p:nvSpPr>
        <p:spPr>
          <a:xfrm rot="1363340">
            <a:off x="11974157" y="2999666"/>
            <a:ext cx="3163150" cy="3212525"/>
          </a:xfrm>
          <a:custGeom>
            <a:avLst/>
            <a:gdLst>
              <a:gd name="connsiteX0" fmla="*/ 1669783 w 3328700"/>
              <a:gd name="connsiteY0" fmla="*/ 0 h 3380659"/>
              <a:gd name="connsiteX1" fmla="*/ 3328700 w 3328700"/>
              <a:gd name="connsiteY1" fmla="*/ 1185230 h 3380659"/>
              <a:gd name="connsiteX2" fmla="*/ 2416872 w 3328700"/>
              <a:gd name="connsiteY2" fmla="*/ 3378978 h 3380659"/>
              <a:gd name="connsiteX3" fmla="*/ 2297921 w 3328700"/>
              <a:gd name="connsiteY3" fmla="*/ 3336751 h 3380659"/>
              <a:gd name="connsiteX4" fmla="*/ 1036334 w 3328700"/>
              <a:gd name="connsiteY4" fmla="*/ 3337495 h 3380659"/>
              <a:gd name="connsiteX5" fmla="*/ 916645 w 3328700"/>
              <a:gd name="connsiteY5" fmla="*/ 3380659 h 3380659"/>
              <a:gd name="connsiteX6" fmla="*/ 0 w 3328700"/>
              <a:gd name="connsiteY6" fmla="*/ 1192992 h 338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8700" h="3380659">
                <a:moveTo>
                  <a:pt x="1669783" y="0"/>
                </a:moveTo>
                <a:lnTo>
                  <a:pt x="3328700" y="1185230"/>
                </a:lnTo>
                <a:lnTo>
                  <a:pt x="2416872" y="3378978"/>
                </a:lnTo>
                <a:lnTo>
                  <a:pt x="2297921" y="3336751"/>
                </a:lnTo>
                <a:cubicBezTo>
                  <a:pt x="1896967" y="3215623"/>
                  <a:pt x="1459228" y="3208820"/>
                  <a:pt x="1036334" y="3337495"/>
                </a:cubicBezTo>
                <a:lnTo>
                  <a:pt x="916645" y="3380659"/>
                </a:lnTo>
                <a:lnTo>
                  <a:pt x="0" y="119299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5C1D1997-E2A5-F84F-BE0E-9052C9C7595E}"/>
              </a:ext>
            </a:extLst>
          </p:cNvPr>
          <p:cNvSpPr/>
          <p:nvPr/>
        </p:nvSpPr>
        <p:spPr>
          <a:xfrm rot="1363340">
            <a:off x="13813370" y="5043386"/>
            <a:ext cx="3087098" cy="3091973"/>
          </a:xfrm>
          <a:custGeom>
            <a:avLst/>
            <a:gdLst>
              <a:gd name="connsiteX0" fmla="*/ 913025 w 3248668"/>
              <a:gd name="connsiteY0" fmla="*/ 0 h 3253798"/>
              <a:gd name="connsiteX1" fmla="*/ 2912846 w 3248668"/>
              <a:gd name="connsiteY1" fmla="*/ 333074 h 3253798"/>
              <a:gd name="connsiteX2" fmla="*/ 3248668 w 3248668"/>
              <a:gd name="connsiteY2" fmla="*/ 2349394 h 3253798"/>
              <a:gd name="connsiteX3" fmla="*/ 1050625 w 3248668"/>
              <a:gd name="connsiteY3" fmla="*/ 3253798 h 3253798"/>
              <a:gd name="connsiteX4" fmla="*/ 988555 w 3248668"/>
              <a:gd name="connsiteY4" fmla="*/ 3124324 h 3253798"/>
              <a:gd name="connsiteX5" fmla="*/ 90104 w 3248668"/>
              <a:gd name="connsiteY5" fmla="*/ 2238668 h 3253798"/>
              <a:gd name="connsiteX6" fmla="*/ 0 w 3248668"/>
              <a:gd name="connsiteY6" fmla="*/ 2196630 h 325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8668" h="3253798">
                <a:moveTo>
                  <a:pt x="913025" y="0"/>
                </a:moveTo>
                <a:lnTo>
                  <a:pt x="2912846" y="333074"/>
                </a:lnTo>
                <a:lnTo>
                  <a:pt x="3248668" y="2349394"/>
                </a:lnTo>
                <a:lnTo>
                  <a:pt x="1050625" y="3253798"/>
                </a:lnTo>
                <a:lnTo>
                  <a:pt x="988555" y="3124324"/>
                </a:lnTo>
                <a:cubicBezTo>
                  <a:pt x="777490" y="2735932"/>
                  <a:pt x="460796" y="2433663"/>
                  <a:pt x="90104" y="2238668"/>
                </a:cubicBezTo>
                <a:lnTo>
                  <a:pt x="0" y="21966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B95D1E18-1C11-3E46-85BE-D83E04A3D57C}"/>
              </a:ext>
            </a:extLst>
          </p:cNvPr>
          <p:cNvSpPr/>
          <p:nvPr/>
        </p:nvSpPr>
        <p:spPr>
          <a:xfrm rot="1363340">
            <a:off x="9346508" y="3173361"/>
            <a:ext cx="3080156" cy="3085710"/>
          </a:xfrm>
          <a:custGeom>
            <a:avLst/>
            <a:gdLst>
              <a:gd name="connsiteX0" fmla="*/ 334462 w 3241362"/>
              <a:gd name="connsiteY0" fmla="*/ 330874 h 3247207"/>
              <a:gd name="connsiteX1" fmla="*/ 2321077 w 3241362"/>
              <a:gd name="connsiteY1" fmla="*/ 0 h 3247207"/>
              <a:gd name="connsiteX2" fmla="*/ 3241362 w 3241362"/>
              <a:gd name="connsiteY2" fmla="*/ 2196353 h 3247207"/>
              <a:gd name="connsiteX3" fmla="*/ 3127428 w 3241362"/>
              <a:gd name="connsiteY3" fmla="*/ 2250973 h 3247207"/>
              <a:gd name="connsiteX4" fmla="*/ 2241771 w 3241362"/>
              <a:gd name="connsiteY4" fmla="*/ 3149425 h 3247207"/>
              <a:gd name="connsiteX5" fmla="*/ 2196152 w 3241362"/>
              <a:gd name="connsiteY5" fmla="*/ 3247207 h 3247207"/>
              <a:gd name="connsiteX6" fmla="*/ 0 w 3241362"/>
              <a:gd name="connsiteY6" fmla="*/ 2339029 h 32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1362" h="3247207">
                <a:moveTo>
                  <a:pt x="334462" y="330874"/>
                </a:moveTo>
                <a:lnTo>
                  <a:pt x="2321077" y="0"/>
                </a:lnTo>
                <a:lnTo>
                  <a:pt x="3241362" y="2196353"/>
                </a:lnTo>
                <a:lnTo>
                  <a:pt x="3127428" y="2250973"/>
                </a:lnTo>
                <a:cubicBezTo>
                  <a:pt x="2739036" y="2462038"/>
                  <a:pt x="2436766" y="2778733"/>
                  <a:pt x="2241771" y="3149425"/>
                </a:cubicBezTo>
                <a:lnTo>
                  <a:pt x="2196152" y="3247207"/>
                </a:lnTo>
                <a:lnTo>
                  <a:pt x="0" y="23390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AA1C6CF2-9F16-B146-9573-6E754CDC2334}"/>
              </a:ext>
            </a:extLst>
          </p:cNvPr>
          <p:cNvSpPr/>
          <p:nvPr/>
        </p:nvSpPr>
        <p:spPr>
          <a:xfrm rot="1363340">
            <a:off x="7308398" y="4941747"/>
            <a:ext cx="3210669" cy="3133355"/>
          </a:xfrm>
          <a:custGeom>
            <a:avLst/>
            <a:gdLst>
              <a:gd name="connsiteX0" fmla="*/ 1180319 w 3378706"/>
              <a:gd name="connsiteY0" fmla="*/ 0 h 3297346"/>
              <a:gd name="connsiteX1" fmla="*/ 3377856 w 3378706"/>
              <a:gd name="connsiteY1" fmla="*/ 908750 h 3297346"/>
              <a:gd name="connsiteX2" fmla="*/ 3338466 w 3378706"/>
              <a:gd name="connsiteY2" fmla="*/ 1019714 h 3297346"/>
              <a:gd name="connsiteX3" fmla="*/ 3339209 w 3378706"/>
              <a:gd name="connsiteY3" fmla="*/ 2281301 h 3297346"/>
              <a:gd name="connsiteX4" fmla="*/ 3378706 w 3378706"/>
              <a:gd name="connsiteY4" fmla="*/ 2390819 h 3297346"/>
              <a:gd name="connsiteX5" fmla="*/ 1175502 w 3378706"/>
              <a:gd name="connsiteY5" fmla="*/ 3297346 h 3297346"/>
              <a:gd name="connsiteX6" fmla="*/ 0 w 3378706"/>
              <a:gd name="connsiteY6" fmla="*/ 1652044 h 329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8706" h="3297346">
                <a:moveTo>
                  <a:pt x="1180319" y="0"/>
                </a:moveTo>
                <a:lnTo>
                  <a:pt x="3377856" y="908750"/>
                </a:lnTo>
                <a:lnTo>
                  <a:pt x="3338466" y="1019714"/>
                </a:lnTo>
                <a:cubicBezTo>
                  <a:pt x="3217337" y="1420667"/>
                  <a:pt x="3210534" y="1858407"/>
                  <a:pt x="3339209" y="2281301"/>
                </a:cubicBezTo>
                <a:lnTo>
                  <a:pt x="3378706" y="2390819"/>
                </a:lnTo>
                <a:lnTo>
                  <a:pt x="1175502" y="3297346"/>
                </a:lnTo>
                <a:lnTo>
                  <a:pt x="0" y="16520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B3E42865-7DB2-7F43-A17E-974C952AF9A2}"/>
              </a:ext>
            </a:extLst>
          </p:cNvPr>
          <p:cNvSpPr/>
          <p:nvPr/>
        </p:nvSpPr>
        <p:spPr>
          <a:xfrm rot="1363340">
            <a:off x="13855726" y="7691124"/>
            <a:ext cx="3213652" cy="3133354"/>
          </a:xfrm>
          <a:custGeom>
            <a:avLst/>
            <a:gdLst>
              <a:gd name="connsiteX0" fmla="*/ 2837 w 3381845"/>
              <a:gd name="connsiteY0" fmla="*/ 906652 h 3297345"/>
              <a:gd name="connsiteX1" fmla="*/ 2206344 w 3381845"/>
              <a:gd name="connsiteY1" fmla="*/ 0 h 3297345"/>
              <a:gd name="connsiteX2" fmla="*/ 3381845 w 3381845"/>
              <a:gd name="connsiteY2" fmla="*/ 1645300 h 3297345"/>
              <a:gd name="connsiteX3" fmla="*/ 2201526 w 3381845"/>
              <a:gd name="connsiteY3" fmla="*/ 3297345 h 3297345"/>
              <a:gd name="connsiteX4" fmla="*/ 0 w 3381845"/>
              <a:gd name="connsiteY4" fmla="*/ 2386946 h 3297345"/>
              <a:gd name="connsiteX5" fmla="*/ 40902 w 3381845"/>
              <a:gd name="connsiteY5" fmla="*/ 2271725 h 3297345"/>
              <a:gd name="connsiteX6" fmla="*/ 40159 w 3381845"/>
              <a:gd name="connsiteY6" fmla="*/ 1010137 h 329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1845" h="3297345">
                <a:moveTo>
                  <a:pt x="2837" y="906652"/>
                </a:moveTo>
                <a:lnTo>
                  <a:pt x="2206344" y="0"/>
                </a:lnTo>
                <a:lnTo>
                  <a:pt x="3381845" y="1645300"/>
                </a:lnTo>
                <a:lnTo>
                  <a:pt x="2201526" y="3297345"/>
                </a:lnTo>
                <a:lnTo>
                  <a:pt x="0" y="2386946"/>
                </a:lnTo>
                <a:lnTo>
                  <a:pt x="40902" y="2271725"/>
                </a:lnTo>
                <a:cubicBezTo>
                  <a:pt x="162031" y="1870771"/>
                  <a:pt x="168834" y="1433031"/>
                  <a:pt x="40159" y="101013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D64CA04C-6274-3B47-AEBA-09CDA600B48C}"/>
              </a:ext>
            </a:extLst>
          </p:cNvPr>
          <p:cNvSpPr/>
          <p:nvPr/>
        </p:nvSpPr>
        <p:spPr>
          <a:xfrm rot="1363340">
            <a:off x="7477154" y="7631636"/>
            <a:ext cx="3088671" cy="3092088"/>
          </a:xfrm>
          <a:custGeom>
            <a:avLst/>
            <a:gdLst>
              <a:gd name="connsiteX0" fmla="*/ 0 w 3250323"/>
              <a:gd name="connsiteY0" fmla="*/ 904525 h 3253919"/>
              <a:gd name="connsiteX1" fmla="*/ 2198339 w 3250323"/>
              <a:gd name="connsiteY1" fmla="*/ 0 h 3253919"/>
              <a:gd name="connsiteX2" fmla="*/ 2257636 w 3250323"/>
              <a:gd name="connsiteY2" fmla="*/ 123689 h 3253919"/>
              <a:gd name="connsiteX3" fmla="*/ 3156088 w 3250323"/>
              <a:gd name="connsiteY3" fmla="*/ 1009346 h 3253919"/>
              <a:gd name="connsiteX4" fmla="*/ 3250323 w 3250323"/>
              <a:gd name="connsiteY4" fmla="*/ 1053310 h 3253919"/>
              <a:gd name="connsiteX5" fmla="*/ 2335643 w 3250323"/>
              <a:gd name="connsiteY5" fmla="*/ 3253919 h 3253919"/>
              <a:gd name="connsiteX6" fmla="*/ 335822 w 3250323"/>
              <a:gd name="connsiteY6" fmla="*/ 2920845 h 325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323" h="3253919">
                <a:moveTo>
                  <a:pt x="0" y="904525"/>
                </a:moveTo>
                <a:lnTo>
                  <a:pt x="2198339" y="0"/>
                </a:lnTo>
                <a:lnTo>
                  <a:pt x="2257636" y="123689"/>
                </a:lnTo>
                <a:cubicBezTo>
                  <a:pt x="2468702" y="512080"/>
                  <a:pt x="2785396" y="814350"/>
                  <a:pt x="3156088" y="1009346"/>
                </a:cubicBezTo>
                <a:lnTo>
                  <a:pt x="3250323" y="1053310"/>
                </a:lnTo>
                <a:lnTo>
                  <a:pt x="2335643" y="3253919"/>
                </a:lnTo>
                <a:lnTo>
                  <a:pt x="335822" y="292084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819A5FF3-D7C9-A44E-A096-0A621BBB28E4}"/>
              </a:ext>
            </a:extLst>
          </p:cNvPr>
          <p:cNvSpPr/>
          <p:nvPr/>
        </p:nvSpPr>
        <p:spPr>
          <a:xfrm rot="1363340">
            <a:off x="11949064" y="9505620"/>
            <a:ext cx="3082509" cy="3087433"/>
          </a:xfrm>
          <a:custGeom>
            <a:avLst/>
            <a:gdLst>
              <a:gd name="connsiteX0" fmla="*/ 1043303 w 3243838"/>
              <a:gd name="connsiteY0" fmla="*/ 0 h 3249020"/>
              <a:gd name="connsiteX1" fmla="*/ 3243838 w 3243838"/>
              <a:gd name="connsiteY1" fmla="*/ 909991 h 3249020"/>
              <a:gd name="connsiteX2" fmla="*/ 2909376 w 3243838"/>
              <a:gd name="connsiteY2" fmla="*/ 2918146 h 3249020"/>
              <a:gd name="connsiteX3" fmla="*/ 922760 w 3243838"/>
              <a:gd name="connsiteY3" fmla="*/ 3249020 h 3249020"/>
              <a:gd name="connsiteX4" fmla="*/ 0 w 3243838"/>
              <a:gd name="connsiteY4" fmla="*/ 1046760 h 3249020"/>
              <a:gd name="connsiteX5" fmla="*/ 113936 w 3243838"/>
              <a:gd name="connsiteY5" fmla="*/ 992139 h 3249020"/>
              <a:gd name="connsiteX6" fmla="*/ 999593 w 3243838"/>
              <a:gd name="connsiteY6" fmla="*/ 93687 h 324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3838" h="3249020">
                <a:moveTo>
                  <a:pt x="1043303" y="0"/>
                </a:moveTo>
                <a:lnTo>
                  <a:pt x="3243838" y="909991"/>
                </a:lnTo>
                <a:lnTo>
                  <a:pt x="2909376" y="2918146"/>
                </a:lnTo>
                <a:lnTo>
                  <a:pt x="922760" y="3249020"/>
                </a:lnTo>
                <a:lnTo>
                  <a:pt x="0" y="1046760"/>
                </a:lnTo>
                <a:lnTo>
                  <a:pt x="113936" y="992139"/>
                </a:lnTo>
                <a:cubicBezTo>
                  <a:pt x="502328" y="781074"/>
                  <a:pt x="804598" y="464379"/>
                  <a:pt x="999593" y="9368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0E41470E-D246-ED4A-A564-172097D7C402}"/>
              </a:ext>
            </a:extLst>
          </p:cNvPr>
          <p:cNvSpPr/>
          <p:nvPr/>
        </p:nvSpPr>
        <p:spPr>
          <a:xfrm rot="1363340">
            <a:off x="9241437" y="9549215"/>
            <a:ext cx="3163150" cy="3218137"/>
          </a:xfrm>
          <a:custGeom>
            <a:avLst/>
            <a:gdLst>
              <a:gd name="connsiteX0" fmla="*/ 913648 w 3328700"/>
              <a:gd name="connsiteY0" fmla="*/ 3208 h 3386565"/>
              <a:gd name="connsiteX1" fmla="*/ 1028303 w 3328700"/>
              <a:gd name="connsiteY1" fmla="*/ 43909 h 3386565"/>
              <a:gd name="connsiteX2" fmla="*/ 2289890 w 3328700"/>
              <a:gd name="connsiteY2" fmla="*/ 43165 h 3386565"/>
              <a:gd name="connsiteX3" fmla="*/ 2409580 w 3328700"/>
              <a:gd name="connsiteY3" fmla="*/ 0 h 3386565"/>
              <a:gd name="connsiteX4" fmla="*/ 3328700 w 3328700"/>
              <a:gd name="connsiteY4" fmla="*/ 2193574 h 3386565"/>
              <a:gd name="connsiteX5" fmla="*/ 1658918 w 3328700"/>
              <a:gd name="connsiteY5" fmla="*/ 3386565 h 3386565"/>
              <a:gd name="connsiteX6" fmla="*/ 0 w 3328700"/>
              <a:gd name="connsiteY6" fmla="*/ 2201336 h 338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8700" h="3386565">
                <a:moveTo>
                  <a:pt x="913648" y="3208"/>
                </a:moveTo>
                <a:lnTo>
                  <a:pt x="1028303" y="43909"/>
                </a:lnTo>
                <a:cubicBezTo>
                  <a:pt x="1429256" y="165037"/>
                  <a:pt x="1866996" y="171841"/>
                  <a:pt x="2289890" y="43165"/>
                </a:cubicBezTo>
                <a:lnTo>
                  <a:pt x="2409580" y="0"/>
                </a:lnTo>
                <a:lnTo>
                  <a:pt x="3328700" y="2193574"/>
                </a:lnTo>
                <a:lnTo>
                  <a:pt x="1658918" y="3386565"/>
                </a:lnTo>
                <a:lnTo>
                  <a:pt x="0" y="220133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997">
            <a:extLst>
              <a:ext uri="{FF2B5EF4-FFF2-40B4-BE49-F238E27FC236}">
                <a16:creationId xmlns:a16="http://schemas.microsoft.com/office/drawing/2014/main" id="{32FFA106-D26D-5C41-BB66-4F68760D49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23391" y="8718640"/>
            <a:ext cx="1078322" cy="1078322"/>
          </a:xfrm>
          <a:custGeom>
            <a:avLst/>
            <a:gdLst>
              <a:gd name="T0" fmla="*/ 2743738 w 290153"/>
              <a:gd name="T1" fmla="*/ 5217835 h 290151"/>
              <a:gd name="T2" fmla="*/ 2590485 w 290153"/>
              <a:gd name="T3" fmla="*/ 5283497 h 290151"/>
              <a:gd name="T4" fmla="*/ 978980 w 290153"/>
              <a:gd name="T5" fmla="*/ 5152141 h 290151"/>
              <a:gd name="T6" fmla="*/ 1107989 w 290153"/>
              <a:gd name="T7" fmla="*/ 5283497 h 290151"/>
              <a:gd name="T8" fmla="*/ 948606 w 290153"/>
              <a:gd name="T9" fmla="*/ 5217835 h 290151"/>
              <a:gd name="T10" fmla="*/ 4517387 w 290153"/>
              <a:gd name="T11" fmla="*/ 5122939 h 290151"/>
              <a:gd name="T12" fmla="*/ 3942893 w 290153"/>
              <a:gd name="T13" fmla="*/ 5305086 h 290151"/>
              <a:gd name="T14" fmla="*/ 1861878 w 290153"/>
              <a:gd name="T15" fmla="*/ 5122939 h 290151"/>
              <a:gd name="T16" fmla="*/ 1770764 w 290153"/>
              <a:gd name="T17" fmla="*/ 5214011 h 290151"/>
              <a:gd name="T18" fmla="*/ 172053 w 290153"/>
              <a:gd name="T19" fmla="*/ 5104082 h 290151"/>
              <a:gd name="T20" fmla="*/ 3490559 w 290153"/>
              <a:gd name="T21" fmla="*/ 5104082 h 290151"/>
              <a:gd name="T22" fmla="*/ 437179 w 290153"/>
              <a:gd name="T23" fmla="*/ 4845288 h 290151"/>
              <a:gd name="T24" fmla="*/ 4387748 w 290153"/>
              <a:gd name="T25" fmla="*/ 2873914 h 290151"/>
              <a:gd name="T26" fmla="*/ 4296658 w 290153"/>
              <a:gd name="T27" fmla="*/ 2782836 h 290151"/>
              <a:gd name="T28" fmla="*/ 2901824 w 290153"/>
              <a:gd name="T29" fmla="*/ 2964973 h 290151"/>
              <a:gd name="T30" fmla="*/ 1306533 w 290153"/>
              <a:gd name="T31" fmla="*/ 2094268 h 290151"/>
              <a:gd name="T32" fmla="*/ 2088597 w 290153"/>
              <a:gd name="T33" fmla="*/ 2437693 h 290151"/>
              <a:gd name="T34" fmla="*/ 1270694 w 290153"/>
              <a:gd name="T35" fmla="*/ 2616544 h 290151"/>
              <a:gd name="T36" fmla="*/ 689548 w 290153"/>
              <a:gd name="T37" fmla="*/ 2874128 h 290151"/>
              <a:gd name="T38" fmla="*/ 1270694 w 290153"/>
              <a:gd name="T39" fmla="*/ 3131707 h 290151"/>
              <a:gd name="T40" fmla="*/ 2088597 w 290153"/>
              <a:gd name="T41" fmla="*/ 3310560 h 290151"/>
              <a:gd name="T42" fmla="*/ 1306533 w 290153"/>
              <a:gd name="T43" fmla="*/ 3653985 h 290151"/>
              <a:gd name="T44" fmla="*/ 510197 w 290153"/>
              <a:gd name="T45" fmla="*/ 2938529 h 290151"/>
              <a:gd name="T46" fmla="*/ 1306533 w 290153"/>
              <a:gd name="T47" fmla="*/ 2094268 h 290151"/>
              <a:gd name="T48" fmla="*/ 3672889 w 290153"/>
              <a:gd name="T49" fmla="*/ 2196805 h 290151"/>
              <a:gd name="T50" fmla="*/ 3811565 w 290153"/>
              <a:gd name="T51" fmla="*/ 2499420 h 290151"/>
              <a:gd name="T52" fmla="*/ 3585338 w 290153"/>
              <a:gd name="T53" fmla="*/ 2787637 h 290151"/>
              <a:gd name="T54" fmla="*/ 3672889 w 290153"/>
              <a:gd name="T55" fmla="*/ 3637849 h 290151"/>
              <a:gd name="T56" fmla="*/ 3490479 w 290153"/>
              <a:gd name="T57" fmla="*/ 3544189 h 290151"/>
              <a:gd name="T58" fmla="*/ 3351827 w 290153"/>
              <a:gd name="T59" fmla="*/ 3241556 h 290151"/>
              <a:gd name="T60" fmla="*/ 3585338 w 290153"/>
              <a:gd name="T61" fmla="*/ 2960563 h 290151"/>
              <a:gd name="T62" fmla="*/ 3490479 w 290153"/>
              <a:gd name="T63" fmla="*/ 2110349 h 290151"/>
              <a:gd name="T64" fmla="*/ 2501455 w 290153"/>
              <a:gd name="T65" fmla="*/ 2889939 h 290151"/>
              <a:gd name="T66" fmla="*/ 3583707 w 290153"/>
              <a:gd name="T67" fmla="*/ 1811589 h 290151"/>
              <a:gd name="T68" fmla="*/ 172053 w 290153"/>
              <a:gd name="T69" fmla="*/ 4406762 h 290151"/>
              <a:gd name="T70" fmla="*/ 3490559 w 290153"/>
              <a:gd name="T71" fmla="*/ 4406762 h 290151"/>
              <a:gd name="T72" fmla="*/ 3490559 w 290153"/>
              <a:gd name="T73" fmla="*/ 1639084 h 290151"/>
              <a:gd name="T74" fmla="*/ 437179 w 290153"/>
              <a:gd name="T75" fmla="*/ 1107054 h 290151"/>
              <a:gd name="T76" fmla="*/ 4609577 w 290153"/>
              <a:gd name="T77" fmla="*/ 533785 h 290151"/>
              <a:gd name="T78" fmla="*/ 3857768 w 290153"/>
              <a:gd name="T79" fmla="*/ 533785 h 290151"/>
              <a:gd name="T80" fmla="*/ 1952900 w 290153"/>
              <a:gd name="T81" fmla="*/ 533785 h 290151"/>
              <a:gd name="T82" fmla="*/ 1861878 w 290153"/>
              <a:gd name="T83" fmla="*/ 442755 h 290151"/>
              <a:gd name="T84" fmla="*/ 172053 w 290153"/>
              <a:gd name="T85" fmla="*/ 1020801 h 290151"/>
              <a:gd name="T86" fmla="*/ 3490559 w 290153"/>
              <a:gd name="T87" fmla="*/ 1020801 h 290151"/>
              <a:gd name="T88" fmla="*/ 673727 w 290153"/>
              <a:gd name="T89" fmla="*/ 172546 h 290151"/>
              <a:gd name="T90" fmla="*/ 5779473 w 290153"/>
              <a:gd name="T91" fmla="*/ 201335 h 290151"/>
              <a:gd name="T92" fmla="*/ 3722119 w 290153"/>
              <a:gd name="T93" fmla="*/ 5779816 h 290151"/>
              <a:gd name="T94" fmla="*/ 5579492 w 290153"/>
              <a:gd name="T95" fmla="*/ 5607295 h 290151"/>
              <a:gd name="T96" fmla="*/ 3950722 w 290153"/>
              <a:gd name="T97" fmla="*/ 4845288 h 290151"/>
              <a:gd name="T98" fmla="*/ 5608036 w 290153"/>
              <a:gd name="T99" fmla="*/ 4672755 h 290151"/>
              <a:gd name="T100" fmla="*/ 3865010 w 290153"/>
              <a:gd name="T101" fmla="*/ 1020801 h 290151"/>
              <a:gd name="T102" fmla="*/ 5608036 w 290153"/>
              <a:gd name="T103" fmla="*/ 201335 h 290151"/>
              <a:gd name="T104" fmla="*/ 3636408 w 290153"/>
              <a:gd name="T105" fmla="*/ 86204 h 290151"/>
              <a:gd name="T106" fmla="*/ 3003162 w 290153"/>
              <a:gd name="T107" fmla="*/ 0 h 290151"/>
              <a:gd name="T108" fmla="*/ 4830816 w 290153"/>
              <a:gd name="T109" fmla="*/ 2889939 h 290151"/>
              <a:gd name="T110" fmla="*/ 3003162 w 290153"/>
              <a:gd name="T111" fmla="*/ 5779816 h 290151"/>
              <a:gd name="T112" fmla="*/ 0 w 290153"/>
              <a:gd name="T113" fmla="*/ 668573 h 29015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0153" h="290151">
                <a:moveTo>
                  <a:pt x="130053" y="258641"/>
                </a:moveTo>
                <a:cubicBezTo>
                  <a:pt x="131884" y="257175"/>
                  <a:pt x="134815" y="257175"/>
                  <a:pt x="136647" y="258641"/>
                </a:cubicBezTo>
                <a:cubicBezTo>
                  <a:pt x="137013" y="259373"/>
                  <a:pt x="137746" y="260839"/>
                  <a:pt x="137746" y="261938"/>
                </a:cubicBezTo>
                <a:cubicBezTo>
                  <a:pt x="137746" y="263037"/>
                  <a:pt x="137013" y="264136"/>
                  <a:pt x="136647" y="265235"/>
                </a:cubicBezTo>
                <a:cubicBezTo>
                  <a:pt x="135548" y="265968"/>
                  <a:pt x="134449" y="266334"/>
                  <a:pt x="133350" y="266334"/>
                </a:cubicBezTo>
                <a:cubicBezTo>
                  <a:pt x="131884" y="266334"/>
                  <a:pt x="130785" y="265968"/>
                  <a:pt x="130053" y="265235"/>
                </a:cubicBezTo>
                <a:cubicBezTo>
                  <a:pt x="129320" y="264136"/>
                  <a:pt x="128587" y="263037"/>
                  <a:pt x="128587" y="261938"/>
                </a:cubicBezTo>
                <a:cubicBezTo>
                  <a:pt x="128587" y="260839"/>
                  <a:pt x="129320" y="259373"/>
                  <a:pt x="130053" y="258641"/>
                </a:cubicBezTo>
                <a:close/>
                <a:moveTo>
                  <a:pt x="49149" y="258641"/>
                </a:moveTo>
                <a:cubicBezTo>
                  <a:pt x="51054" y="257175"/>
                  <a:pt x="53721" y="257175"/>
                  <a:pt x="55626" y="258641"/>
                </a:cubicBezTo>
                <a:cubicBezTo>
                  <a:pt x="56388" y="259373"/>
                  <a:pt x="56769" y="260839"/>
                  <a:pt x="56769" y="261938"/>
                </a:cubicBezTo>
                <a:cubicBezTo>
                  <a:pt x="56769" y="263037"/>
                  <a:pt x="56388" y="264136"/>
                  <a:pt x="55626" y="265235"/>
                </a:cubicBezTo>
                <a:cubicBezTo>
                  <a:pt x="54864" y="265968"/>
                  <a:pt x="53340" y="266334"/>
                  <a:pt x="52578" y="266334"/>
                </a:cubicBezTo>
                <a:cubicBezTo>
                  <a:pt x="51054" y="266334"/>
                  <a:pt x="49911" y="265968"/>
                  <a:pt x="49149" y="265235"/>
                </a:cubicBezTo>
                <a:cubicBezTo>
                  <a:pt x="48006" y="264136"/>
                  <a:pt x="47625" y="263037"/>
                  <a:pt x="47625" y="261938"/>
                </a:cubicBezTo>
                <a:cubicBezTo>
                  <a:pt x="47625" y="260839"/>
                  <a:pt x="48006" y="259373"/>
                  <a:pt x="49149" y="258641"/>
                </a:cubicBezTo>
                <a:close/>
                <a:moveTo>
                  <a:pt x="197948" y="257175"/>
                </a:moveTo>
                <a:lnTo>
                  <a:pt x="226790" y="257175"/>
                </a:lnTo>
                <a:cubicBezTo>
                  <a:pt x="229639" y="257175"/>
                  <a:pt x="231419" y="259080"/>
                  <a:pt x="231419" y="261747"/>
                </a:cubicBezTo>
                <a:cubicBezTo>
                  <a:pt x="231419" y="264033"/>
                  <a:pt x="229639" y="266319"/>
                  <a:pt x="226790" y="266319"/>
                </a:cubicBezTo>
                <a:lnTo>
                  <a:pt x="197948" y="266319"/>
                </a:lnTo>
                <a:cubicBezTo>
                  <a:pt x="195812" y="266319"/>
                  <a:pt x="193675" y="264033"/>
                  <a:pt x="193675" y="261747"/>
                </a:cubicBezTo>
                <a:cubicBezTo>
                  <a:pt x="193675" y="259080"/>
                  <a:pt x="195812" y="257175"/>
                  <a:pt x="197948" y="257175"/>
                </a:cubicBezTo>
                <a:close/>
                <a:moveTo>
                  <a:pt x="93472" y="257175"/>
                </a:moveTo>
                <a:cubicBezTo>
                  <a:pt x="96139" y="257175"/>
                  <a:pt x="98044" y="259080"/>
                  <a:pt x="98044" y="261747"/>
                </a:cubicBezTo>
                <a:cubicBezTo>
                  <a:pt x="98044" y="264033"/>
                  <a:pt x="96139" y="266319"/>
                  <a:pt x="93472" y="266319"/>
                </a:cubicBezTo>
                <a:cubicBezTo>
                  <a:pt x="91186" y="266319"/>
                  <a:pt x="88900" y="264033"/>
                  <a:pt x="88900" y="261747"/>
                </a:cubicBezTo>
                <a:cubicBezTo>
                  <a:pt x="88900" y="259080"/>
                  <a:pt x="91186" y="257175"/>
                  <a:pt x="93472" y="257175"/>
                </a:cubicBezTo>
                <a:close/>
                <a:moveTo>
                  <a:pt x="8636" y="238906"/>
                </a:moveTo>
                <a:lnTo>
                  <a:pt x="8636" y="256228"/>
                </a:lnTo>
                <a:cubicBezTo>
                  <a:pt x="8636" y="269942"/>
                  <a:pt x="20150" y="281490"/>
                  <a:pt x="33824" y="281490"/>
                </a:cubicBezTo>
                <a:lnTo>
                  <a:pt x="150770" y="281490"/>
                </a:lnTo>
                <a:cubicBezTo>
                  <a:pt x="164444" y="281490"/>
                  <a:pt x="175239" y="269942"/>
                  <a:pt x="175239" y="256228"/>
                </a:cubicBezTo>
                <a:lnTo>
                  <a:pt x="175239" y="238906"/>
                </a:lnTo>
                <a:cubicBezTo>
                  <a:pt x="171640" y="241432"/>
                  <a:pt x="167322" y="243236"/>
                  <a:pt x="162285" y="243236"/>
                </a:cubicBezTo>
                <a:lnTo>
                  <a:pt x="21950" y="243236"/>
                </a:lnTo>
                <a:cubicBezTo>
                  <a:pt x="17272" y="243236"/>
                  <a:pt x="12594" y="241432"/>
                  <a:pt x="8636" y="238906"/>
                </a:cubicBezTo>
                <a:close/>
                <a:moveTo>
                  <a:pt x="215709" y="139700"/>
                </a:moveTo>
                <a:cubicBezTo>
                  <a:pt x="218376" y="139700"/>
                  <a:pt x="220281" y="141605"/>
                  <a:pt x="220281" y="144272"/>
                </a:cubicBezTo>
                <a:cubicBezTo>
                  <a:pt x="220281" y="146939"/>
                  <a:pt x="218376" y="148844"/>
                  <a:pt x="215709" y="148844"/>
                </a:cubicBezTo>
                <a:cubicBezTo>
                  <a:pt x="213423" y="148844"/>
                  <a:pt x="211137" y="146939"/>
                  <a:pt x="211137" y="144272"/>
                </a:cubicBezTo>
                <a:cubicBezTo>
                  <a:pt x="211137" y="141605"/>
                  <a:pt x="213423" y="139700"/>
                  <a:pt x="215709" y="139700"/>
                </a:cubicBezTo>
                <a:close/>
                <a:moveTo>
                  <a:pt x="145683" y="139700"/>
                </a:moveTo>
                <a:cubicBezTo>
                  <a:pt x="148248" y="139700"/>
                  <a:pt x="150446" y="141605"/>
                  <a:pt x="150446" y="144272"/>
                </a:cubicBezTo>
                <a:cubicBezTo>
                  <a:pt x="150446" y="146939"/>
                  <a:pt x="148248" y="148844"/>
                  <a:pt x="145683" y="148844"/>
                </a:cubicBezTo>
                <a:cubicBezTo>
                  <a:pt x="143485" y="148844"/>
                  <a:pt x="141287" y="146939"/>
                  <a:pt x="141287" y="144272"/>
                </a:cubicBezTo>
                <a:cubicBezTo>
                  <a:pt x="141287" y="141605"/>
                  <a:pt x="143485" y="139700"/>
                  <a:pt x="145683" y="139700"/>
                </a:cubicBezTo>
                <a:close/>
                <a:moveTo>
                  <a:pt x="65594" y="105134"/>
                </a:moveTo>
                <a:cubicBezTo>
                  <a:pt x="67035" y="105853"/>
                  <a:pt x="68115" y="107648"/>
                  <a:pt x="68115" y="109085"/>
                </a:cubicBezTo>
                <a:lnTo>
                  <a:pt x="68115" y="122374"/>
                </a:lnTo>
                <a:lnTo>
                  <a:pt x="104855" y="122374"/>
                </a:lnTo>
                <a:cubicBezTo>
                  <a:pt x="107016" y="122374"/>
                  <a:pt x="109177" y="124170"/>
                  <a:pt x="109177" y="126684"/>
                </a:cubicBezTo>
                <a:cubicBezTo>
                  <a:pt x="109177" y="129198"/>
                  <a:pt x="107016" y="131353"/>
                  <a:pt x="104855" y="131353"/>
                </a:cubicBezTo>
                <a:lnTo>
                  <a:pt x="63793" y="131353"/>
                </a:lnTo>
                <a:cubicBezTo>
                  <a:pt x="61632" y="131353"/>
                  <a:pt x="59471" y="129198"/>
                  <a:pt x="59471" y="126684"/>
                </a:cubicBezTo>
                <a:lnTo>
                  <a:pt x="59471" y="119860"/>
                </a:lnTo>
                <a:lnTo>
                  <a:pt x="34618" y="144283"/>
                </a:lnTo>
                <a:lnTo>
                  <a:pt x="59471" y="168706"/>
                </a:lnTo>
                <a:lnTo>
                  <a:pt x="59471" y="161882"/>
                </a:lnTo>
                <a:cubicBezTo>
                  <a:pt x="59471" y="159368"/>
                  <a:pt x="61632" y="157213"/>
                  <a:pt x="63793" y="157213"/>
                </a:cubicBezTo>
                <a:lnTo>
                  <a:pt x="104855" y="157213"/>
                </a:lnTo>
                <a:cubicBezTo>
                  <a:pt x="107016" y="157213"/>
                  <a:pt x="109177" y="159368"/>
                  <a:pt x="109177" y="161882"/>
                </a:cubicBezTo>
                <a:cubicBezTo>
                  <a:pt x="109177" y="164037"/>
                  <a:pt x="107016" y="166192"/>
                  <a:pt x="104855" y="166192"/>
                </a:cubicBezTo>
                <a:lnTo>
                  <a:pt x="68115" y="166192"/>
                </a:lnTo>
                <a:lnTo>
                  <a:pt x="68115" y="179481"/>
                </a:lnTo>
                <a:cubicBezTo>
                  <a:pt x="68115" y="180918"/>
                  <a:pt x="67035" y="182714"/>
                  <a:pt x="65594" y="183432"/>
                </a:cubicBezTo>
                <a:cubicBezTo>
                  <a:pt x="64874" y="183432"/>
                  <a:pt x="64513" y="183791"/>
                  <a:pt x="63793" y="183791"/>
                </a:cubicBezTo>
                <a:cubicBezTo>
                  <a:pt x="62713" y="183791"/>
                  <a:pt x="61632" y="183073"/>
                  <a:pt x="60551" y="182354"/>
                </a:cubicBezTo>
                <a:lnTo>
                  <a:pt x="25613" y="147516"/>
                </a:lnTo>
                <a:cubicBezTo>
                  <a:pt x="23812" y="145361"/>
                  <a:pt x="23812" y="142847"/>
                  <a:pt x="25613" y="141051"/>
                </a:cubicBezTo>
                <a:lnTo>
                  <a:pt x="60551" y="106212"/>
                </a:lnTo>
                <a:cubicBezTo>
                  <a:pt x="61992" y="104775"/>
                  <a:pt x="63793" y="104775"/>
                  <a:pt x="65594" y="105134"/>
                </a:cubicBezTo>
                <a:close/>
                <a:moveTo>
                  <a:pt x="179998" y="101600"/>
                </a:moveTo>
                <a:cubicBezTo>
                  <a:pt x="182196" y="101600"/>
                  <a:pt x="184394" y="103770"/>
                  <a:pt x="184394" y="105941"/>
                </a:cubicBezTo>
                <a:lnTo>
                  <a:pt x="184394" y="110281"/>
                </a:lnTo>
                <a:cubicBezTo>
                  <a:pt x="191355" y="111728"/>
                  <a:pt x="196850" y="116068"/>
                  <a:pt x="199780" y="122218"/>
                </a:cubicBezTo>
                <a:cubicBezTo>
                  <a:pt x="200513" y="124388"/>
                  <a:pt x="199414" y="126920"/>
                  <a:pt x="197216" y="128005"/>
                </a:cubicBezTo>
                <a:cubicBezTo>
                  <a:pt x="195018" y="129090"/>
                  <a:pt x="192454" y="128005"/>
                  <a:pt x="191355" y="125473"/>
                </a:cubicBezTo>
                <a:cubicBezTo>
                  <a:pt x="189523" y="121494"/>
                  <a:pt x="185127" y="118962"/>
                  <a:pt x="179998" y="118962"/>
                </a:cubicBezTo>
                <a:cubicBezTo>
                  <a:pt x="173037" y="118962"/>
                  <a:pt x="167542" y="123303"/>
                  <a:pt x="167542" y="129090"/>
                </a:cubicBezTo>
                <a:cubicBezTo>
                  <a:pt x="167542" y="136324"/>
                  <a:pt x="171572" y="139941"/>
                  <a:pt x="179998" y="139941"/>
                </a:cubicBezTo>
                <a:cubicBezTo>
                  <a:pt x="195751" y="139941"/>
                  <a:pt x="201246" y="149708"/>
                  <a:pt x="201246" y="159112"/>
                </a:cubicBezTo>
                <a:cubicBezTo>
                  <a:pt x="201246" y="168516"/>
                  <a:pt x="193919" y="176474"/>
                  <a:pt x="184394" y="178283"/>
                </a:cubicBezTo>
                <a:lnTo>
                  <a:pt x="184394" y="182623"/>
                </a:lnTo>
                <a:cubicBezTo>
                  <a:pt x="184394" y="184793"/>
                  <a:pt x="182196" y="186964"/>
                  <a:pt x="179998" y="186964"/>
                </a:cubicBezTo>
                <a:cubicBezTo>
                  <a:pt x="177434" y="186964"/>
                  <a:pt x="175236" y="184793"/>
                  <a:pt x="175236" y="182623"/>
                </a:cubicBezTo>
                <a:lnTo>
                  <a:pt x="175236" y="177921"/>
                </a:lnTo>
                <a:cubicBezTo>
                  <a:pt x="168275" y="176836"/>
                  <a:pt x="162780" y="172495"/>
                  <a:pt x="160215" y="166346"/>
                </a:cubicBezTo>
                <a:cubicBezTo>
                  <a:pt x="159116" y="164176"/>
                  <a:pt x="160215" y="161644"/>
                  <a:pt x="162780" y="160559"/>
                </a:cubicBezTo>
                <a:cubicBezTo>
                  <a:pt x="164612" y="159474"/>
                  <a:pt x="167542" y="160559"/>
                  <a:pt x="168275" y="162729"/>
                </a:cubicBezTo>
                <a:cubicBezTo>
                  <a:pt x="170107" y="167070"/>
                  <a:pt x="174869" y="169963"/>
                  <a:pt x="179998" y="169963"/>
                </a:cubicBezTo>
                <a:cubicBezTo>
                  <a:pt x="186592" y="169963"/>
                  <a:pt x="192087" y="165261"/>
                  <a:pt x="192087" y="159112"/>
                </a:cubicBezTo>
                <a:cubicBezTo>
                  <a:pt x="192087" y="152239"/>
                  <a:pt x="188057" y="148622"/>
                  <a:pt x="179998" y="148622"/>
                </a:cubicBezTo>
                <a:cubicBezTo>
                  <a:pt x="164245" y="148622"/>
                  <a:pt x="158750" y="138856"/>
                  <a:pt x="158750" y="129090"/>
                </a:cubicBezTo>
                <a:cubicBezTo>
                  <a:pt x="158750" y="120047"/>
                  <a:pt x="166077" y="112090"/>
                  <a:pt x="175236" y="110281"/>
                </a:cubicBezTo>
                <a:lnTo>
                  <a:pt x="175236" y="105941"/>
                </a:lnTo>
                <a:cubicBezTo>
                  <a:pt x="175236" y="103770"/>
                  <a:pt x="177434" y="101600"/>
                  <a:pt x="179998" y="101600"/>
                </a:cubicBezTo>
                <a:close/>
                <a:moveTo>
                  <a:pt x="179916" y="90943"/>
                </a:moveTo>
                <a:cubicBezTo>
                  <a:pt x="150050" y="90943"/>
                  <a:pt x="125582" y="115122"/>
                  <a:pt x="125582" y="145076"/>
                </a:cubicBezTo>
                <a:cubicBezTo>
                  <a:pt x="125582" y="175029"/>
                  <a:pt x="150050" y="199569"/>
                  <a:pt x="179916" y="199569"/>
                </a:cubicBezTo>
                <a:cubicBezTo>
                  <a:pt x="209783" y="199569"/>
                  <a:pt x="233891" y="175029"/>
                  <a:pt x="233891" y="145076"/>
                </a:cubicBezTo>
                <a:cubicBezTo>
                  <a:pt x="233891" y="115122"/>
                  <a:pt x="209783" y="90943"/>
                  <a:pt x="179916" y="90943"/>
                </a:cubicBezTo>
                <a:close/>
                <a:moveTo>
                  <a:pt x="21950" y="55576"/>
                </a:moveTo>
                <a:cubicBezTo>
                  <a:pt x="14753" y="55576"/>
                  <a:pt x="8636" y="61711"/>
                  <a:pt x="8636" y="68929"/>
                </a:cubicBezTo>
                <a:lnTo>
                  <a:pt x="8636" y="221222"/>
                </a:lnTo>
                <a:cubicBezTo>
                  <a:pt x="8636" y="228801"/>
                  <a:pt x="14753" y="234575"/>
                  <a:pt x="21950" y="234575"/>
                </a:cubicBezTo>
                <a:lnTo>
                  <a:pt x="162285" y="234575"/>
                </a:lnTo>
                <a:cubicBezTo>
                  <a:pt x="169481" y="234575"/>
                  <a:pt x="175239" y="228801"/>
                  <a:pt x="175239" y="221222"/>
                </a:cubicBezTo>
                <a:lnTo>
                  <a:pt x="175239" y="207870"/>
                </a:lnTo>
                <a:cubicBezTo>
                  <a:pt x="142854" y="205344"/>
                  <a:pt x="116946" y="178277"/>
                  <a:pt x="116946" y="145076"/>
                </a:cubicBezTo>
                <a:cubicBezTo>
                  <a:pt x="116946" y="111874"/>
                  <a:pt x="142854" y="84447"/>
                  <a:pt x="175239" y="82282"/>
                </a:cubicBezTo>
                <a:lnTo>
                  <a:pt x="175239" y="68929"/>
                </a:lnTo>
                <a:cubicBezTo>
                  <a:pt x="175239" y="61711"/>
                  <a:pt x="169481" y="55576"/>
                  <a:pt x="162285" y="55576"/>
                </a:cubicBezTo>
                <a:lnTo>
                  <a:pt x="21950" y="55576"/>
                </a:lnTo>
                <a:close/>
                <a:moveTo>
                  <a:pt x="197948" y="22225"/>
                </a:moveTo>
                <a:lnTo>
                  <a:pt x="226790" y="22225"/>
                </a:lnTo>
                <a:cubicBezTo>
                  <a:pt x="229639" y="22225"/>
                  <a:pt x="231419" y="24130"/>
                  <a:pt x="231419" y="26797"/>
                </a:cubicBezTo>
                <a:cubicBezTo>
                  <a:pt x="231419" y="29464"/>
                  <a:pt x="229639" y="31369"/>
                  <a:pt x="226790" y="31369"/>
                </a:cubicBezTo>
                <a:lnTo>
                  <a:pt x="197948" y="31369"/>
                </a:lnTo>
                <a:cubicBezTo>
                  <a:pt x="195812" y="31369"/>
                  <a:pt x="193675" y="29464"/>
                  <a:pt x="193675" y="26797"/>
                </a:cubicBezTo>
                <a:cubicBezTo>
                  <a:pt x="193675" y="24130"/>
                  <a:pt x="195812" y="22225"/>
                  <a:pt x="197948" y="22225"/>
                </a:cubicBezTo>
                <a:close/>
                <a:moveTo>
                  <a:pt x="93472" y="22225"/>
                </a:moveTo>
                <a:cubicBezTo>
                  <a:pt x="96139" y="22225"/>
                  <a:pt x="98044" y="24130"/>
                  <a:pt x="98044" y="26797"/>
                </a:cubicBezTo>
                <a:cubicBezTo>
                  <a:pt x="98044" y="29464"/>
                  <a:pt x="96139" y="31369"/>
                  <a:pt x="93472" y="31369"/>
                </a:cubicBezTo>
                <a:cubicBezTo>
                  <a:pt x="91186" y="31369"/>
                  <a:pt x="88900" y="29464"/>
                  <a:pt x="88900" y="26797"/>
                </a:cubicBezTo>
                <a:cubicBezTo>
                  <a:pt x="88900" y="24130"/>
                  <a:pt x="91186" y="22225"/>
                  <a:pt x="93472" y="22225"/>
                </a:cubicBezTo>
                <a:close/>
                <a:moveTo>
                  <a:pt x="33824" y="8661"/>
                </a:moveTo>
                <a:cubicBezTo>
                  <a:pt x="20150" y="8661"/>
                  <a:pt x="8636" y="20209"/>
                  <a:pt x="8636" y="33562"/>
                </a:cubicBezTo>
                <a:lnTo>
                  <a:pt x="8636" y="51245"/>
                </a:lnTo>
                <a:cubicBezTo>
                  <a:pt x="12594" y="48719"/>
                  <a:pt x="17272" y="46915"/>
                  <a:pt x="21950" y="46915"/>
                </a:cubicBezTo>
                <a:lnTo>
                  <a:pt x="162285" y="46915"/>
                </a:lnTo>
                <a:cubicBezTo>
                  <a:pt x="167322" y="46915"/>
                  <a:pt x="171640" y="48719"/>
                  <a:pt x="175239" y="51245"/>
                </a:cubicBezTo>
                <a:lnTo>
                  <a:pt x="175239" y="33562"/>
                </a:lnTo>
                <a:cubicBezTo>
                  <a:pt x="175239" y="20209"/>
                  <a:pt x="164444" y="8661"/>
                  <a:pt x="150770" y="8661"/>
                </a:cubicBezTo>
                <a:lnTo>
                  <a:pt x="33824" y="8661"/>
                </a:lnTo>
                <a:close/>
                <a:moveTo>
                  <a:pt x="186866" y="0"/>
                </a:moveTo>
                <a:lnTo>
                  <a:pt x="280112" y="0"/>
                </a:lnTo>
                <a:cubicBezTo>
                  <a:pt x="285491" y="0"/>
                  <a:pt x="290153" y="4691"/>
                  <a:pt x="290153" y="10105"/>
                </a:cubicBezTo>
                <a:lnTo>
                  <a:pt x="290153" y="280047"/>
                </a:lnTo>
                <a:cubicBezTo>
                  <a:pt x="290153" y="285460"/>
                  <a:pt x="285491" y="290151"/>
                  <a:pt x="280112" y="290151"/>
                </a:cubicBezTo>
                <a:lnTo>
                  <a:pt x="186866" y="290151"/>
                </a:lnTo>
                <a:cubicBezTo>
                  <a:pt x="184355" y="290151"/>
                  <a:pt x="182562" y="287986"/>
                  <a:pt x="182562" y="285821"/>
                </a:cubicBezTo>
                <a:cubicBezTo>
                  <a:pt x="182562" y="283295"/>
                  <a:pt x="184355" y="281490"/>
                  <a:pt x="186866" y="281490"/>
                </a:cubicBezTo>
                <a:lnTo>
                  <a:pt x="280112" y="281490"/>
                </a:lnTo>
                <a:cubicBezTo>
                  <a:pt x="280829" y="281490"/>
                  <a:pt x="281546" y="280768"/>
                  <a:pt x="281546" y="280047"/>
                </a:cubicBezTo>
                <a:lnTo>
                  <a:pt x="281546" y="243236"/>
                </a:lnTo>
                <a:lnTo>
                  <a:pt x="198342" y="243236"/>
                </a:lnTo>
                <a:cubicBezTo>
                  <a:pt x="196190" y="243236"/>
                  <a:pt x="194039" y="241432"/>
                  <a:pt x="194039" y="238906"/>
                </a:cubicBezTo>
                <a:cubicBezTo>
                  <a:pt x="194039" y="236380"/>
                  <a:pt x="196190" y="234575"/>
                  <a:pt x="198342" y="234575"/>
                </a:cubicBezTo>
                <a:lnTo>
                  <a:pt x="281546" y="234575"/>
                </a:lnTo>
                <a:lnTo>
                  <a:pt x="281546" y="55576"/>
                </a:lnTo>
                <a:lnTo>
                  <a:pt x="198342" y="55576"/>
                </a:lnTo>
                <a:cubicBezTo>
                  <a:pt x="196190" y="55576"/>
                  <a:pt x="194039" y="53772"/>
                  <a:pt x="194039" y="51245"/>
                </a:cubicBezTo>
                <a:cubicBezTo>
                  <a:pt x="194039" y="48719"/>
                  <a:pt x="196190" y="46915"/>
                  <a:pt x="198342" y="46915"/>
                </a:cubicBezTo>
                <a:lnTo>
                  <a:pt x="281546" y="46915"/>
                </a:lnTo>
                <a:lnTo>
                  <a:pt x="281546" y="10105"/>
                </a:lnTo>
                <a:cubicBezTo>
                  <a:pt x="281546" y="9383"/>
                  <a:pt x="280829" y="8661"/>
                  <a:pt x="280112" y="8661"/>
                </a:cubicBezTo>
                <a:lnTo>
                  <a:pt x="186866" y="8661"/>
                </a:lnTo>
                <a:cubicBezTo>
                  <a:pt x="184355" y="8661"/>
                  <a:pt x="182562" y="6857"/>
                  <a:pt x="182562" y="4330"/>
                </a:cubicBezTo>
                <a:cubicBezTo>
                  <a:pt x="182562" y="2165"/>
                  <a:pt x="184355" y="0"/>
                  <a:pt x="186866" y="0"/>
                </a:cubicBezTo>
                <a:close/>
                <a:moveTo>
                  <a:pt x="33824" y="0"/>
                </a:moveTo>
                <a:lnTo>
                  <a:pt x="150770" y="0"/>
                </a:lnTo>
                <a:cubicBezTo>
                  <a:pt x="169121" y="0"/>
                  <a:pt x="184234" y="15157"/>
                  <a:pt x="184234" y="33562"/>
                </a:cubicBezTo>
                <a:lnTo>
                  <a:pt x="184234" y="82282"/>
                </a:lnTo>
                <a:cubicBezTo>
                  <a:pt x="216619" y="84447"/>
                  <a:pt x="242527" y="111874"/>
                  <a:pt x="242527" y="145076"/>
                </a:cubicBezTo>
                <a:cubicBezTo>
                  <a:pt x="242527" y="178277"/>
                  <a:pt x="216619" y="205344"/>
                  <a:pt x="184234" y="207870"/>
                </a:cubicBezTo>
                <a:lnTo>
                  <a:pt x="184234" y="256228"/>
                </a:lnTo>
                <a:cubicBezTo>
                  <a:pt x="184234" y="274994"/>
                  <a:pt x="169121" y="290151"/>
                  <a:pt x="150770" y="290151"/>
                </a:cubicBezTo>
                <a:lnTo>
                  <a:pt x="33824" y="290151"/>
                </a:lnTo>
                <a:cubicBezTo>
                  <a:pt x="15113" y="290151"/>
                  <a:pt x="0" y="274994"/>
                  <a:pt x="0" y="256228"/>
                </a:cubicBezTo>
                <a:lnTo>
                  <a:pt x="0" y="33562"/>
                </a:lnTo>
                <a:cubicBezTo>
                  <a:pt x="0" y="15157"/>
                  <a:pt x="15113" y="0"/>
                  <a:pt x="338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4" name="Freeform 996">
            <a:extLst>
              <a:ext uri="{FF2B5EF4-FFF2-40B4-BE49-F238E27FC236}">
                <a16:creationId xmlns:a16="http://schemas.microsoft.com/office/drawing/2014/main" id="{9993C4DD-1DCD-F349-9A07-942203E081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20043" y="5969264"/>
            <a:ext cx="987379" cy="1078322"/>
          </a:xfrm>
          <a:custGeom>
            <a:avLst/>
            <a:gdLst>
              <a:gd name="T0" fmla="*/ 3039845 w 267017"/>
              <a:gd name="T1" fmla="*/ 2375526 h 290151"/>
              <a:gd name="T2" fmla="*/ 2864331 w 267017"/>
              <a:gd name="T3" fmla="*/ 2375526 h 290151"/>
              <a:gd name="T4" fmla="*/ 1607980 w 267017"/>
              <a:gd name="T5" fmla="*/ 2276868 h 290151"/>
              <a:gd name="T6" fmla="*/ 1607980 w 267017"/>
              <a:gd name="T7" fmla="*/ 2459016 h 290151"/>
              <a:gd name="T8" fmla="*/ 1607980 w 267017"/>
              <a:gd name="T9" fmla="*/ 2276868 h 290151"/>
              <a:gd name="T10" fmla="*/ 3075130 w 267017"/>
              <a:gd name="T11" fmla="*/ 1546703 h 290151"/>
              <a:gd name="T12" fmla="*/ 3013824 w 267017"/>
              <a:gd name="T13" fmla="*/ 3186733 h 290151"/>
              <a:gd name="T14" fmla="*/ 2952521 w 267017"/>
              <a:gd name="T15" fmla="*/ 3035698 h 290151"/>
              <a:gd name="T16" fmla="*/ 2952521 w 267017"/>
              <a:gd name="T17" fmla="*/ 1546703 h 290151"/>
              <a:gd name="T18" fmla="*/ 1635044 w 267017"/>
              <a:gd name="T19" fmla="*/ 1546703 h 290151"/>
              <a:gd name="T20" fmla="*/ 1635044 w 267017"/>
              <a:gd name="T21" fmla="*/ 3035698 h 290151"/>
              <a:gd name="T22" fmla="*/ 1573760 w 267017"/>
              <a:gd name="T23" fmla="*/ 3186733 h 290151"/>
              <a:gd name="T24" fmla="*/ 1519265 w 267017"/>
              <a:gd name="T25" fmla="*/ 1546703 h 290151"/>
              <a:gd name="T26" fmla="*/ 2365141 w 267017"/>
              <a:gd name="T27" fmla="*/ 1547291 h 290151"/>
              <a:gd name="T28" fmla="*/ 2677274 w 267017"/>
              <a:gd name="T29" fmla="*/ 1889254 h 290151"/>
              <a:gd name="T30" fmla="*/ 2517723 w 267017"/>
              <a:gd name="T31" fmla="*/ 1960510 h 290151"/>
              <a:gd name="T32" fmla="*/ 2025228 w 267017"/>
              <a:gd name="T33" fmla="*/ 2038887 h 290151"/>
              <a:gd name="T34" fmla="*/ 2705041 w 267017"/>
              <a:gd name="T35" fmla="*/ 2672960 h 290151"/>
              <a:gd name="T36" fmla="*/ 2365141 w 267017"/>
              <a:gd name="T37" fmla="*/ 3164565 h 290151"/>
              <a:gd name="T38" fmla="*/ 2191714 w 267017"/>
              <a:gd name="T39" fmla="*/ 3164565 h 290151"/>
              <a:gd name="T40" fmla="*/ 1886517 w 267017"/>
              <a:gd name="T41" fmla="*/ 2822571 h 290151"/>
              <a:gd name="T42" fmla="*/ 2039101 w 267017"/>
              <a:gd name="T43" fmla="*/ 2751339 h 290151"/>
              <a:gd name="T44" fmla="*/ 2538566 w 267017"/>
              <a:gd name="T45" fmla="*/ 2672960 h 290151"/>
              <a:gd name="T46" fmla="*/ 1858752 w 267017"/>
              <a:gd name="T47" fmla="*/ 2038887 h 290151"/>
              <a:gd name="T48" fmla="*/ 2191714 w 267017"/>
              <a:gd name="T49" fmla="*/ 1547291 h 290151"/>
              <a:gd name="T50" fmla="*/ 2300605 w 267017"/>
              <a:gd name="T51" fmla="*/ 867294 h 290151"/>
              <a:gd name="T52" fmla="*/ 2300605 w 267017"/>
              <a:gd name="T53" fmla="*/ 3827696 h 290151"/>
              <a:gd name="T54" fmla="*/ 3038433 w 267017"/>
              <a:gd name="T55" fmla="*/ 3634625 h 290151"/>
              <a:gd name="T56" fmla="*/ 3727989 w 267017"/>
              <a:gd name="T57" fmla="*/ 4099405 h 290151"/>
              <a:gd name="T58" fmla="*/ 2300605 w 267017"/>
              <a:gd name="T59" fmla="*/ 867294 h 290151"/>
              <a:gd name="T60" fmla="*/ 3893465 w 267017"/>
              <a:gd name="T61" fmla="*/ 2354646 h 290151"/>
              <a:gd name="T62" fmla="*/ 3852097 w 267017"/>
              <a:gd name="T63" fmla="*/ 4342546 h 290151"/>
              <a:gd name="T64" fmla="*/ 3762461 w 267017"/>
              <a:gd name="T65" fmla="*/ 4335359 h 290151"/>
              <a:gd name="T66" fmla="*/ 2300605 w 267017"/>
              <a:gd name="T67" fmla="*/ 4006464 h 290151"/>
              <a:gd name="T68" fmla="*/ 2300605 w 267017"/>
              <a:gd name="T69" fmla="*/ 695734 h 290151"/>
              <a:gd name="T70" fmla="*/ 4562168 w 267017"/>
              <a:gd name="T71" fmla="*/ 2365128 h 290151"/>
              <a:gd name="T72" fmla="*/ 5122063 w 267017"/>
              <a:gd name="T73" fmla="*/ 3472199 h 290151"/>
              <a:gd name="T74" fmla="*/ 4555244 w 267017"/>
              <a:gd name="T75" fmla="*/ 3889176 h 290151"/>
              <a:gd name="T76" fmla="*/ 3677373 w 267017"/>
              <a:gd name="T77" fmla="*/ 5068160 h 290151"/>
              <a:gd name="T78" fmla="*/ 3470002 w 267017"/>
              <a:gd name="T79" fmla="*/ 5693568 h 290151"/>
              <a:gd name="T80" fmla="*/ 3304110 w 267017"/>
              <a:gd name="T81" fmla="*/ 5693568 h 290151"/>
              <a:gd name="T82" fmla="*/ 3677373 w 267017"/>
              <a:gd name="T83" fmla="*/ 4895623 h 290151"/>
              <a:gd name="T84" fmla="*/ 4375521 w 267017"/>
              <a:gd name="T85" fmla="*/ 3838854 h 290151"/>
              <a:gd name="T86" fmla="*/ 4887042 w 267017"/>
              <a:gd name="T87" fmla="*/ 3522547 h 290151"/>
              <a:gd name="T88" fmla="*/ 4887042 w 267017"/>
              <a:gd name="T89" fmla="*/ 3263746 h 290151"/>
              <a:gd name="T90" fmla="*/ 4389336 w 267017"/>
              <a:gd name="T91" fmla="*/ 2372325 h 290151"/>
              <a:gd name="T92" fmla="*/ 165930 w 267017"/>
              <a:gd name="T93" fmla="*/ 2372325 h 290151"/>
              <a:gd name="T94" fmla="*/ 442420 w 267017"/>
              <a:gd name="T95" fmla="*/ 3465038 h 290151"/>
              <a:gd name="T96" fmla="*/ 988468 w 267017"/>
              <a:gd name="T97" fmla="*/ 4435510 h 290151"/>
              <a:gd name="T98" fmla="*/ 1099040 w 267017"/>
              <a:gd name="T99" fmla="*/ 5779816 h 290151"/>
              <a:gd name="T100" fmla="*/ 843307 w 267017"/>
              <a:gd name="T101" fmla="*/ 4507422 h 290151"/>
              <a:gd name="T102" fmla="*/ 304114 w 267017"/>
              <a:gd name="T103" fmla="*/ 3558483 h 290151"/>
              <a:gd name="T104" fmla="*/ 0 w 267017"/>
              <a:gd name="T105" fmla="*/ 2372325 h 29015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67017" h="290151">
                <a:moveTo>
                  <a:pt x="153797" y="114300"/>
                </a:moveTo>
                <a:cubicBezTo>
                  <a:pt x="156464" y="114300"/>
                  <a:pt x="158369" y="116205"/>
                  <a:pt x="158369" y="119253"/>
                </a:cubicBezTo>
                <a:cubicBezTo>
                  <a:pt x="158369" y="121539"/>
                  <a:pt x="156464" y="123444"/>
                  <a:pt x="153797" y="123444"/>
                </a:cubicBezTo>
                <a:cubicBezTo>
                  <a:pt x="151130" y="123444"/>
                  <a:pt x="149225" y="121539"/>
                  <a:pt x="149225" y="119253"/>
                </a:cubicBezTo>
                <a:cubicBezTo>
                  <a:pt x="149225" y="116205"/>
                  <a:pt x="151130" y="114300"/>
                  <a:pt x="153797" y="114300"/>
                </a:cubicBezTo>
                <a:close/>
                <a:moveTo>
                  <a:pt x="83771" y="114300"/>
                </a:moveTo>
                <a:cubicBezTo>
                  <a:pt x="86336" y="114300"/>
                  <a:pt x="88534" y="116205"/>
                  <a:pt x="88534" y="119253"/>
                </a:cubicBezTo>
                <a:cubicBezTo>
                  <a:pt x="88534" y="121539"/>
                  <a:pt x="86336" y="123444"/>
                  <a:pt x="83771" y="123444"/>
                </a:cubicBezTo>
                <a:cubicBezTo>
                  <a:pt x="81207" y="123444"/>
                  <a:pt x="79375" y="121539"/>
                  <a:pt x="79375" y="119253"/>
                </a:cubicBezTo>
                <a:cubicBezTo>
                  <a:pt x="79375" y="116205"/>
                  <a:pt x="81207" y="114300"/>
                  <a:pt x="83771" y="114300"/>
                </a:cubicBezTo>
                <a:close/>
                <a:moveTo>
                  <a:pt x="153820" y="77645"/>
                </a:moveTo>
                <a:cubicBezTo>
                  <a:pt x="155594" y="76200"/>
                  <a:pt x="158433" y="76200"/>
                  <a:pt x="160207" y="77645"/>
                </a:cubicBezTo>
                <a:cubicBezTo>
                  <a:pt x="182207" y="100033"/>
                  <a:pt x="182207" y="136504"/>
                  <a:pt x="160207" y="158532"/>
                </a:cubicBezTo>
                <a:cubicBezTo>
                  <a:pt x="159142" y="159254"/>
                  <a:pt x="158078" y="159976"/>
                  <a:pt x="157013" y="159976"/>
                </a:cubicBezTo>
                <a:cubicBezTo>
                  <a:pt x="155949" y="159976"/>
                  <a:pt x="154884" y="159254"/>
                  <a:pt x="153820" y="158532"/>
                </a:cubicBezTo>
                <a:cubicBezTo>
                  <a:pt x="152400" y="156726"/>
                  <a:pt x="152400" y="154198"/>
                  <a:pt x="153820" y="152393"/>
                </a:cubicBezTo>
                <a:cubicBezTo>
                  <a:pt x="172626" y="133616"/>
                  <a:pt x="172626" y="102922"/>
                  <a:pt x="153820" y="83783"/>
                </a:cubicBezTo>
                <a:cubicBezTo>
                  <a:pt x="152400" y="82339"/>
                  <a:pt x="152400" y="79450"/>
                  <a:pt x="153820" y="77645"/>
                </a:cubicBezTo>
                <a:close/>
                <a:moveTo>
                  <a:pt x="79151" y="77645"/>
                </a:moveTo>
                <a:cubicBezTo>
                  <a:pt x="80570" y="76200"/>
                  <a:pt x="83409" y="76200"/>
                  <a:pt x="85183" y="77645"/>
                </a:cubicBezTo>
                <a:cubicBezTo>
                  <a:pt x="86957" y="79450"/>
                  <a:pt x="86957" y="82339"/>
                  <a:pt x="85183" y="83783"/>
                </a:cubicBezTo>
                <a:cubicBezTo>
                  <a:pt x="66731" y="102922"/>
                  <a:pt x="66731" y="133616"/>
                  <a:pt x="85183" y="152393"/>
                </a:cubicBezTo>
                <a:cubicBezTo>
                  <a:pt x="86957" y="154198"/>
                  <a:pt x="86957" y="156726"/>
                  <a:pt x="85183" y="158532"/>
                </a:cubicBezTo>
                <a:cubicBezTo>
                  <a:pt x="84473" y="159254"/>
                  <a:pt x="83054" y="159976"/>
                  <a:pt x="81989" y="159976"/>
                </a:cubicBezTo>
                <a:cubicBezTo>
                  <a:pt x="80925" y="159976"/>
                  <a:pt x="79860" y="159254"/>
                  <a:pt x="79151" y="158532"/>
                </a:cubicBezTo>
                <a:cubicBezTo>
                  <a:pt x="57150" y="136504"/>
                  <a:pt x="57150" y="100033"/>
                  <a:pt x="79151" y="77645"/>
                </a:cubicBezTo>
                <a:close/>
                <a:moveTo>
                  <a:pt x="118881" y="73025"/>
                </a:moveTo>
                <a:cubicBezTo>
                  <a:pt x="121050" y="73025"/>
                  <a:pt x="123218" y="75171"/>
                  <a:pt x="123218" y="77675"/>
                </a:cubicBezTo>
                <a:lnTo>
                  <a:pt x="123218" y="82324"/>
                </a:lnTo>
                <a:cubicBezTo>
                  <a:pt x="130446" y="83755"/>
                  <a:pt x="136589" y="88404"/>
                  <a:pt x="139480" y="94842"/>
                </a:cubicBezTo>
                <a:cubicBezTo>
                  <a:pt x="140203" y="96988"/>
                  <a:pt x="139119" y="99492"/>
                  <a:pt x="136951" y="100565"/>
                </a:cubicBezTo>
                <a:cubicBezTo>
                  <a:pt x="134782" y="101280"/>
                  <a:pt x="132253" y="100565"/>
                  <a:pt x="131168" y="98419"/>
                </a:cubicBezTo>
                <a:cubicBezTo>
                  <a:pt x="129362" y="93769"/>
                  <a:pt x="124302" y="90550"/>
                  <a:pt x="118881" y="90550"/>
                </a:cubicBezTo>
                <a:cubicBezTo>
                  <a:pt x="111292" y="90550"/>
                  <a:pt x="105510" y="95915"/>
                  <a:pt x="105510" y="102353"/>
                </a:cubicBezTo>
                <a:cubicBezTo>
                  <a:pt x="105510" y="109864"/>
                  <a:pt x="110208" y="113798"/>
                  <a:pt x="118881" y="113798"/>
                </a:cubicBezTo>
                <a:cubicBezTo>
                  <a:pt x="135144" y="113798"/>
                  <a:pt x="140926" y="124528"/>
                  <a:pt x="140926" y="134184"/>
                </a:cubicBezTo>
                <a:cubicBezTo>
                  <a:pt x="140926" y="143841"/>
                  <a:pt x="133337" y="152067"/>
                  <a:pt x="123218" y="153856"/>
                </a:cubicBezTo>
                <a:lnTo>
                  <a:pt x="123218" y="158863"/>
                </a:lnTo>
                <a:cubicBezTo>
                  <a:pt x="123218" y="161366"/>
                  <a:pt x="121050" y="163155"/>
                  <a:pt x="118881" y="163155"/>
                </a:cubicBezTo>
                <a:cubicBezTo>
                  <a:pt x="116352" y="163155"/>
                  <a:pt x="114183" y="161366"/>
                  <a:pt x="114183" y="158863"/>
                </a:cubicBezTo>
                <a:lnTo>
                  <a:pt x="114183" y="153856"/>
                </a:lnTo>
                <a:cubicBezTo>
                  <a:pt x="106956" y="152425"/>
                  <a:pt x="100812" y="148133"/>
                  <a:pt x="98283" y="141695"/>
                </a:cubicBezTo>
                <a:cubicBezTo>
                  <a:pt x="97199" y="139192"/>
                  <a:pt x="98283" y="136688"/>
                  <a:pt x="100451" y="135615"/>
                </a:cubicBezTo>
                <a:cubicBezTo>
                  <a:pt x="102981" y="134900"/>
                  <a:pt x="105510" y="135973"/>
                  <a:pt x="106233" y="138119"/>
                </a:cubicBezTo>
                <a:cubicBezTo>
                  <a:pt x="108040" y="142768"/>
                  <a:pt x="113099" y="145987"/>
                  <a:pt x="118881" y="145987"/>
                </a:cubicBezTo>
                <a:cubicBezTo>
                  <a:pt x="126109" y="145987"/>
                  <a:pt x="132253" y="140622"/>
                  <a:pt x="132253" y="134184"/>
                </a:cubicBezTo>
                <a:cubicBezTo>
                  <a:pt x="132253" y="126316"/>
                  <a:pt x="127555" y="122382"/>
                  <a:pt x="118881" y="122382"/>
                </a:cubicBezTo>
                <a:cubicBezTo>
                  <a:pt x="102619" y="122382"/>
                  <a:pt x="96837" y="112010"/>
                  <a:pt x="96837" y="102353"/>
                </a:cubicBezTo>
                <a:cubicBezTo>
                  <a:pt x="96837" y="92339"/>
                  <a:pt x="104065" y="84112"/>
                  <a:pt x="114183" y="82324"/>
                </a:cubicBezTo>
                <a:lnTo>
                  <a:pt x="114183" y="77675"/>
                </a:lnTo>
                <a:cubicBezTo>
                  <a:pt x="114183" y="75171"/>
                  <a:pt x="116352" y="73025"/>
                  <a:pt x="118881" y="73025"/>
                </a:cubicBezTo>
                <a:close/>
                <a:moveTo>
                  <a:pt x="119856" y="43540"/>
                </a:moveTo>
                <a:cubicBezTo>
                  <a:pt x="78903" y="43540"/>
                  <a:pt x="45134" y="76924"/>
                  <a:pt x="45134" y="118205"/>
                </a:cubicBezTo>
                <a:cubicBezTo>
                  <a:pt x="45134" y="158769"/>
                  <a:pt x="78903" y="192153"/>
                  <a:pt x="119856" y="192153"/>
                </a:cubicBezTo>
                <a:cubicBezTo>
                  <a:pt x="132430" y="192153"/>
                  <a:pt x="145003" y="189281"/>
                  <a:pt x="156140" y="182820"/>
                </a:cubicBezTo>
                <a:cubicBezTo>
                  <a:pt x="156858" y="182461"/>
                  <a:pt x="157217" y="182461"/>
                  <a:pt x="158295" y="182461"/>
                </a:cubicBezTo>
                <a:cubicBezTo>
                  <a:pt x="159013" y="182461"/>
                  <a:pt x="159732" y="182461"/>
                  <a:pt x="160450" y="183179"/>
                </a:cubicBezTo>
                <a:lnTo>
                  <a:pt x="194219" y="205793"/>
                </a:lnTo>
                <a:lnTo>
                  <a:pt x="194219" y="118205"/>
                </a:lnTo>
                <a:cubicBezTo>
                  <a:pt x="194219" y="76924"/>
                  <a:pt x="160810" y="43540"/>
                  <a:pt x="119856" y="43540"/>
                </a:cubicBezTo>
                <a:close/>
                <a:moveTo>
                  <a:pt x="119856" y="34925"/>
                </a:moveTo>
                <a:cubicBezTo>
                  <a:pt x="165480" y="34925"/>
                  <a:pt x="202841" y="71899"/>
                  <a:pt x="202841" y="118205"/>
                </a:cubicBezTo>
                <a:lnTo>
                  <a:pt x="202841" y="214050"/>
                </a:lnTo>
                <a:cubicBezTo>
                  <a:pt x="202841" y="215845"/>
                  <a:pt x="202122" y="217280"/>
                  <a:pt x="200685" y="217998"/>
                </a:cubicBezTo>
                <a:cubicBezTo>
                  <a:pt x="199967" y="218357"/>
                  <a:pt x="199248" y="218716"/>
                  <a:pt x="198530" y="218716"/>
                </a:cubicBezTo>
                <a:cubicBezTo>
                  <a:pt x="197812" y="218716"/>
                  <a:pt x="196734" y="218357"/>
                  <a:pt x="196015" y="217639"/>
                </a:cubicBezTo>
                <a:lnTo>
                  <a:pt x="157936" y="191794"/>
                </a:lnTo>
                <a:cubicBezTo>
                  <a:pt x="146081" y="197896"/>
                  <a:pt x="133148" y="201127"/>
                  <a:pt x="119856" y="201127"/>
                </a:cubicBezTo>
                <a:cubicBezTo>
                  <a:pt x="73873" y="201127"/>
                  <a:pt x="36512" y="163794"/>
                  <a:pt x="36512" y="118205"/>
                </a:cubicBezTo>
                <a:cubicBezTo>
                  <a:pt x="36512" y="71899"/>
                  <a:pt x="73873" y="34925"/>
                  <a:pt x="119856" y="34925"/>
                </a:cubicBezTo>
                <a:close/>
                <a:moveTo>
                  <a:pt x="118479" y="0"/>
                </a:moveTo>
                <a:cubicBezTo>
                  <a:pt x="184020" y="0"/>
                  <a:pt x="237317" y="53050"/>
                  <a:pt x="237677" y="118731"/>
                </a:cubicBezTo>
                <a:cubicBezTo>
                  <a:pt x="238037" y="120897"/>
                  <a:pt x="242719" y="136054"/>
                  <a:pt x="261085" y="158068"/>
                </a:cubicBezTo>
                <a:cubicBezTo>
                  <a:pt x="263606" y="161316"/>
                  <a:pt x="267927" y="167451"/>
                  <a:pt x="266847" y="174307"/>
                </a:cubicBezTo>
                <a:cubicBezTo>
                  <a:pt x="266487" y="177195"/>
                  <a:pt x="264686" y="181164"/>
                  <a:pt x="258924" y="184412"/>
                </a:cubicBezTo>
                <a:cubicBezTo>
                  <a:pt x="251002" y="189104"/>
                  <a:pt x="241638" y="193073"/>
                  <a:pt x="237317" y="195239"/>
                </a:cubicBezTo>
                <a:cubicBezTo>
                  <a:pt x="238037" y="203178"/>
                  <a:pt x="239838" y="222666"/>
                  <a:pt x="237317" y="236380"/>
                </a:cubicBezTo>
                <a:cubicBezTo>
                  <a:pt x="234076" y="252258"/>
                  <a:pt x="207427" y="254424"/>
                  <a:pt x="191582" y="254424"/>
                </a:cubicBezTo>
                <a:cubicBezTo>
                  <a:pt x="187621" y="254424"/>
                  <a:pt x="180779" y="255867"/>
                  <a:pt x="180779" y="264529"/>
                </a:cubicBezTo>
                <a:lnTo>
                  <a:pt x="180779" y="285821"/>
                </a:lnTo>
                <a:cubicBezTo>
                  <a:pt x="180779" y="287986"/>
                  <a:pt x="178978" y="290151"/>
                  <a:pt x="176457" y="290151"/>
                </a:cubicBezTo>
                <a:cubicBezTo>
                  <a:pt x="173937" y="290151"/>
                  <a:pt x="172136" y="287986"/>
                  <a:pt x="172136" y="285821"/>
                </a:cubicBezTo>
                <a:lnTo>
                  <a:pt x="172136" y="264529"/>
                </a:lnTo>
                <a:cubicBezTo>
                  <a:pt x="172136" y="252980"/>
                  <a:pt x="179698" y="245763"/>
                  <a:pt x="191582" y="245763"/>
                </a:cubicBezTo>
                <a:cubicBezTo>
                  <a:pt x="212469" y="245763"/>
                  <a:pt x="227234" y="241432"/>
                  <a:pt x="228314" y="234575"/>
                </a:cubicBezTo>
                <a:cubicBezTo>
                  <a:pt x="231195" y="219057"/>
                  <a:pt x="227954" y="193073"/>
                  <a:pt x="227954" y="192713"/>
                </a:cubicBezTo>
                <a:cubicBezTo>
                  <a:pt x="227954" y="190908"/>
                  <a:pt x="229034" y="189104"/>
                  <a:pt x="230835" y="188021"/>
                </a:cubicBezTo>
                <a:cubicBezTo>
                  <a:pt x="230835" y="188021"/>
                  <a:pt x="243799" y="182969"/>
                  <a:pt x="254603" y="176834"/>
                </a:cubicBezTo>
                <a:cubicBezTo>
                  <a:pt x="257844" y="175029"/>
                  <a:pt x="258204" y="173225"/>
                  <a:pt x="258204" y="172503"/>
                </a:cubicBezTo>
                <a:cubicBezTo>
                  <a:pt x="258564" y="169977"/>
                  <a:pt x="256403" y="166368"/>
                  <a:pt x="254603" y="163842"/>
                </a:cubicBezTo>
                <a:cubicBezTo>
                  <a:pt x="232636" y="137858"/>
                  <a:pt x="229034" y="120536"/>
                  <a:pt x="229034" y="119814"/>
                </a:cubicBezTo>
                <a:cubicBezTo>
                  <a:pt x="228674" y="119814"/>
                  <a:pt x="228674" y="119453"/>
                  <a:pt x="228674" y="119092"/>
                </a:cubicBezTo>
                <a:cubicBezTo>
                  <a:pt x="228674" y="58103"/>
                  <a:pt x="179338" y="8661"/>
                  <a:pt x="118479" y="8661"/>
                </a:cubicBezTo>
                <a:cubicBezTo>
                  <a:pt x="57979" y="8661"/>
                  <a:pt x="8643" y="58103"/>
                  <a:pt x="8643" y="119092"/>
                </a:cubicBezTo>
                <a:cubicBezTo>
                  <a:pt x="8643" y="138219"/>
                  <a:pt x="13684" y="156985"/>
                  <a:pt x="23047" y="173586"/>
                </a:cubicBezTo>
                <a:lnTo>
                  <a:pt x="23047" y="173947"/>
                </a:lnTo>
                <a:cubicBezTo>
                  <a:pt x="26649" y="180082"/>
                  <a:pt x="30610" y="186217"/>
                  <a:pt x="34571" y="192713"/>
                </a:cubicBezTo>
                <a:cubicBezTo>
                  <a:pt x="41414" y="203539"/>
                  <a:pt x="47896" y="214005"/>
                  <a:pt x="51497" y="222666"/>
                </a:cubicBezTo>
                <a:cubicBezTo>
                  <a:pt x="60860" y="243236"/>
                  <a:pt x="61580" y="284016"/>
                  <a:pt x="61580" y="285460"/>
                </a:cubicBezTo>
                <a:cubicBezTo>
                  <a:pt x="61580" y="287986"/>
                  <a:pt x="59419" y="290151"/>
                  <a:pt x="57259" y="290151"/>
                </a:cubicBezTo>
                <a:cubicBezTo>
                  <a:pt x="54738" y="290151"/>
                  <a:pt x="52577" y="287986"/>
                  <a:pt x="52577" y="285821"/>
                </a:cubicBezTo>
                <a:cubicBezTo>
                  <a:pt x="52577" y="285460"/>
                  <a:pt x="52217" y="245041"/>
                  <a:pt x="43934" y="226275"/>
                </a:cubicBezTo>
                <a:cubicBezTo>
                  <a:pt x="39973" y="218335"/>
                  <a:pt x="33491" y="207870"/>
                  <a:pt x="27009" y="197043"/>
                </a:cubicBezTo>
                <a:cubicBezTo>
                  <a:pt x="23047" y="191269"/>
                  <a:pt x="19086" y="184773"/>
                  <a:pt x="15845" y="178638"/>
                </a:cubicBezTo>
                <a:lnTo>
                  <a:pt x="15485" y="178277"/>
                </a:lnTo>
                <a:cubicBezTo>
                  <a:pt x="5402" y="160233"/>
                  <a:pt x="0" y="140023"/>
                  <a:pt x="0" y="119092"/>
                </a:cubicBezTo>
                <a:cubicBezTo>
                  <a:pt x="0" y="53411"/>
                  <a:pt x="52937" y="0"/>
                  <a:pt x="1184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5" name="Freeform 995">
            <a:extLst>
              <a:ext uri="{FF2B5EF4-FFF2-40B4-BE49-F238E27FC236}">
                <a16:creationId xmlns:a16="http://schemas.microsoft.com/office/drawing/2014/main" id="{51EC56EE-3154-4C48-834D-B4F1414044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82328" y="8638518"/>
            <a:ext cx="1078322" cy="1078322"/>
          </a:xfrm>
          <a:custGeom>
            <a:avLst/>
            <a:gdLst>
              <a:gd name="T0" fmla="*/ 4377903 w 290152"/>
              <a:gd name="T1" fmla="*/ 5513858 h 290151"/>
              <a:gd name="T2" fmla="*/ 5607190 w 290152"/>
              <a:gd name="T3" fmla="*/ 5513858 h 290151"/>
              <a:gd name="T4" fmla="*/ 4471355 w 290152"/>
              <a:gd name="T5" fmla="*/ 5197543 h 290151"/>
              <a:gd name="T6" fmla="*/ 2976113 w 290152"/>
              <a:gd name="T7" fmla="*/ 5513858 h 290151"/>
              <a:gd name="T8" fmla="*/ 4205387 w 290152"/>
              <a:gd name="T9" fmla="*/ 5513858 h 290151"/>
              <a:gd name="T10" fmla="*/ 3062389 w 290152"/>
              <a:gd name="T11" fmla="*/ 5197543 h 290151"/>
              <a:gd name="T12" fmla="*/ 1574336 w 290152"/>
              <a:gd name="T13" fmla="*/ 5513858 h 290151"/>
              <a:gd name="T14" fmla="*/ 2803580 w 290152"/>
              <a:gd name="T15" fmla="*/ 5513858 h 290151"/>
              <a:gd name="T16" fmla="*/ 1667755 w 290152"/>
              <a:gd name="T17" fmla="*/ 5197543 h 290151"/>
              <a:gd name="T18" fmla="*/ 172546 w 290152"/>
              <a:gd name="T19" fmla="*/ 5513858 h 290151"/>
              <a:gd name="T20" fmla="*/ 1401807 w 290152"/>
              <a:gd name="T21" fmla="*/ 5513858 h 290151"/>
              <a:gd name="T22" fmla="*/ 266032 w 290152"/>
              <a:gd name="T23" fmla="*/ 5197543 h 290151"/>
              <a:gd name="T24" fmla="*/ 4377903 w 290152"/>
              <a:gd name="T25" fmla="*/ 4931549 h 290151"/>
              <a:gd name="T26" fmla="*/ 5607190 w 290152"/>
              <a:gd name="T27" fmla="*/ 4931549 h 290151"/>
              <a:gd name="T28" fmla="*/ 4471355 w 290152"/>
              <a:gd name="T29" fmla="*/ 4615235 h 290151"/>
              <a:gd name="T30" fmla="*/ 2976113 w 290152"/>
              <a:gd name="T31" fmla="*/ 4931549 h 290151"/>
              <a:gd name="T32" fmla="*/ 4205387 w 290152"/>
              <a:gd name="T33" fmla="*/ 4931549 h 290151"/>
              <a:gd name="T34" fmla="*/ 3062389 w 290152"/>
              <a:gd name="T35" fmla="*/ 4615235 h 290151"/>
              <a:gd name="T36" fmla="*/ 1574336 w 290152"/>
              <a:gd name="T37" fmla="*/ 4931549 h 290151"/>
              <a:gd name="T38" fmla="*/ 2803580 w 290152"/>
              <a:gd name="T39" fmla="*/ 4931549 h 290151"/>
              <a:gd name="T40" fmla="*/ 1667755 w 290152"/>
              <a:gd name="T41" fmla="*/ 4615235 h 290151"/>
              <a:gd name="T42" fmla="*/ 2976113 w 290152"/>
              <a:gd name="T43" fmla="*/ 4349240 h 290151"/>
              <a:gd name="T44" fmla="*/ 4205387 w 290152"/>
              <a:gd name="T45" fmla="*/ 4349240 h 290151"/>
              <a:gd name="T46" fmla="*/ 3062389 w 290152"/>
              <a:gd name="T47" fmla="*/ 4032931 h 290151"/>
              <a:gd name="T48" fmla="*/ 2796381 w 290152"/>
              <a:gd name="T49" fmla="*/ 3853228 h 290151"/>
              <a:gd name="T50" fmla="*/ 3587174 w 290152"/>
              <a:gd name="T51" fmla="*/ 2746154 h 290151"/>
              <a:gd name="T52" fmla="*/ 4198190 w 290152"/>
              <a:gd name="T53" fmla="*/ 2746154 h 290151"/>
              <a:gd name="T54" fmla="*/ 3597650 w 290152"/>
              <a:gd name="T55" fmla="*/ 1131136 h 290151"/>
              <a:gd name="T56" fmla="*/ 3510109 w 290152"/>
              <a:gd name="T57" fmla="*/ 1043548 h 290151"/>
              <a:gd name="T58" fmla="*/ 2241379 w 290152"/>
              <a:gd name="T59" fmla="*/ 1226025 h 290151"/>
              <a:gd name="T60" fmla="*/ 2858306 w 290152"/>
              <a:gd name="T61" fmla="*/ 411114 h 290151"/>
              <a:gd name="T62" fmla="*/ 3197214 w 290152"/>
              <a:gd name="T63" fmla="*/ 760508 h 290151"/>
              <a:gd name="T64" fmla="*/ 2858306 w 290152"/>
              <a:gd name="T65" fmla="*/ 717710 h 290151"/>
              <a:gd name="T66" fmla="*/ 3218414 w 290152"/>
              <a:gd name="T67" fmla="*/ 1380864 h 290151"/>
              <a:gd name="T68" fmla="*/ 2858306 w 290152"/>
              <a:gd name="T69" fmla="*/ 1858634 h 290151"/>
              <a:gd name="T70" fmla="*/ 2526406 w 290152"/>
              <a:gd name="T71" fmla="*/ 1509220 h 290151"/>
              <a:gd name="T72" fmla="*/ 2858306 w 290152"/>
              <a:gd name="T73" fmla="*/ 1552008 h 290151"/>
              <a:gd name="T74" fmla="*/ 2498165 w 290152"/>
              <a:gd name="T75" fmla="*/ 881690 h 290151"/>
              <a:gd name="T76" fmla="*/ 2858306 w 290152"/>
              <a:gd name="T77" fmla="*/ 411114 h 290151"/>
              <a:gd name="T78" fmla="*/ 2889869 w 290152"/>
              <a:gd name="T79" fmla="*/ 2099134 h 290151"/>
              <a:gd name="T80" fmla="*/ 2889869 w 290152"/>
              <a:gd name="T81" fmla="*/ 0 h 290151"/>
              <a:gd name="T82" fmla="*/ 2976113 w 290152"/>
              <a:gd name="T83" fmla="*/ 2861164 h 290151"/>
              <a:gd name="T84" fmla="*/ 4377903 w 290152"/>
              <a:gd name="T85" fmla="*/ 2659869 h 290151"/>
              <a:gd name="T86" fmla="*/ 2976113 w 290152"/>
              <a:gd name="T87" fmla="*/ 3867600 h 290151"/>
              <a:gd name="T88" fmla="*/ 4377903 w 290152"/>
              <a:gd name="T89" fmla="*/ 4112006 h 290151"/>
              <a:gd name="T90" fmla="*/ 4471355 w 290152"/>
              <a:gd name="T91" fmla="*/ 4435510 h 290151"/>
              <a:gd name="T92" fmla="*/ 5779691 w 290152"/>
              <a:gd name="T93" fmla="*/ 4931549 h 290151"/>
              <a:gd name="T94" fmla="*/ 5779691 w 290152"/>
              <a:gd name="T95" fmla="*/ 5513858 h 290151"/>
              <a:gd name="T96" fmla="*/ 4291656 w 290152"/>
              <a:gd name="T97" fmla="*/ 5715115 h 290151"/>
              <a:gd name="T98" fmla="*/ 2889869 w 290152"/>
              <a:gd name="T99" fmla="*/ 5715115 h 290151"/>
              <a:gd name="T100" fmla="*/ 1495275 w 290152"/>
              <a:gd name="T101" fmla="*/ 5715115 h 290151"/>
              <a:gd name="T102" fmla="*/ 0 w 290152"/>
              <a:gd name="T103" fmla="*/ 5513858 h 290151"/>
              <a:gd name="T104" fmla="*/ 1315491 w 290152"/>
              <a:gd name="T105" fmla="*/ 5024993 h 290151"/>
              <a:gd name="T106" fmla="*/ 1401807 w 290152"/>
              <a:gd name="T107" fmla="*/ 4701504 h 290151"/>
              <a:gd name="T108" fmla="*/ 2803580 w 290152"/>
              <a:gd name="T109" fmla="*/ 4449903 h 290151"/>
              <a:gd name="T110" fmla="*/ 1401807 w 290152"/>
              <a:gd name="T111" fmla="*/ 3242194 h 290151"/>
              <a:gd name="T112" fmla="*/ 2803580 w 290152"/>
              <a:gd name="T113" fmla="*/ 3450666 h 290151"/>
              <a:gd name="T114" fmla="*/ 2889869 w 290152"/>
              <a:gd name="T115" fmla="*/ 0 h 29015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90152" h="290151">
                <a:moveTo>
                  <a:pt x="224471" y="260920"/>
                </a:moveTo>
                <a:cubicBezTo>
                  <a:pt x="221945" y="260920"/>
                  <a:pt x="219780" y="262724"/>
                  <a:pt x="219780" y="265250"/>
                </a:cubicBezTo>
                <a:lnTo>
                  <a:pt x="219780" y="276799"/>
                </a:lnTo>
                <a:cubicBezTo>
                  <a:pt x="219780" y="279686"/>
                  <a:pt x="221945" y="281490"/>
                  <a:pt x="224471" y="281490"/>
                </a:cubicBezTo>
                <a:lnTo>
                  <a:pt x="277160" y="281490"/>
                </a:lnTo>
                <a:cubicBezTo>
                  <a:pt x="279326" y="281490"/>
                  <a:pt x="281491" y="279686"/>
                  <a:pt x="281491" y="276799"/>
                </a:cubicBezTo>
                <a:lnTo>
                  <a:pt x="281491" y="265250"/>
                </a:lnTo>
                <a:cubicBezTo>
                  <a:pt x="281491" y="262724"/>
                  <a:pt x="279326" y="260920"/>
                  <a:pt x="277160" y="260920"/>
                </a:cubicBezTo>
                <a:lnTo>
                  <a:pt x="224471" y="260920"/>
                </a:lnTo>
                <a:close/>
                <a:moveTo>
                  <a:pt x="153737" y="260920"/>
                </a:moveTo>
                <a:cubicBezTo>
                  <a:pt x="151572" y="260920"/>
                  <a:pt x="149406" y="262724"/>
                  <a:pt x="149406" y="265250"/>
                </a:cubicBezTo>
                <a:lnTo>
                  <a:pt x="149406" y="276799"/>
                </a:lnTo>
                <a:cubicBezTo>
                  <a:pt x="149406" y="279686"/>
                  <a:pt x="151572" y="281490"/>
                  <a:pt x="153737" y="281490"/>
                </a:cubicBezTo>
                <a:lnTo>
                  <a:pt x="206788" y="281490"/>
                </a:lnTo>
                <a:cubicBezTo>
                  <a:pt x="208953" y="281490"/>
                  <a:pt x="211118" y="279686"/>
                  <a:pt x="211118" y="276799"/>
                </a:cubicBezTo>
                <a:lnTo>
                  <a:pt x="211118" y="265250"/>
                </a:lnTo>
                <a:cubicBezTo>
                  <a:pt x="211118" y="262724"/>
                  <a:pt x="208953" y="260920"/>
                  <a:pt x="206788" y="260920"/>
                </a:cubicBezTo>
                <a:lnTo>
                  <a:pt x="153737" y="260920"/>
                </a:lnTo>
                <a:close/>
                <a:moveTo>
                  <a:pt x="83725" y="260920"/>
                </a:moveTo>
                <a:cubicBezTo>
                  <a:pt x="81199" y="260920"/>
                  <a:pt x="79034" y="262724"/>
                  <a:pt x="79034" y="265250"/>
                </a:cubicBezTo>
                <a:lnTo>
                  <a:pt x="79034" y="276799"/>
                </a:lnTo>
                <a:cubicBezTo>
                  <a:pt x="79034" y="279686"/>
                  <a:pt x="81199" y="281490"/>
                  <a:pt x="83725" y="281490"/>
                </a:cubicBezTo>
                <a:lnTo>
                  <a:pt x="136415" y="281490"/>
                </a:lnTo>
                <a:cubicBezTo>
                  <a:pt x="138580" y="281490"/>
                  <a:pt x="140745" y="279686"/>
                  <a:pt x="140745" y="276799"/>
                </a:cubicBezTo>
                <a:lnTo>
                  <a:pt x="140745" y="265250"/>
                </a:lnTo>
                <a:cubicBezTo>
                  <a:pt x="140745" y="262724"/>
                  <a:pt x="138580" y="260920"/>
                  <a:pt x="136415" y="260920"/>
                </a:cubicBezTo>
                <a:lnTo>
                  <a:pt x="83725" y="260920"/>
                </a:lnTo>
                <a:close/>
                <a:moveTo>
                  <a:pt x="13353" y="260920"/>
                </a:moveTo>
                <a:cubicBezTo>
                  <a:pt x="10826" y="260920"/>
                  <a:pt x="8661" y="262724"/>
                  <a:pt x="8661" y="265250"/>
                </a:cubicBezTo>
                <a:lnTo>
                  <a:pt x="8661" y="276799"/>
                </a:lnTo>
                <a:cubicBezTo>
                  <a:pt x="8661" y="279686"/>
                  <a:pt x="10826" y="281490"/>
                  <a:pt x="13353" y="281490"/>
                </a:cubicBezTo>
                <a:lnTo>
                  <a:pt x="66042" y="281490"/>
                </a:lnTo>
                <a:cubicBezTo>
                  <a:pt x="68568" y="281490"/>
                  <a:pt x="70372" y="279686"/>
                  <a:pt x="70372" y="276799"/>
                </a:cubicBezTo>
                <a:lnTo>
                  <a:pt x="70372" y="265250"/>
                </a:lnTo>
                <a:cubicBezTo>
                  <a:pt x="70372" y="262724"/>
                  <a:pt x="68568" y="260920"/>
                  <a:pt x="66042" y="260920"/>
                </a:cubicBezTo>
                <a:lnTo>
                  <a:pt x="13353" y="260920"/>
                </a:lnTo>
                <a:close/>
                <a:moveTo>
                  <a:pt x="224471" y="231688"/>
                </a:moveTo>
                <a:cubicBezTo>
                  <a:pt x="221945" y="231688"/>
                  <a:pt x="219780" y="233492"/>
                  <a:pt x="219780" y="236019"/>
                </a:cubicBezTo>
                <a:lnTo>
                  <a:pt x="219780" y="247567"/>
                </a:lnTo>
                <a:cubicBezTo>
                  <a:pt x="219780" y="250093"/>
                  <a:pt x="221945" y="252258"/>
                  <a:pt x="224471" y="252258"/>
                </a:cubicBezTo>
                <a:lnTo>
                  <a:pt x="277160" y="252258"/>
                </a:lnTo>
                <a:cubicBezTo>
                  <a:pt x="279326" y="252258"/>
                  <a:pt x="281491" y="250093"/>
                  <a:pt x="281491" y="247567"/>
                </a:cubicBezTo>
                <a:lnTo>
                  <a:pt x="281491" y="236019"/>
                </a:lnTo>
                <a:cubicBezTo>
                  <a:pt x="281491" y="233492"/>
                  <a:pt x="279326" y="231688"/>
                  <a:pt x="277160" y="231688"/>
                </a:cubicBezTo>
                <a:lnTo>
                  <a:pt x="224471" y="231688"/>
                </a:lnTo>
                <a:close/>
                <a:moveTo>
                  <a:pt x="153737" y="231688"/>
                </a:moveTo>
                <a:cubicBezTo>
                  <a:pt x="151572" y="231688"/>
                  <a:pt x="149406" y="233492"/>
                  <a:pt x="149406" y="236019"/>
                </a:cubicBezTo>
                <a:lnTo>
                  <a:pt x="149406" y="247567"/>
                </a:lnTo>
                <a:cubicBezTo>
                  <a:pt x="149406" y="250093"/>
                  <a:pt x="151572" y="252258"/>
                  <a:pt x="153737" y="252258"/>
                </a:cubicBezTo>
                <a:lnTo>
                  <a:pt x="206788" y="252258"/>
                </a:lnTo>
                <a:cubicBezTo>
                  <a:pt x="208953" y="252258"/>
                  <a:pt x="211118" y="250093"/>
                  <a:pt x="211118" y="247567"/>
                </a:cubicBezTo>
                <a:lnTo>
                  <a:pt x="211118" y="236019"/>
                </a:lnTo>
                <a:cubicBezTo>
                  <a:pt x="211118" y="233492"/>
                  <a:pt x="208953" y="231688"/>
                  <a:pt x="206788" y="231688"/>
                </a:cubicBezTo>
                <a:lnTo>
                  <a:pt x="153737" y="231688"/>
                </a:lnTo>
                <a:close/>
                <a:moveTo>
                  <a:pt x="83725" y="231688"/>
                </a:moveTo>
                <a:cubicBezTo>
                  <a:pt x="81199" y="231688"/>
                  <a:pt x="79034" y="233492"/>
                  <a:pt x="79034" y="236019"/>
                </a:cubicBezTo>
                <a:lnTo>
                  <a:pt x="79034" y="247567"/>
                </a:lnTo>
                <a:cubicBezTo>
                  <a:pt x="79034" y="250093"/>
                  <a:pt x="81199" y="252258"/>
                  <a:pt x="83725" y="252258"/>
                </a:cubicBezTo>
                <a:lnTo>
                  <a:pt x="136415" y="252258"/>
                </a:lnTo>
                <a:cubicBezTo>
                  <a:pt x="138580" y="252258"/>
                  <a:pt x="140745" y="250093"/>
                  <a:pt x="140745" y="247567"/>
                </a:cubicBezTo>
                <a:lnTo>
                  <a:pt x="140745" y="236019"/>
                </a:lnTo>
                <a:cubicBezTo>
                  <a:pt x="140745" y="233492"/>
                  <a:pt x="138580" y="231688"/>
                  <a:pt x="136415" y="231688"/>
                </a:cubicBezTo>
                <a:lnTo>
                  <a:pt x="83725" y="231688"/>
                </a:lnTo>
                <a:close/>
                <a:moveTo>
                  <a:pt x="153737" y="202456"/>
                </a:moveTo>
                <a:cubicBezTo>
                  <a:pt x="151572" y="202456"/>
                  <a:pt x="149406" y="204261"/>
                  <a:pt x="149406" y="206426"/>
                </a:cubicBezTo>
                <a:lnTo>
                  <a:pt x="149406" y="218335"/>
                </a:lnTo>
                <a:cubicBezTo>
                  <a:pt x="149406" y="220862"/>
                  <a:pt x="151572" y="222666"/>
                  <a:pt x="153737" y="222666"/>
                </a:cubicBezTo>
                <a:lnTo>
                  <a:pt x="206788" y="222666"/>
                </a:lnTo>
                <a:cubicBezTo>
                  <a:pt x="208953" y="222666"/>
                  <a:pt x="211118" y="220862"/>
                  <a:pt x="211118" y="218335"/>
                </a:cubicBezTo>
                <a:lnTo>
                  <a:pt x="211118" y="206426"/>
                </a:lnTo>
                <a:cubicBezTo>
                  <a:pt x="211118" y="204261"/>
                  <a:pt x="208953" y="202456"/>
                  <a:pt x="206788" y="202456"/>
                </a:cubicBezTo>
                <a:lnTo>
                  <a:pt x="153737" y="202456"/>
                </a:lnTo>
                <a:close/>
                <a:moveTo>
                  <a:pt x="79395" y="167090"/>
                </a:moveTo>
                <a:cubicBezTo>
                  <a:pt x="81560" y="181886"/>
                  <a:pt x="94552" y="193434"/>
                  <a:pt x="110070" y="193434"/>
                </a:cubicBezTo>
                <a:lnTo>
                  <a:pt x="140384" y="193434"/>
                </a:lnTo>
                <a:cubicBezTo>
                  <a:pt x="138219" y="178638"/>
                  <a:pt x="125588" y="167090"/>
                  <a:pt x="110070" y="167090"/>
                </a:cubicBezTo>
                <a:lnTo>
                  <a:pt x="79395" y="167090"/>
                </a:lnTo>
                <a:close/>
                <a:moveTo>
                  <a:pt x="180082" y="137858"/>
                </a:moveTo>
                <a:cubicBezTo>
                  <a:pt x="164564" y="137858"/>
                  <a:pt x="151933" y="149046"/>
                  <a:pt x="149767" y="164203"/>
                </a:cubicBezTo>
                <a:lnTo>
                  <a:pt x="180082" y="164203"/>
                </a:lnTo>
                <a:cubicBezTo>
                  <a:pt x="195600" y="164203"/>
                  <a:pt x="208592" y="152654"/>
                  <a:pt x="210757" y="137858"/>
                </a:cubicBezTo>
                <a:lnTo>
                  <a:pt x="180082" y="137858"/>
                </a:lnTo>
                <a:close/>
                <a:moveTo>
                  <a:pt x="176213" y="52387"/>
                </a:moveTo>
                <a:cubicBezTo>
                  <a:pt x="178411" y="52387"/>
                  <a:pt x="180609" y="54585"/>
                  <a:pt x="180609" y="56783"/>
                </a:cubicBezTo>
                <a:cubicBezTo>
                  <a:pt x="180609" y="59348"/>
                  <a:pt x="178411" y="61546"/>
                  <a:pt x="176213" y="61546"/>
                </a:cubicBezTo>
                <a:cubicBezTo>
                  <a:pt x="173648" y="61546"/>
                  <a:pt x="171450" y="59348"/>
                  <a:pt x="171450" y="56783"/>
                </a:cubicBezTo>
                <a:cubicBezTo>
                  <a:pt x="171450" y="54585"/>
                  <a:pt x="173648" y="52387"/>
                  <a:pt x="176213" y="52387"/>
                </a:cubicBezTo>
                <a:close/>
                <a:moveTo>
                  <a:pt x="112522" y="52387"/>
                </a:moveTo>
                <a:cubicBezTo>
                  <a:pt x="115189" y="52387"/>
                  <a:pt x="117094" y="54585"/>
                  <a:pt x="117094" y="56783"/>
                </a:cubicBezTo>
                <a:cubicBezTo>
                  <a:pt x="117094" y="59348"/>
                  <a:pt x="115189" y="61546"/>
                  <a:pt x="112522" y="61546"/>
                </a:cubicBezTo>
                <a:cubicBezTo>
                  <a:pt x="109855" y="61546"/>
                  <a:pt x="107950" y="59348"/>
                  <a:pt x="107950" y="56783"/>
                </a:cubicBezTo>
                <a:cubicBezTo>
                  <a:pt x="107950" y="54585"/>
                  <a:pt x="109855" y="52387"/>
                  <a:pt x="112522" y="52387"/>
                </a:cubicBezTo>
                <a:close/>
                <a:moveTo>
                  <a:pt x="143492" y="20637"/>
                </a:moveTo>
                <a:cubicBezTo>
                  <a:pt x="145973" y="20637"/>
                  <a:pt x="147745" y="22427"/>
                  <a:pt x="147745" y="24932"/>
                </a:cubicBezTo>
                <a:lnTo>
                  <a:pt x="147745" y="27796"/>
                </a:lnTo>
                <a:cubicBezTo>
                  <a:pt x="153417" y="29228"/>
                  <a:pt x="158025" y="32808"/>
                  <a:pt x="160507" y="38177"/>
                </a:cubicBezTo>
                <a:cubicBezTo>
                  <a:pt x="161216" y="40325"/>
                  <a:pt x="160152" y="43189"/>
                  <a:pt x="158025" y="43905"/>
                </a:cubicBezTo>
                <a:cubicBezTo>
                  <a:pt x="155544" y="44979"/>
                  <a:pt x="153417" y="43905"/>
                  <a:pt x="152354" y="41757"/>
                </a:cubicBezTo>
                <a:cubicBezTo>
                  <a:pt x="150936" y="38535"/>
                  <a:pt x="147391" y="36029"/>
                  <a:pt x="143492" y="36029"/>
                </a:cubicBezTo>
                <a:cubicBezTo>
                  <a:pt x="138529" y="36029"/>
                  <a:pt x="133920" y="39967"/>
                  <a:pt x="133920" y="44263"/>
                </a:cubicBezTo>
                <a:cubicBezTo>
                  <a:pt x="133920" y="49990"/>
                  <a:pt x="137111" y="52496"/>
                  <a:pt x="143492" y="52496"/>
                </a:cubicBezTo>
                <a:cubicBezTo>
                  <a:pt x="154481" y="52496"/>
                  <a:pt x="161570" y="59297"/>
                  <a:pt x="161570" y="69320"/>
                </a:cubicBezTo>
                <a:cubicBezTo>
                  <a:pt x="161570" y="77196"/>
                  <a:pt x="155544" y="83997"/>
                  <a:pt x="147745" y="85787"/>
                </a:cubicBezTo>
                <a:lnTo>
                  <a:pt x="147745" y="89009"/>
                </a:lnTo>
                <a:cubicBezTo>
                  <a:pt x="147745" y="91514"/>
                  <a:pt x="145973" y="93304"/>
                  <a:pt x="143492" y="93304"/>
                </a:cubicBezTo>
                <a:cubicBezTo>
                  <a:pt x="141010" y="93304"/>
                  <a:pt x="139238" y="91514"/>
                  <a:pt x="139238" y="89009"/>
                </a:cubicBezTo>
                <a:lnTo>
                  <a:pt x="139238" y="85787"/>
                </a:lnTo>
                <a:cubicBezTo>
                  <a:pt x="133566" y="84355"/>
                  <a:pt x="128958" y="80775"/>
                  <a:pt x="126831" y="75764"/>
                </a:cubicBezTo>
                <a:cubicBezTo>
                  <a:pt x="126122" y="73258"/>
                  <a:pt x="126831" y="70752"/>
                  <a:pt x="128958" y="70036"/>
                </a:cubicBezTo>
                <a:cubicBezTo>
                  <a:pt x="131439" y="68962"/>
                  <a:pt x="133920" y="70036"/>
                  <a:pt x="134629" y="72184"/>
                </a:cubicBezTo>
                <a:cubicBezTo>
                  <a:pt x="136047" y="75406"/>
                  <a:pt x="139592" y="77912"/>
                  <a:pt x="143492" y="77912"/>
                </a:cubicBezTo>
                <a:cubicBezTo>
                  <a:pt x="148454" y="77912"/>
                  <a:pt x="153063" y="73974"/>
                  <a:pt x="153063" y="69320"/>
                </a:cubicBezTo>
                <a:cubicBezTo>
                  <a:pt x="153063" y="63951"/>
                  <a:pt x="149872" y="61445"/>
                  <a:pt x="143492" y="61445"/>
                </a:cubicBezTo>
                <a:cubicBezTo>
                  <a:pt x="130376" y="61445"/>
                  <a:pt x="125413" y="52496"/>
                  <a:pt x="125413" y="44263"/>
                </a:cubicBezTo>
                <a:cubicBezTo>
                  <a:pt x="125413" y="36387"/>
                  <a:pt x="131439" y="29586"/>
                  <a:pt x="139238" y="28154"/>
                </a:cubicBezTo>
                <a:lnTo>
                  <a:pt x="139238" y="24932"/>
                </a:lnTo>
                <a:cubicBezTo>
                  <a:pt x="139238" y="22427"/>
                  <a:pt x="141010" y="20637"/>
                  <a:pt x="143492" y="20637"/>
                </a:cubicBezTo>
                <a:close/>
                <a:moveTo>
                  <a:pt x="145076" y="8661"/>
                </a:moveTo>
                <a:cubicBezTo>
                  <a:pt x="118731" y="8661"/>
                  <a:pt x="96717" y="30314"/>
                  <a:pt x="96717" y="57020"/>
                </a:cubicBezTo>
                <a:cubicBezTo>
                  <a:pt x="96717" y="83725"/>
                  <a:pt x="118731" y="105378"/>
                  <a:pt x="145076" y="105378"/>
                </a:cubicBezTo>
                <a:cubicBezTo>
                  <a:pt x="171782" y="105378"/>
                  <a:pt x="193435" y="83725"/>
                  <a:pt x="193435" y="57020"/>
                </a:cubicBezTo>
                <a:cubicBezTo>
                  <a:pt x="193435" y="30314"/>
                  <a:pt x="171782" y="8661"/>
                  <a:pt x="145076" y="8661"/>
                </a:cubicBezTo>
                <a:close/>
                <a:moveTo>
                  <a:pt x="145076" y="0"/>
                </a:moveTo>
                <a:cubicBezTo>
                  <a:pt x="176473" y="0"/>
                  <a:pt x="202457" y="25623"/>
                  <a:pt x="202457" y="57020"/>
                </a:cubicBezTo>
                <a:cubicBezTo>
                  <a:pt x="202457" y="87334"/>
                  <a:pt x="179000" y="111874"/>
                  <a:pt x="149406" y="114040"/>
                </a:cubicBezTo>
                <a:lnTo>
                  <a:pt x="149406" y="143632"/>
                </a:lnTo>
                <a:cubicBezTo>
                  <a:pt x="156624" y="134610"/>
                  <a:pt x="167812" y="128836"/>
                  <a:pt x="180082" y="128836"/>
                </a:cubicBezTo>
                <a:lnTo>
                  <a:pt x="215449" y="128836"/>
                </a:lnTo>
                <a:cubicBezTo>
                  <a:pt x="217975" y="128836"/>
                  <a:pt x="219780" y="131001"/>
                  <a:pt x="219780" y="133527"/>
                </a:cubicBezTo>
                <a:cubicBezTo>
                  <a:pt x="219780" y="155181"/>
                  <a:pt x="202096" y="172864"/>
                  <a:pt x="180082" y="172864"/>
                </a:cubicBezTo>
                <a:lnTo>
                  <a:pt x="149406" y="172864"/>
                </a:lnTo>
                <a:lnTo>
                  <a:pt x="149406" y="194156"/>
                </a:lnTo>
                <a:cubicBezTo>
                  <a:pt x="150850" y="193795"/>
                  <a:pt x="152294" y="193434"/>
                  <a:pt x="153737" y="193434"/>
                </a:cubicBezTo>
                <a:lnTo>
                  <a:pt x="206788" y="193434"/>
                </a:lnTo>
                <a:cubicBezTo>
                  <a:pt x="214005" y="193434"/>
                  <a:pt x="219780" y="199569"/>
                  <a:pt x="219780" y="206426"/>
                </a:cubicBezTo>
                <a:lnTo>
                  <a:pt x="219780" y="218335"/>
                </a:lnTo>
                <a:cubicBezTo>
                  <a:pt x="219780" y="220501"/>
                  <a:pt x="219419" y="222305"/>
                  <a:pt x="218697" y="224109"/>
                </a:cubicBezTo>
                <a:cubicBezTo>
                  <a:pt x="220141" y="223388"/>
                  <a:pt x="222306" y="222666"/>
                  <a:pt x="224471" y="222666"/>
                </a:cubicBezTo>
                <a:lnTo>
                  <a:pt x="277160" y="222666"/>
                </a:lnTo>
                <a:cubicBezTo>
                  <a:pt x="284378" y="222666"/>
                  <a:pt x="290152" y="228801"/>
                  <a:pt x="290152" y="236019"/>
                </a:cubicBezTo>
                <a:lnTo>
                  <a:pt x="290152" y="247567"/>
                </a:lnTo>
                <a:cubicBezTo>
                  <a:pt x="290152" y="251176"/>
                  <a:pt x="289070" y="254063"/>
                  <a:pt x="286904" y="256228"/>
                </a:cubicBezTo>
                <a:cubicBezTo>
                  <a:pt x="289070" y="258754"/>
                  <a:pt x="290152" y="262002"/>
                  <a:pt x="290152" y="265250"/>
                </a:cubicBezTo>
                <a:lnTo>
                  <a:pt x="290152" y="276799"/>
                </a:lnTo>
                <a:cubicBezTo>
                  <a:pt x="290152" y="284016"/>
                  <a:pt x="284378" y="290151"/>
                  <a:pt x="277160" y="290151"/>
                </a:cubicBezTo>
                <a:lnTo>
                  <a:pt x="224471" y="290151"/>
                </a:lnTo>
                <a:cubicBezTo>
                  <a:pt x="220862" y="290151"/>
                  <a:pt x="217614" y="288708"/>
                  <a:pt x="215449" y="286903"/>
                </a:cubicBezTo>
                <a:cubicBezTo>
                  <a:pt x="212923" y="288708"/>
                  <a:pt x="210036" y="290151"/>
                  <a:pt x="206788" y="290151"/>
                </a:cubicBezTo>
                <a:lnTo>
                  <a:pt x="153737" y="290151"/>
                </a:lnTo>
                <a:cubicBezTo>
                  <a:pt x="150489" y="290151"/>
                  <a:pt x="147602" y="288708"/>
                  <a:pt x="145076" y="286903"/>
                </a:cubicBezTo>
                <a:cubicBezTo>
                  <a:pt x="142550" y="288708"/>
                  <a:pt x="139663" y="290151"/>
                  <a:pt x="136415" y="290151"/>
                </a:cubicBezTo>
                <a:lnTo>
                  <a:pt x="83725" y="290151"/>
                </a:lnTo>
                <a:cubicBezTo>
                  <a:pt x="80116" y="290151"/>
                  <a:pt x="77229" y="288708"/>
                  <a:pt x="75064" y="286903"/>
                </a:cubicBezTo>
                <a:cubicBezTo>
                  <a:pt x="72538" y="288708"/>
                  <a:pt x="69290" y="290151"/>
                  <a:pt x="66042" y="290151"/>
                </a:cubicBezTo>
                <a:lnTo>
                  <a:pt x="13353" y="290151"/>
                </a:lnTo>
                <a:cubicBezTo>
                  <a:pt x="6135" y="290151"/>
                  <a:pt x="0" y="284016"/>
                  <a:pt x="0" y="276799"/>
                </a:cubicBezTo>
                <a:lnTo>
                  <a:pt x="0" y="265250"/>
                </a:lnTo>
                <a:cubicBezTo>
                  <a:pt x="0" y="258033"/>
                  <a:pt x="6135" y="252258"/>
                  <a:pt x="13353" y="252258"/>
                </a:cubicBezTo>
                <a:lnTo>
                  <a:pt x="66042" y="252258"/>
                </a:lnTo>
                <a:cubicBezTo>
                  <a:pt x="68207" y="252258"/>
                  <a:pt x="70012" y="252619"/>
                  <a:pt x="71816" y="253341"/>
                </a:cubicBezTo>
                <a:cubicBezTo>
                  <a:pt x="70733" y="251537"/>
                  <a:pt x="70372" y="249732"/>
                  <a:pt x="70372" y="247567"/>
                </a:cubicBezTo>
                <a:lnTo>
                  <a:pt x="70372" y="236019"/>
                </a:lnTo>
                <a:cubicBezTo>
                  <a:pt x="70372" y="228801"/>
                  <a:pt x="76508" y="222666"/>
                  <a:pt x="83725" y="222666"/>
                </a:cubicBezTo>
                <a:lnTo>
                  <a:pt x="136415" y="222666"/>
                </a:lnTo>
                <a:cubicBezTo>
                  <a:pt x="137858" y="222666"/>
                  <a:pt x="139302" y="223027"/>
                  <a:pt x="140745" y="223388"/>
                </a:cubicBezTo>
                <a:lnTo>
                  <a:pt x="140745" y="202456"/>
                </a:lnTo>
                <a:lnTo>
                  <a:pt x="110070" y="202456"/>
                </a:lnTo>
                <a:cubicBezTo>
                  <a:pt x="88056" y="202456"/>
                  <a:pt x="70372" y="184412"/>
                  <a:pt x="70372" y="162759"/>
                </a:cubicBezTo>
                <a:cubicBezTo>
                  <a:pt x="70372" y="160233"/>
                  <a:pt x="72177" y="158068"/>
                  <a:pt x="75064" y="158068"/>
                </a:cubicBezTo>
                <a:lnTo>
                  <a:pt x="110070" y="158068"/>
                </a:lnTo>
                <a:cubicBezTo>
                  <a:pt x="122340" y="158068"/>
                  <a:pt x="133527" y="163842"/>
                  <a:pt x="140745" y="173225"/>
                </a:cubicBezTo>
                <a:lnTo>
                  <a:pt x="140745" y="114040"/>
                </a:lnTo>
                <a:cubicBezTo>
                  <a:pt x="111513" y="111874"/>
                  <a:pt x="88056" y="87334"/>
                  <a:pt x="88056" y="57020"/>
                </a:cubicBezTo>
                <a:cubicBezTo>
                  <a:pt x="88056" y="25623"/>
                  <a:pt x="113679" y="0"/>
                  <a:pt x="1450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6" name="Freeform 999">
            <a:extLst>
              <a:ext uri="{FF2B5EF4-FFF2-40B4-BE49-F238E27FC236}">
                <a16:creationId xmlns:a16="http://schemas.microsoft.com/office/drawing/2014/main" id="{D258B45C-382A-964F-AC1E-BBFB6C60ED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83852" y="10619122"/>
            <a:ext cx="1078322" cy="1078322"/>
          </a:xfrm>
          <a:custGeom>
            <a:avLst/>
            <a:gdLst>
              <a:gd name="T0" fmla="*/ 1857895 w 289849"/>
              <a:gd name="T1" fmla="*/ 4931503 h 290152"/>
              <a:gd name="T2" fmla="*/ 2627204 w 289849"/>
              <a:gd name="T3" fmla="*/ 3867565 h 290152"/>
              <a:gd name="T4" fmla="*/ 3040850 w 289849"/>
              <a:gd name="T5" fmla="*/ 3867565 h 290152"/>
              <a:gd name="T6" fmla="*/ 4978606 w 289849"/>
              <a:gd name="T7" fmla="*/ 3170262 h 290152"/>
              <a:gd name="T8" fmla="*/ 5602705 w 289849"/>
              <a:gd name="T9" fmla="*/ 3213383 h 290152"/>
              <a:gd name="T10" fmla="*/ 3316662 w 289849"/>
              <a:gd name="T11" fmla="*/ 2947394 h 290152"/>
              <a:gd name="T12" fmla="*/ 2090129 w 289849"/>
              <a:gd name="T13" fmla="*/ 3285245 h 290152"/>
              <a:gd name="T14" fmla="*/ 856366 w 289849"/>
              <a:gd name="T15" fmla="*/ 3817249 h 290152"/>
              <a:gd name="T16" fmla="*/ 1270032 w 289849"/>
              <a:gd name="T17" fmla="*/ 4363597 h 290152"/>
              <a:gd name="T18" fmla="*/ 2039341 w 289849"/>
              <a:gd name="T19" fmla="*/ 4363597 h 290152"/>
              <a:gd name="T20" fmla="*/ 2453014 w 289849"/>
              <a:gd name="T21" fmla="*/ 3774104 h 290152"/>
              <a:gd name="T22" fmla="*/ 3215032 w 289849"/>
              <a:gd name="T23" fmla="*/ 3774104 h 290152"/>
              <a:gd name="T24" fmla="*/ 3628700 w 289849"/>
              <a:gd name="T25" fmla="*/ 3242172 h 290152"/>
              <a:gd name="T26" fmla="*/ 3810158 w 289849"/>
              <a:gd name="T27" fmla="*/ 4931503 h 290152"/>
              <a:gd name="T28" fmla="*/ 3606931 w 289849"/>
              <a:gd name="T29" fmla="*/ 2616715 h 290152"/>
              <a:gd name="T30" fmla="*/ 2775729 w 289849"/>
              <a:gd name="T31" fmla="*/ 2114925 h 290152"/>
              <a:gd name="T32" fmla="*/ 1247532 w 289849"/>
              <a:gd name="T33" fmla="*/ 2114925 h 290152"/>
              <a:gd name="T34" fmla="*/ 4598825 w 289849"/>
              <a:gd name="T35" fmla="*/ 2016912 h 290152"/>
              <a:gd name="T36" fmla="*/ 4087438 w 289849"/>
              <a:gd name="T37" fmla="*/ 2522500 h 290152"/>
              <a:gd name="T38" fmla="*/ 4492354 w 289849"/>
              <a:gd name="T39" fmla="*/ 1674985 h 290152"/>
              <a:gd name="T40" fmla="*/ 5232605 w 289849"/>
              <a:gd name="T41" fmla="*/ 2408238 h 290152"/>
              <a:gd name="T42" fmla="*/ 3295209 w 289849"/>
              <a:gd name="T43" fmla="*/ 1454623 h 290152"/>
              <a:gd name="T44" fmla="*/ 2494603 w 289849"/>
              <a:gd name="T45" fmla="*/ 1636783 h 290152"/>
              <a:gd name="T46" fmla="*/ 1341914 w 289849"/>
              <a:gd name="T47" fmla="*/ 1454623 h 290152"/>
              <a:gd name="T48" fmla="*/ 2009601 w 289849"/>
              <a:gd name="T49" fmla="*/ 1636783 h 290152"/>
              <a:gd name="T50" fmla="*/ 1341914 w 289849"/>
              <a:gd name="T51" fmla="*/ 1454623 h 290152"/>
              <a:gd name="T52" fmla="*/ 5653545 w 289849"/>
              <a:gd name="T53" fmla="*/ 754789 h 290152"/>
              <a:gd name="T54" fmla="*/ 856366 w 289849"/>
              <a:gd name="T55" fmla="*/ 179690 h 290152"/>
              <a:gd name="T56" fmla="*/ 4898762 w 289849"/>
              <a:gd name="T57" fmla="*/ 5607243 h 290152"/>
              <a:gd name="T58" fmla="*/ 4492354 w 289849"/>
              <a:gd name="T59" fmla="*/ 3314045 h 290152"/>
              <a:gd name="T60" fmla="*/ 4303659 w 289849"/>
              <a:gd name="T61" fmla="*/ 5111211 h 290152"/>
              <a:gd name="T62" fmla="*/ 682203 w 289849"/>
              <a:gd name="T63" fmla="*/ 1516829 h 290152"/>
              <a:gd name="T64" fmla="*/ 856366 w 289849"/>
              <a:gd name="T65" fmla="*/ 3572813 h 290152"/>
              <a:gd name="T66" fmla="*/ 2010312 w 289849"/>
              <a:gd name="T67" fmla="*/ 3119940 h 290152"/>
              <a:gd name="T68" fmla="*/ 3222293 w 289849"/>
              <a:gd name="T69" fmla="*/ 2789237 h 290152"/>
              <a:gd name="T70" fmla="*/ 4898762 w 289849"/>
              <a:gd name="T71" fmla="*/ 1595889 h 290152"/>
              <a:gd name="T72" fmla="*/ 1531307 w 289849"/>
              <a:gd name="T73" fmla="*/ 848244 h 290152"/>
              <a:gd name="T74" fmla="*/ 4985859 w 289849"/>
              <a:gd name="T75" fmla="*/ 0 h 290152"/>
              <a:gd name="T76" fmla="*/ 5072948 w 289849"/>
              <a:gd name="T77" fmla="*/ 934557 h 290152"/>
              <a:gd name="T78" fmla="*/ 5348699 w 289849"/>
              <a:gd name="T79" fmla="*/ 2717363 h 290152"/>
              <a:gd name="T80" fmla="*/ 5457578 w 289849"/>
              <a:gd name="T81" fmla="*/ 3738167 h 290152"/>
              <a:gd name="T82" fmla="*/ 5072948 w 289849"/>
              <a:gd name="T83" fmla="*/ 5700705 h 290152"/>
              <a:gd name="T84" fmla="*/ 0 w 289849"/>
              <a:gd name="T85" fmla="*/ 5700705 h 2901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9849" h="290152">
                <a:moveTo>
                  <a:pt x="71674" y="223388"/>
                </a:moveTo>
                <a:lnTo>
                  <a:pt x="71674" y="247568"/>
                </a:lnTo>
                <a:lnTo>
                  <a:pt x="92204" y="247568"/>
                </a:lnTo>
                <a:lnTo>
                  <a:pt x="92204" y="223388"/>
                </a:lnTo>
                <a:lnTo>
                  <a:pt x="71674" y="223388"/>
                </a:lnTo>
                <a:close/>
                <a:moveTo>
                  <a:pt x="130383" y="194157"/>
                </a:moveTo>
                <a:lnTo>
                  <a:pt x="130383" y="247568"/>
                </a:lnTo>
                <a:lnTo>
                  <a:pt x="150912" y="247568"/>
                </a:lnTo>
                <a:lnTo>
                  <a:pt x="150912" y="194157"/>
                </a:lnTo>
                <a:lnTo>
                  <a:pt x="130383" y="194157"/>
                </a:lnTo>
                <a:close/>
                <a:moveTo>
                  <a:pt x="261485" y="144715"/>
                </a:moveTo>
                <a:cubicBezTo>
                  <a:pt x="257884" y="150850"/>
                  <a:pt x="252841" y="155542"/>
                  <a:pt x="247079" y="159151"/>
                </a:cubicBezTo>
                <a:lnTo>
                  <a:pt x="263647" y="175752"/>
                </a:lnTo>
                <a:cubicBezTo>
                  <a:pt x="267608" y="179721"/>
                  <a:pt x="274092" y="179721"/>
                  <a:pt x="278053" y="175752"/>
                </a:cubicBezTo>
                <a:cubicBezTo>
                  <a:pt x="282015" y="171782"/>
                  <a:pt x="282015" y="165286"/>
                  <a:pt x="278053" y="161316"/>
                </a:cubicBezTo>
                <a:lnTo>
                  <a:pt x="261485" y="144715"/>
                </a:lnTo>
                <a:close/>
                <a:moveTo>
                  <a:pt x="179006" y="131363"/>
                </a:moveTo>
                <a:lnTo>
                  <a:pt x="164599" y="147963"/>
                </a:lnTo>
                <a:cubicBezTo>
                  <a:pt x="163158" y="149407"/>
                  <a:pt x="160997" y="150129"/>
                  <a:pt x="159557" y="149407"/>
                </a:cubicBezTo>
                <a:lnTo>
                  <a:pt x="131463" y="137498"/>
                </a:lnTo>
                <a:lnTo>
                  <a:pt x="103730" y="164925"/>
                </a:lnTo>
                <a:cubicBezTo>
                  <a:pt x="102289" y="166369"/>
                  <a:pt x="100128" y="166729"/>
                  <a:pt x="98687" y="165647"/>
                </a:cubicBezTo>
                <a:lnTo>
                  <a:pt x="79238" y="155181"/>
                </a:lnTo>
                <a:lnTo>
                  <a:pt x="42500" y="191631"/>
                </a:lnTo>
                <a:lnTo>
                  <a:pt x="42500" y="247568"/>
                </a:lnTo>
                <a:lnTo>
                  <a:pt x="63030" y="247568"/>
                </a:lnTo>
                <a:lnTo>
                  <a:pt x="63030" y="219058"/>
                </a:lnTo>
                <a:cubicBezTo>
                  <a:pt x="63030" y="216532"/>
                  <a:pt x="65191" y="214727"/>
                  <a:pt x="67713" y="214727"/>
                </a:cubicBezTo>
                <a:lnTo>
                  <a:pt x="96887" y="214727"/>
                </a:lnTo>
                <a:cubicBezTo>
                  <a:pt x="99048" y="214727"/>
                  <a:pt x="101209" y="216532"/>
                  <a:pt x="101209" y="219058"/>
                </a:cubicBezTo>
                <a:lnTo>
                  <a:pt x="101209" y="247568"/>
                </a:lnTo>
                <a:lnTo>
                  <a:pt x="121738" y="247568"/>
                </a:lnTo>
                <a:lnTo>
                  <a:pt x="121738" y="189465"/>
                </a:lnTo>
                <a:cubicBezTo>
                  <a:pt x="121738" y="187300"/>
                  <a:pt x="123539" y="185495"/>
                  <a:pt x="126061" y="185495"/>
                </a:cubicBezTo>
                <a:lnTo>
                  <a:pt x="155235" y="185495"/>
                </a:lnTo>
                <a:cubicBezTo>
                  <a:pt x="157756" y="185495"/>
                  <a:pt x="159557" y="187300"/>
                  <a:pt x="159557" y="189465"/>
                </a:cubicBezTo>
                <a:lnTo>
                  <a:pt x="159557" y="247568"/>
                </a:lnTo>
                <a:lnTo>
                  <a:pt x="180086" y="247568"/>
                </a:lnTo>
                <a:lnTo>
                  <a:pt x="180086" y="162760"/>
                </a:lnTo>
                <a:cubicBezTo>
                  <a:pt x="180086" y="160594"/>
                  <a:pt x="182247" y="158790"/>
                  <a:pt x="184409" y="158790"/>
                </a:cubicBezTo>
                <a:cubicBezTo>
                  <a:pt x="186930" y="158790"/>
                  <a:pt x="189091" y="160594"/>
                  <a:pt x="189091" y="162760"/>
                </a:cubicBezTo>
                <a:lnTo>
                  <a:pt x="189091" y="247568"/>
                </a:lnTo>
                <a:lnTo>
                  <a:pt x="209260" y="247568"/>
                </a:lnTo>
                <a:lnTo>
                  <a:pt x="209260" y="164203"/>
                </a:lnTo>
                <a:cubicBezTo>
                  <a:pt x="194493" y="159151"/>
                  <a:pt x="182608" y="146881"/>
                  <a:pt x="179006" y="131363"/>
                </a:cubicBezTo>
                <a:close/>
                <a:moveTo>
                  <a:pt x="66586" y="101600"/>
                </a:moveTo>
                <a:lnTo>
                  <a:pt x="133440" y="101600"/>
                </a:lnTo>
                <a:cubicBezTo>
                  <a:pt x="135597" y="101600"/>
                  <a:pt x="137754" y="103505"/>
                  <a:pt x="137754" y="106172"/>
                </a:cubicBezTo>
                <a:cubicBezTo>
                  <a:pt x="137754" y="108458"/>
                  <a:pt x="135597" y="110744"/>
                  <a:pt x="133440" y="110744"/>
                </a:cubicBezTo>
                <a:lnTo>
                  <a:pt x="66586" y="110744"/>
                </a:lnTo>
                <a:cubicBezTo>
                  <a:pt x="64070" y="110744"/>
                  <a:pt x="61913" y="108458"/>
                  <a:pt x="61913" y="106172"/>
                </a:cubicBezTo>
                <a:cubicBezTo>
                  <a:pt x="61913" y="103505"/>
                  <a:pt x="64070" y="101600"/>
                  <a:pt x="66586" y="101600"/>
                </a:cubicBezTo>
                <a:close/>
                <a:moveTo>
                  <a:pt x="223451" y="96838"/>
                </a:moveTo>
                <a:cubicBezTo>
                  <a:pt x="226025" y="96838"/>
                  <a:pt x="228232" y="99045"/>
                  <a:pt x="228232" y="101252"/>
                </a:cubicBezTo>
                <a:cubicBezTo>
                  <a:pt x="228232" y="103827"/>
                  <a:pt x="226025" y="106034"/>
                  <a:pt x="223451" y="106034"/>
                </a:cubicBezTo>
                <a:cubicBezTo>
                  <a:pt x="214623" y="106034"/>
                  <a:pt x="207266" y="113023"/>
                  <a:pt x="207266" y="122218"/>
                </a:cubicBezTo>
                <a:cubicBezTo>
                  <a:pt x="207266" y="124793"/>
                  <a:pt x="205427" y="126632"/>
                  <a:pt x="202852" y="126632"/>
                </a:cubicBezTo>
                <a:cubicBezTo>
                  <a:pt x="200277" y="126632"/>
                  <a:pt x="198438" y="124793"/>
                  <a:pt x="198438" y="122218"/>
                </a:cubicBezTo>
                <a:cubicBezTo>
                  <a:pt x="198438" y="108241"/>
                  <a:pt x="209841" y="96838"/>
                  <a:pt x="223451" y="96838"/>
                </a:cubicBezTo>
                <a:close/>
                <a:moveTo>
                  <a:pt x="222947" y="84086"/>
                </a:moveTo>
                <a:cubicBezTo>
                  <a:pt x="203137" y="84086"/>
                  <a:pt x="186570" y="100687"/>
                  <a:pt x="186570" y="120897"/>
                </a:cubicBezTo>
                <a:cubicBezTo>
                  <a:pt x="186570" y="141107"/>
                  <a:pt x="203137" y="157707"/>
                  <a:pt x="222947" y="157707"/>
                </a:cubicBezTo>
                <a:cubicBezTo>
                  <a:pt x="243477" y="157707"/>
                  <a:pt x="259685" y="141107"/>
                  <a:pt x="259685" y="120897"/>
                </a:cubicBezTo>
                <a:cubicBezTo>
                  <a:pt x="259685" y="100687"/>
                  <a:pt x="243477" y="84086"/>
                  <a:pt x="222947" y="84086"/>
                </a:cubicBezTo>
                <a:close/>
                <a:moveTo>
                  <a:pt x="123802" y="73025"/>
                </a:moveTo>
                <a:lnTo>
                  <a:pt x="163536" y="73025"/>
                </a:lnTo>
                <a:cubicBezTo>
                  <a:pt x="166088" y="73025"/>
                  <a:pt x="167911" y="75311"/>
                  <a:pt x="167911" y="77597"/>
                </a:cubicBezTo>
                <a:cubicBezTo>
                  <a:pt x="167911" y="80264"/>
                  <a:pt x="166088" y="82169"/>
                  <a:pt x="163536" y="82169"/>
                </a:cubicBezTo>
                <a:lnTo>
                  <a:pt x="123802" y="82169"/>
                </a:lnTo>
                <a:cubicBezTo>
                  <a:pt x="121250" y="82169"/>
                  <a:pt x="119063" y="80264"/>
                  <a:pt x="119063" y="77597"/>
                </a:cubicBezTo>
                <a:cubicBezTo>
                  <a:pt x="119063" y="75311"/>
                  <a:pt x="121250" y="73025"/>
                  <a:pt x="123802" y="73025"/>
                </a:cubicBezTo>
                <a:close/>
                <a:moveTo>
                  <a:pt x="66596" y="73025"/>
                </a:moveTo>
                <a:lnTo>
                  <a:pt x="99733" y="73025"/>
                </a:lnTo>
                <a:cubicBezTo>
                  <a:pt x="102614" y="73025"/>
                  <a:pt x="104415" y="75311"/>
                  <a:pt x="104415" y="77597"/>
                </a:cubicBezTo>
                <a:cubicBezTo>
                  <a:pt x="104415" y="80264"/>
                  <a:pt x="102614" y="82169"/>
                  <a:pt x="99733" y="82169"/>
                </a:cubicBezTo>
                <a:lnTo>
                  <a:pt x="66596" y="82169"/>
                </a:lnTo>
                <a:cubicBezTo>
                  <a:pt x="64074" y="82169"/>
                  <a:pt x="61913" y="80264"/>
                  <a:pt x="61913" y="77597"/>
                </a:cubicBezTo>
                <a:cubicBezTo>
                  <a:pt x="61913" y="75311"/>
                  <a:pt x="64074" y="73025"/>
                  <a:pt x="66596" y="73025"/>
                </a:cubicBezTo>
                <a:close/>
                <a:moveTo>
                  <a:pt x="68073" y="9022"/>
                </a:moveTo>
                <a:cubicBezTo>
                  <a:pt x="77077" y="15879"/>
                  <a:pt x="83200" y="25984"/>
                  <a:pt x="84641" y="37893"/>
                </a:cubicBezTo>
                <a:lnTo>
                  <a:pt x="280575" y="37893"/>
                </a:lnTo>
                <a:cubicBezTo>
                  <a:pt x="278414" y="21653"/>
                  <a:pt x="264367" y="9022"/>
                  <a:pt x="247439" y="9022"/>
                </a:cubicBezTo>
                <a:lnTo>
                  <a:pt x="68073" y="9022"/>
                </a:lnTo>
                <a:close/>
                <a:moveTo>
                  <a:pt x="42500" y="9022"/>
                </a:moveTo>
                <a:cubicBezTo>
                  <a:pt x="24131" y="9022"/>
                  <a:pt x="9004" y="24179"/>
                  <a:pt x="9004" y="42584"/>
                </a:cubicBezTo>
                <a:lnTo>
                  <a:pt x="9004" y="281491"/>
                </a:lnTo>
                <a:lnTo>
                  <a:pt x="243117" y="281491"/>
                </a:lnTo>
                <a:lnTo>
                  <a:pt x="243117" y="167812"/>
                </a:lnTo>
                <a:lnTo>
                  <a:pt x="238795" y="163481"/>
                </a:lnTo>
                <a:cubicBezTo>
                  <a:pt x="233752" y="165286"/>
                  <a:pt x="228710" y="166369"/>
                  <a:pt x="222947" y="166369"/>
                </a:cubicBezTo>
                <a:cubicBezTo>
                  <a:pt x="221506" y="166369"/>
                  <a:pt x="220066" y="166369"/>
                  <a:pt x="218265" y="166008"/>
                </a:cubicBezTo>
                <a:lnTo>
                  <a:pt x="218265" y="252259"/>
                </a:lnTo>
                <a:cubicBezTo>
                  <a:pt x="218265" y="254786"/>
                  <a:pt x="216464" y="256590"/>
                  <a:pt x="213583" y="256590"/>
                </a:cubicBezTo>
                <a:lnTo>
                  <a:pt x="38178" y="256590"/>
                </a:lnTo>
                <a:cubicBezTo>
                  <a:pt x="36017" y="256590"/>
                  <a:pt x="33856" y="254786"/>
                  <a:pt x="33856" y="252259"/>
                </a:cubicBezTo>
                <a:lnTo>
                  <a:pt x="33856" y="76147"/>
                </a:lnTo>
                <a:cubicBezTo>
                  <a:pt x="33856" y="73981"/>
                  <a:pt x="36017" y="71816"/>
                  <a:pt x="38178" y="71816"/>
                </a:cubicBezTo>
                <a:cubicBezTo>
                  <a:pt x="40699" y="71816"/>
                  <a:pt x="42500" y="73981"/>
                  <a:pt x="42500" y="76147"/>
                </a:cubicBezTo>
                <a:lnTo>
                  <a:pt x="42500" y="179360"/>
                </a:lnTo>
                <a:lnTo>
                  <a:pt x="75276" y="146881"/>
                </a:lnTo>
                <a:cubicBezTo>
                  <a:pt x="77077" y="145437"/>
                  <a:pt x="78878" y="145076"/>
                  <a:pt x="80679" y="145798"/>
                </a:cubicBezTo>
                <a:lnTo>
                  <a:pt x="99768" y="156625"/>
                </a:lnTo>
                <a:lnTo>
                  <a:pt x="127141" y="128836"/>
                </a:lnTo>
                <a:cubicBezTo>
                  <a:pt x="128222" y="127754"/>
                  <a:pt x="130022" y="127393"/>
                  <a:pt x="131823" y="128115"/>
                </a:cubicBezTo>
                <a:lnTo>
                  <a:pt x="159917" y="140024"/>
                </a:lnTo>
                <a:lnTo>
                  <a:pt x="177925" y="119093"/>
                </a:lnTo>
                <a:cubicBezTo>
                  <a:pt x="179006" y="94913"/>
                  <a:pt x="198815" y="75425"/>
                  <a:pt x="222947" y="75425"/>
                </a:cubicBezTo>
                <a:cubicBezTo>
                  <a:pt x="230150" y="75425"/>
                  <a:pt x="236994" y="77229"/>
                  <a:pt x="243117" y="80116"/>
                </a:cubicBezTo>
                <a:lnTo>
                  <a:pt x="243117" y="46915"/>
                </a:lnTo>
                <a:lnTo>
                  <a:pt x="80319" y="46915"/>
                </a:lnTo>
                <a:cubicBezTo>
                  <a:pt x="77797" y="46915"/>
                  <a:pt x="75997" y="44750"/>
                  <a:pt x="75997" y="42584"/>
                </a:cubicBezTo>
                <a:cubicBezTo>
                  <a:pt x="75997" y="24179"/>
                  <a:pt x="60869" y="9022"/>
                  <a:pt x="42500" y="9022"/>
                </a:cubicBezTo>
                <a:close/>
                <a:moveTo>
                  <a:pt x="42500" y="0"/>
                </a:moveTo>
                <a:lnTo>
                  <a:pt x="247439" y="0"/>
                </a:lnTo>
                <a:cubicBezTo>
                  <a:pt x="270850" y="0"/>
                  <a:pt x="289579" y="19127"/>
                  <a:pt x="289579" y="42584"/>
                </a:cubicBezTo>
                <a:cubicBezTo>
                  <a:pt x="289579" y="44750"/>
                  <a:pt x="287778" y="46915"/>
                  <a:pt x="285257" y="46915"/>
                </a:cubicBezTo>
                <a:lnTo>
                  <a:pt x="251761" y="46915"/>
                </a:lnTo>
                <a:lnTo>
                  <a:pt x="251761" y="85891"/>
                </a:lnTo>
                <a:cubicBezTo>
                  <a:pt x="261846" y="94191"/>
                  <a:pt x="268689" y="106822"/>
                  <a:pt x="268689" y="120897"/>
                </a:cubicBezTo>
                <a:cubicBezTo>
                  <a:pt x="268689" y="126310"/>
                  <a:pt x="267608" y="131724"/>
                  <a:pt x="265447" y="136415"/>
                </a:cubicBezTo>
                <a:lnTo>
                  <a:pt x="284176" y="155181"/>
                </a:lnTo>
                <a:cubicBezTo>
                  <a:pt x="291740" y="162399"/>
                  <a:pt x="291740" y="174669"/>
                  <a:pt x="284176" y="181887"/>
                </a:cubicBezTo>
                <a:cubicBezTo>
                  <a:pt x="280575" y="185856"/>
                  <a:pt x="275532" y="187661"/>
                  <a:pt x="270850" y="187661"/>
                </a:cubicBezTo>
                <a:cubicBezTo>
                  <a:pt x="265808" y="187661"/>
                  <a:pt x="260765" y="185856"/>
                  <a:pt x="257163" y="181887"/>
                </a:cubicBezTo>
                <a:lnTo>
                  <a:pt x="251761" y="176473"/>
                </a:lnTo>
                <a:lnTo>
                  <a:pt x="251761" y="286183"/>
                </a:lnTo>
                <a:cubicBezTo>
                  <a:pt x="251761" y="288348"/>
                  <a:pt x="249960" y="290152"/>
                  <a:pt x="247439" y="290152"/>
                </a:cubicBezTo>
                <a:lnTo>
                  <a:pt x="4682" y="290152"/>
                </a:lnTo>
                <a:cubicBezTo>
                  <a:pt x="2161" y="290152"/>
                  <a:pt x="0" y="288348"/>
                  <a:pt x="0" y="286183"/>
                </a:cubicBezTo>
                <a:lnTo>
                  <a:pt x="0" y="42584"/>
                </a:lnTo>
                <a:cubicBezTo>
                  <a:pt x="0" y="19127"/>
                  <a:pt x="19089" y="0"/>
                  <a:pt x="42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7" name="Freeform 1000">
            <a:extLst>
              <a:ext uri="{FF2B5EF4-FFF2-40B4-BE49-F238E27FC236}">
                <a16:creationId xmlns:a16="http://schemas.microsoft.com/office/drawing/2014/main" id="{8616E95A-7027-3D49-AAE0-F84BA7615A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17758" y="6053458"/>
            <a:ext cx="1078322" cy="1071828"/>
          </a:xfrm>
          <a:custGeom>
            <a:avLst/>
            <a:gdLst>
              <a:gd name="T0" fmla="*/ 443017 w 290132"/>
              <a:gd name="T1" fmla="*/ 4212596 h 289197"/>
              <a:gd name="T2" fmla="*/ 5209312 w 290132"/>
              <a:gd name="T3" fmla="*/ 4006068 h 289197"/>
              <a:gd name="T4" fmla="*/ 4081228 w 290132"/>
              <a:gd name="T5" fmla="*/ 4527283 h 289197"/>
              <a:gd name="T6" fmla="*/ 5159003 w 290132"/>
              <a:gd name="T7" fmla="*/ 4235383 h 289197"/>
              <a:gd name="T8" fmla="*/ 912497 w 290132"/>
              <a:gd name="T9" fmla="*/ 3832321 h 289197"/>
              <a:gd name="T10" fmla="*/ 5604489 w 290132"/>
              <a:gd name="T11" fmla="*/ 4381320 h 289197"/>
              <a:gd name="T12" fmla="*/ 3793807 w 290132"/>
              <a:gd name="T13" fmla="*/ 4839974 h 289197"/>
              <a:gd name="T14" fmla="*/ 2399900 w 290132"/>
              <a:gd name="T15" fmla="*/ 4860817 h 289197"/>
              <a:gd name="T16" fmla="*/ 3743506 w 290132"/>
              <a:gd name="T17" fmla="*/ 4680140 h 289197"/>
              <a:gd name="T18" fmla="*/ 3844110 w 290132"/>
              <a:gd name="T19" fmla="*/ 4290977 h 289197"/>
              <a:gd name="T20" fmla="*/ 912497 w 290132"/>
              <a:gd name="T21" fmla="*/ 3832321 h 289197"/>
              <a:gd name="T22" fmla="*/ 732835 w 290132"/>
              <a:gd name="T23" fmla="*/ 5187449 h 289197"/>
              <a:gd name="T24" fmla="*/ 86259 w 290132"/>
              <a:gd name="T25" fmla="*/ 3665518 h 289197"/>
              <a:gd name="T26" fmla="*/ 3671678 w 290132"/>
              <a:gd name="T27" fmla="*/ 4054693 h 289197"/>
              <a:gd name="T28" fmla="*/ 4720683 w 290132"/>
              <a:gd name="T29" fmla="*/ 3985212 h 289197"/>
              <a:gd name="T30" fmla="*/ 5424834 w 290132"/>
              <a:gd name="T31" fmla="*/ 4138092 h 289197"/>
              <a:gd name="T32" fmla="*/ 5561352 w 290132"/>
              <a:gd name="T33" fmla="*/ 4700988 h 289197"/>
              <a:gd name="T34" fmla="*/ 86259 w 290132"/>
              <a:gd name="T35" fmla="*/ 5354223 h 289197"/>
              <a:gd name="T36" fmla="*/ 86259 w 290132"/>
              <a:gd name="T37" fmla="*/ 3665518 h 289197"/>
              <a:gd name="T38" fmla="*/ 2492779 w 290132"/>
              <a:gd name="T39" fmla="*/ 3598314 h 289197"/>
              <a:gd name="T40" fmla="*/ 2310206 w 290132"/>
              <a:gd name="T41" fmla="*/ 3157282 h 289197"/>
              <a:gd name="T42" fmla="*/ 3315264 w 290132"/>
              <a:gd name="T43" fmla="*/ 2486639 h 289197"/>
              <a:gd name="T44" fmla="*/ 3132989 w 290132"/>
              <a:gd name="T45" fmla="*/ 3851740 h 289197"/>
              <a:gd name="T46" fmla="*/ 4050769 w 290132"/>
              <a:gd name="T47" fmla="*/ 1940557 h 289197"/>
              <a:gd name="T48" fmla="*/ 4050769 w 290132"/>
              <a:gd name="T49" fmla="*/ 4028228 h 289197"/>
              <a:gd name="T50" fmla="*/ 4050769 w 290132"/>
              <a:gd name="T51" fmla="*/ 1940557 h 289197"/>
              <a:gd name="T52" fmla="*/ 4960892 w 290132"/>
              <a:gd name="T53" fmla="*/ 3721812 h 289197"/>
              <a:gd name="T54" fmla="*/ 4778614 w 290132"/>
              <a:gd name="T55" fmla="*/ 1593106 h 289197"/>
              <a:gd name="T56" fmla="*/ 5783724 w 290132"/>
              <a:gd name="T57" fmla="*/ 792270 h 289197"/>
              <a:gd name="T58" fmla="*/ 5601384 w 290132"/>
              <a:gd name="T59" fmla="*/ 3968249 h 289197"/>
              <a:gd name="T60" fmla="*/ 5602116 w 290132"/>
              <a:gd name="T61" fmla="*/ 188986 h 289197"/>
              <a:gd name="T62" fmla="*/ 4263248 w 290132"/>
              <a:gd name="T63" fmla="*/ 1726519 h 289197"/>
              <a:gd name="T64" fmla="*/ 2451822 w 290132"/>
              <a:gd name="T65" fmla="*/ 2816783 h 289197"/>
              <a:gd name="T66" fmla="*/ 1170176 w 290132"/>
              <a:gd name="T67" fmla="*/ 3445766 h 289197"/>
              <a:gd name="T68" fmla="*/ 1048459 w 290132"/>
              <a:gd name="T69" fmla="*/ 3326949 h 289197"/>
              <a:gd name="T70" fmla="*/ 2394518 w 290132"/>
              <a:gd name="T71" fmla="*/ 2635071 h 289197"/>
              <a:gd name="T72" fmla="*/ 4205947 w 290132"/>
              <a:gd name="T73" fmla="*/ 1551798 h 289197"/>
              <a:gd name="T74" fmla="*/ 1032595 w 290132"/>
              <a:gd name="T75" fmla="*/ 1145867 h 289197"/>
              <a:gd name="T76" fmla="*/ 2821167 w 290132"/>
              <a:gd name="T77" fmla="*/ 1427034 h 289197"/>
              <a:gd name="T78" fmla="*/ 939978 w 290132"/>
              <a:gd name="T79" fmla="*/ 0 h 289197"/>
              <a:gd name="T80" fmla="*/ 2999294 w 290132"/>
              <a:gd name="T81" fmla="*/ 1602766 h 289197"/>
              <a:gd name="T82" fmla="*/ 2856786 w 290132"/>
              <a:gd name="T83" fmla="*/ 1673059 h 289197"/>
              <a:gd name="T84" fmla="*/ 854446 w 290132"/>
              <a:gd name="T85" fmla="*/ 1230204 h 28919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90132" h="289197">
                <a:moveTo>
                  <a:pt x="22225" y="207963"/>
                </a:moveTo>
                <a:cubicBezTo>
                  <a:pt x="24423" y="207963"/>
                  <a:pt x="26621" y="210249"/>
                  <a:pt x="26621" y="212535"/>
                </a:cubicBezTo>
                <a:cubicBezTo>
                  <a:pt x="26621" y="215202"/>
                  <a:pt x="24423" y="217107"/>
                  <a:pt x="22225" y="217107"/>
                </a:cubicBezTo>
                <a:cubicBezTo>
                  <a:pt x="19661" y="217107"/>
                  <a:pt x="17463" y="215202"/>
                  <a:pt x="17463" y="212535"/>
                </a:cubicBezTo>
                <a:cubicBezTo>
                  <a:pt x="17463" y="210249"/>
                  <a:pt x="19661" y="207963"/>
                  <a:pt x="22225" y="207963"/>
                </a:cubicBezTo>
                <a:close/>
                <a:moveTo>
                  <a:pt x="261318" y="206463"/>
                </a:moveTo>
                <a:cubicBezTo>
                  <a:pt x="259155" y="205030"/>
                  <a:pt x="247982" y="209686"/>
                  <a:pt x="240052" y="213268"/>
                </a:cubicBezTo>
                <a:cubicBezTo>
                  <a:pt x="230320" y="217566"/>
                  <a:pt x="218426" y="222580"/>
                  <a:pt x="204369" y="226520"/>
                </a:cubicBezTo>
                <a:cubicBezTo>
                  <a:pt x="204729" y="228669"/>
                  <a:pt x="205089" y="230817"/>
                  <a:pt x="204729" y="233325"/>
                </a:cubicBezTo>
                <a:cubicBezTo>
                  <a:pt x="204369" y="234757"/>
                  <a:pt x="204369" y="235832"/>
                  <a:pt x="204008" y="237264"/>
                </a:cubicBezTo>
                <a:cubicBezTo>
                  <a:pt x="227437" y="231534"/>
                  <a:pt x="244017" y="224371"/>
                  <a:pt x="255911" y="219356"/>
                </a:cubicBezTo>
                <a:cubicBezTo>
                  <a:pt x="256993" y="218998"/>
                  <a:pt x="258074" y="218640"/>
                  <a:pt x="258795" y="218282"/>
                </a:cubicBezTo>
                <a:cubicBezTo>
                  <a:pt x="262039" y="215417"/>
                  <a:pt x="263841" y="212193"/>
                  <a:pt x="263841" y="210403"/>
                </a:cubicBezTo>
                <a:cubicBezTo>
                  <a:pt x="263841" y="209686"/>
                  <a:pt x="263480" y="208254"/>
                  <a:pt x="261318" y="206463"/>
                </a:cubicBezTo>
                <a:close/>
                <a:moveTo>
                  <a:pt x="45776" y="197509"/>
                </a:moveTo>
                <a:lnTo>
                  <a:pt x="45776" y="268424"/>
                </a:lnTo>
                <a:cubicBezTo>
                  <a:pt x="65960" y="274512"/>
                  <a:pt x="184184" y="306030"/>
                  <a:pt x="273933" y="235115"/>
                </a:cubicBezTo>
                <a:cubicBezTo>
                  <a:pt x="276096" y="233683"/>
                  <a:pt x="280781" y="229743"/>
                  <a:pt x="281142" y="225803"/>
                </a:cubicBezTo>
                <a:cubicBezTo>
                  <a:pt x="281142" y="225087"/>
                  <a:pt x="280781" y="223296"/>
                  <a:pt x="278979" y="221864"/>
                </a:cubicBezTo>
                <a:cubicBezTo>
                  <a:pt x="276817" y="220073"/>
                  <a:pt x="268166" y="223654"/>
                  <a:pt x="259155" y="227594"/>
                </a:cubicBezTo>
                <a:cubicBezTo>
                  <a:pt x="244738" y="233683"/>
                  <a:pt x="222751" y="242995"/>
                  <a:pt x="190311" y="249442"/>
                </a:cubicBezTo>
                <a:lnTo>
                  <a:pt x="189951" y="249442"/>
                </a:lnTo>
                <a:cubicBezTo>
                  <a:pt x="183103" y="251949"/>
                  <a:pt x="172650" y="253739"/>
                  <a:pt x="159674" y="253739"/>
                </a:cubicBezTo>
                <a:cubicBezTo>
                  <a:pt x="148501" y="253739"/>
                  <a:pt x="135525" y="252307"/>
                  <a:pt x="120387" y="250516"/>
                </a:cubicBezTo>
                <a:cubicBezTo>
                  <a:pt x="118224" y="250158"/>
                  <a:pt x="116422" y="248009"/>
                  <a:pt x="116782" y="245860"/>
                </a:cubicBezTo>
                <a:cubicBezTo>
                  <a:pt x="117143" y="243353"/>
                  <a:pt x="119305" y="241562"/>
                  <a:pt x="121828" y="241920"/>
                </a:cubicBezTo>
                <a:cubicBezTo>
                  <a:pt x="161476" y="246934"/>
                  <a:pt x="179498" y="244427"/>
                  <a:pt x="187788" y="241204"/>
                </a:cubicBezTo>
                <a:lnTo>
                  <a:pt x="187788" y="240846"/>
                </a:lnTo>
                <a:cubicBezTo>
                  <a:pt x="195718" y="237981"/>
                  <a:pt x="195718" y="234041"/>
                  <a:pt x="195718" y="232608"/>
                </a:cubicBezTo>
                <a:cubicBezTo>
                  <a:pt x="196439" y="227594"/>
                  <a:pt x="195358" y="223296"/>
                  <a:pt x="192835" y="221147"/>
                </a:cubicBezTo>
                <a:cubicBezTo>
                  <a:pt x="189591" y="217924"/>
                  <a:pt x="184544" y="217924"/>
                  <a:pt x="184544" y="217924"/>
                </a:cubicBezTo>
                <a:cubicBezTo>
                  <a:pt x="141292" y="218640"/>
                  <a:pt x="133723" y="213984"/>
                  <a:pt x="124351" y="208612"/>
                </a:cubicBezTo>
                <a:cubicBezTo>
                  <a:pt x="115701" y="203598"/>
                  <a:pt x="105609" y="197867"/>
                  <a:pt x="45776" y="197509"/>
                </a:cubicBezTo>
                <a:close/>
                <a:moveTo>
                  <a:pt x="8650" y="197509"/>
                </a:moveTo>
                <a:lnTo>
                  <a:pt x="8650" y="267349"/>
                </a:lnTo>
                <a:lnTo>
                  <a:pt x="36764" y="267349"/>
                </a:lnTo>
                <a:lnTo>
                  <a:pt x="36764" y="197509"/>
                </a:lnTo>
                <a:lnTo>
                  <a:pt x="8650" y="197509"/>
                </a:lnTo>
                <a:close/>
                <a:moveTo>
                  <a:pt x="4325" y="188913"/>
                </a:moveTo>
                <a:lnTo>
                  <a:pt x="41450" y="188913"/>
                </a:lnTo>
                <a:cubicBezTo>
                  <a:pt x="107771" y="188913"/>
                  <a:pt x="118945" y="195360"/>
                  <a:pt x="129037" y="201449"/>
                </a:cubicBezTo>
                <a:cubicBezTo>
                  <a:pt x="136967" y="205747"/>
                  <a:pt x="143815" y="210044"/>
                  <a:pt x="184184" y="208970"/>
                </a:cubicBezTo>
                <a:cubicBezTo>
                  <a:pt x="184184" y="208970"/>
                  <a:pt x="192835" y="208612"/>
                  <a:pt x="198962" y="215059"/>
                </a:cubicBezTo>
                <a:cubicBezTo>
                  <a:pt x="200043" y="215775"/>
                  <a:pt x="200764" y="216849"/>
                  <a:pt x="201485" y="218282"/>
                </a:cubicBezTo>
                <a:cubicBezTo>
                  <a:pt x="215182" y="214342"/>
                  <a:pt x="227076" y="209328"/>
                  <a:pt x="236808" y="205388"/>
                </a:cubicBezTo>
                <a:cubicBezTo>
                  <a:pt x="251586" y="198942"/>
                  <a:pt x="260597" y="195002"/>
                  <a:pt x="266724" y="199658"/>
                </a:cubicBezTo>
                <a:cubicBezTo>
                  <a:pt x="271410" y="203239"/>
                  <a:pt x="272491" y="207179"/>
                  <a:pt x="272491" y="209686"/>
                </a:cubicBezTo>
                <a:cubicBezTo>
                  <a:pt x="272852" y="211119"/>
                  <a:pt x="272491" y="212193"/>
                  <a:pt x="272131" y="213268"/>
                </a:cubicBezTo>
                <a:cubicBezTo>
                  <a:pt x="277177" y="212193"/>
                  <a:pt x="281142" y="212193"/>
                  <a:pt x="284386" y="215059"/>
                </a:cubicBezTo>
                <a:cubicBezTo>
                  <a:pt x="289071" y="218998"/>
                  <a:pt x="290153" y="223296"/>
                  <a:pt x="289792" y="226161"/>
                </a:cubicBezTo>
                <a:cubicBezTo>
                  <a:pt x="289432" y="234757"/>
                  <a:pt x="280061" y="241562"/>
                  <a:pt x="278979" y="242278"/>
                </a:cubicBezTo>
                <a:cubicBezTo>
                  <a:pt x="232122" y="279527"/>
                  <a:pt x="177336" y="289197"/>
                  <a:pt x="132281" y="289197"/>
                </a:cubicBezTo>
                <a:cubicBezTo>
                  <a:pt x="83622" y="289197"/>
                  <a:pt x="46136" y="278094"/>
                  <a:pt x="40729" y="275945"/>
                </a:cubicBezTo>
                <a:lnTo>
                  <a:pt x="4325" y="275945"/>
                </a:lnTo>
                <a:cubicBezTo>
                  <a:pt x="2163" y="275945"/>
                  <a:pt x="0" y="274154"/>
                  <a:pt x="0" y="272005"/>
                </a:cubicBezTo>
                <a:lnTo>
                  <a:pt x="0" y="193211"/>
                </a:lnTo>
                <a:cubicBezTo>
                  <a:pt x="0" y="190704"/>
                  <a:pt x="2163" y="188913"/>
                  <a:pt x="4325" y="188913"/>
                </a:cubicBezTo>
                <a:close/>
                <a:moveTo>
                  <a:pt x="120284" y="158750"/>
                </a:moveTo>
                <a:cubicBezTo>
                  <a:pt x="122849" y="158750"/>
                  <a:pt x="125047" y="160554"/>
                  <a:pt x="125047" y="162719"/>
                </a:cubicBezTo>
                <a:lnTo>
                  <a:pt x="125047" y="185449"/>
                </a:lnTo>
                <a:cubicBezTo>
                  <a:pt x="125047" y="187975"/>
                  <a:pt x="122849" y="190139"/>
                  <a:pt x="120284" y="190139"/>
                </a:cubicBezTo>
                <a:cubicBezTo>
                  <a:pt x="117720" y="190139"/>
                  <a:pt x="115888" y="187975"/>
                  <a:pt x="115888" y="185449"/>
                </a:cubicBezTo>
                <a:lnTo>
                  <a:pt x="115888" y="162719"/>
                </a:lnTo>
                <a:cubicBezTo>
                  <a:pt x="115888" y="160554"/>
                  <a:pt x="117720" y="158750"/>
                  <a:pt x="120284" y="158750"/>
                </a:cubicBezTo>
                <a:close/>
                <a:moveTo>
                  <a:pt x="161735" y="123825"/>
                </a:moveTo>
                <a:cubicBezTo>
                  <a:pt x="164402" y="123825"/>
                  <a:pt x="166307" y="125629"/>
                  <a:pt x="166307" y="128155"/>
                </a:cubicBezTo>
                <a:lnTo>
                  <a:pt x="166307" y="198510"/>
                </a:lnTo>
                <a:cubicBezTo>
                  <a:pt x="166307" y="201035"/>
                  <a:pt x="164402" y="202839"/>
                  <a:pt x="161735" y="202839"/>
                </a:cubicBezTo>
                <a:cubicBezTo>
                  <a:pt x="159068" y="202839"/>
                  <a:pt x="157163" y="201035"/>
                  <a:pt x="157163" y="198510"/>
                </a:cubicBezTo>
                <a:lnTo>
                  <a:pt x="157163" y="128155"/>
                </a:lnTo>
                <a:cubicBezTo>
                  <a:pt x="157163" y="125629"/>
                  <a:pt x="159068" y="123825"/>
                  <a:pt x="161735" y="123825"/>
                </a:cubicBezTo>
                <a:close/>
                <a:moveTo>
                  <a:pt x="203201" y="100013"/>
                </a:moveTo>
                <a:cubicBezTo>
                  <a:pt x="205765" y="100013"/>
                  <a:pt x="207597" y="101801"/>
                  <a:pt x="207597" y="104303"/>
                </a:cubicBezTo>
                <a:lnTo>
                  <a:pt x="207597" y="202959"/>
                </a:lnTo>
                <a:cubicBezTo>
                  <a:pt x="207597" y="205461"/>
                  <a:pt x="205765" y="207606"/>
                  <a:pt x="203201" y="207606"/>
                </a:cubicBezTo>
                <a:cubicBezTo>
                  <a:pt x="200636" y="207606"/>
                  <a:pt x="198438" y="205461"/>
                  <a:pt x="198438" y="202959"/>
                </a:cubicBezTo>
                <a:lnTo>
                  <a:pt x="198438" y="104303"/>
                </a:lnTo>
                <a:cubicBezTo>
                  <a:pt x="198438" y="101801"/>
                  <a:pt x="200636" y="100013"/>
                  <a:pt x="203201" y="100013"/>
                </a:cubicBezTo>
                <a:close/>
                <a:moveTo>
                  <a:pt x="244285" y="77788"/>
                </a:moveTo>
                <a:cubicBezTo>
                  <a:pt x="246952" y="77788"/>
                  <a:pt x="248857" y="79587"/>
                  <a:pt x="248857" y="82105"/>
                </a:cubicBezTo>
                <a:lnTo>
                  <a:pt x="248857" y="191814"/>
                </a:lnTo>
                <a:cubicBezTo>
                  <a:pt x="248857" y="194332"/>
                  <a:pt x="246952" y="196491"/>
                  <a:pt x="244285" y="196491"/>
                </a:cubicBezTo>
                <a:cubicBezTo>
                  <a:pt x="241618" y="196491"/>
                  <a:pt x="239713" y="194332"/>
                  <a:pt x="239713" y="191814"/>
                </a:cubicBezTo>
                <a:lnTo>
                  <a:pt x="239713" y="82105"/>
                </a:lnTo>
                <a:cubicBezTo>
                  <a:pt x="239713" y="79587"/>
                  <a:pt x="241618" y="77788"/>
                  <a:pt x="244285" y="77788"/>
                </a:cubicBezTo>
                <a:close/>
                <a:moveTo>
                  <a:pt x="285560" y="36513"/>
                </a:moveTo>
                <a:cubicBezTo>
                  <a:pt x="288227" y="36513"/>
                  <a:pt x="290132" y="38672"/>
                  <a:pt x="290132" y="40830"/>
                </a:cubicBezTo>
                <a:lnTo>
                  <a:pt x="290132" y="204514"/>
                </a:lnTo>
                <a:cubicBezTo>
                  <a:pt x="290132" y="207032"/>
                  <a:pt x="288227" y="209190"/>
                  <a:pt x="285560" y="209190"/>
                </a:cubicBezTo>
                <a:cubicBezTo>
                  <a:pt x="283274" y="209190"/>
                  <a:pt x="280988" y="207032"/>
                  <a:pt x="280988" y="204514"/>
                </a:cubicBezTo>
                <a:lnTo>
                  <a:pt x="280988" y="40830"/>
                </a:lnTo>
                <a:cubicBezTo>
                  <a:pt x="280988" y="38672"/>
                  <a:pt x="283274" y="36513"/>
                  <a:pt x="285560" y="36513"/>
                </a:cubicBezTo>
                <a:close/>
                <a:moveTo>
                  <a:pt x="281024" y="9739"/>
                </a:moveTo>
                <a:cubicBezTo>
                  <a:pt x="282460" y="7938"/>
                  <a:pt x="285334" y="7938"/>
                  <a:pt x="287129" y="9739"/>
                </a:cubicBezTo>
                <a:cubicBezTo>
                  <a:pt x="288566" y="11180"/>
                  <a:pt x="288566" y="14061"/>
                  <a:pt x="287129" y="15862"/>
                </a:cubicBezTo>
                <a:lnTo>
                  <a:pt x="213860" y="88981"/>
                </a:lnTo>
                <a:cubicBezTo>
                  <a:pt x="212064" y="91142"/>
                  <a:pt x="209550" y="91142"/>
                  <a:pt x="207754" y="88981"/>
                </a:cubicBezTo>
                <a:lnTo>
                  <a:pt x="193388" y="74933"/>
                </a:lnTo>
                <a:lnTo>
                  <a:pt x="122992" y="145170"/>
                </a:lnTo>
                <a:cubicBezTo>
                  <a:pt x="121555" y="146971"/>
                  <a:pt x="118682" y="146971"/>
                  <a:pt x="116886" y="145170"/>
                </a:cubicBezTo>
                <a:lnTo>
                  <a:pt x="103956" y="132203"/>
                </a:lnTo>
                <a:lnTo>
                  <a:pt x="58702" y="177587"/>
                </a:lnTo>
                <a:cubicBezTo>
                  <a:pt x="57984" y="178308"/>
                  <a:pt x="56906" y="179028"/>
                  <a:pt x="55829" y="179028"/>
                </a:cubicBezTo>
                <a:cubicBezTo>
                  <a:pt x="54392" y="179028"/>
                  <a:pt x="53314" y="178308"/>
                  <a:pt x="52596" y="177587"/>
                </a:cubicBezTo>
                <a:cubicBezTo>
                  <a:pt x="50800" y="175786"/>
                  <a:pt x="50800" y="172905"/>
                  <a:pt x="52596" y="171464"/>
                </a:cubicBezTo>
                <a:lnTo>
                  <a:pt x="101083" y="122839"/>
                </a:lnTo>
                <a:cubicBezTo>
                  <a:pt x="102520" y="121038"/>
                  <a:pt x="105393" y="121038"/>
                  <a:pt x="107189" y="122839"/>
                </a:cubicBezTo>
                <a:lnTo>
                  <a:pt x="120119" y="135805"/>
                </a:lnTo>
                <a:lnTo>
                  <a:pt x="190155" y="65569"/>
                </a:lnTo>
                <a:cubicBezTo>
                  <a:pt x="191951" y="63768"/>
                  <a:pt x="194465" y="63768"/>
                  <a:pt x="196261" y="65569"/>
                </a:cubicBezTo>
                <a:lnTo>
                  <a:pt x="210987" y="79976"/>
                </a:lnTo>
                <a:lnTo>
                  <a:pt x="281024" y="9739"/>
                </a:lnTo>
                <a:close/>
                <a:moveTo>
                  <a:pt x="51800" y="9058"/>
                </a:moveTo>
                <a:lnTo>
                  <a:pt x="51800" y="59054"/>
                </a:lnTo>
                <a:lnTo>
                  <a:pt x="122217" y="59054"/>
                </a:lnTo>
                <a:cubicBezTo>
                  <a:pt x="122932" y="59054"/>
                  <a:pt x="124362" y="59417"/>
                  <a:pt x="124719" y="60141"/>
                </a:cubicBezTo>
                <a:lnTo>
                  <a:pt x="141520" y="73546"/>
                </a:lnTo>
                <a:lnTo>
                  <a:pt x="141520" y="9058"/>
                </a:lnTo>
                <a:lnTo>
                  <a:pt x="51800" y="9058"/>
                </a:lnTo>
                <a:close/>
                <a:moveTo>
                  <a:pt x="47153" y="0"/>
                </a:moveTo>
                <a:lnTo>
                  <a:pt x="146166" y="0"/>
                </a:lnTo>
                <a:cubicBezTo>
                  <a:pt x="148311" y="0"/>
                  <a:pt x="150456" y="2174"/>
                  <a:pt x="150456" y="4710"/>
                </a:cubicBezTo>
                <a:lnTo>
                  <a:pt x="150456" y="82603"/>
                </a:lnTo>
                <a:cubicBezTo>
                  <a:pt x="150456" y="84053"/>
                  <a:pt x="149383" y="85864"/>
                  <a:pt x="147954" y="86589"/>
                </a:cubicBezTo>
                <a:cubicBezTo>
                  <a:pt x="147239" y="86589"/>
                  <a:pt x="146524" y="86951"/>
                  <a:pt x="146166" y="86951"/>
                </a:cubicBezTo>
                <a:cubicBezTo>
                  <a:pt x="145094" y="86951"/>
                  <a:pt x="144022" y="86589"/>
                  <a:pt x="143307" y="86226"/>
                </a:cubicBezTo>
                <a:lnTo>
                  <a:pt x="120787" y="68112"/>
                </a:lnTo>
                <a:lnTo>
                  <a:pt x="47153" y="68112"/>
                </a:lnTo>
                <a:cubicBezTo>
                  <a:pt x="45008" y="68112"/>
                  <a:pt x="42863" y="65938"/>
                  <a:pt x="42863" y="63402"/>
                </a:cubicBezTo>
                <a:lnTo>
                  <a:pt x="42863" y="4710"/>
                </a:lnTo>
                <a:cubicBezTo>
                  <a:pt x="42863" y="2174"/>
                  <a:pt x="45008" y="0"/>
                  <a:pt x="471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8" name="Freeform 1015">
            <a:extLst>
              <a:ext uri="{FF2B5EF4-FFF2-40B4-BE49-F238E27FC236}">
                <a16:creationId xmlns:a16="http://schemas.microsoft.com/office/drawing/2014/main" id="{4C9F481B-AF63-134C-BB8C-F979C2E7BB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51158" y="10513422"/>
            <a:ext cx="1078322" cy="1071828"/>
          </a:xfrm>
          <a:custGeom>
            <a:avLst/>
            <a:gdLst>
              <a:gd name="T0" fmla="*/ 3727477 w 290153"/>
              <a:gd name="T1" fmla="*/ 5735232 h 288566"/>
              <a:gd name="T2" fmla="*/ 944831 w 290153"/>
              <a:gd name="T3" fmla="*/ 5016718 h 288566"/>
              <a:gd name="T4" fmla="*/ 853749 w 290153"/>
              <a:gd name="T5" fmla="*/ 5649022 h 288566"/>
              <a:gd name="T6" fmla="*/ 2458850 w 290153"/>
              <a:gd name="T7" fmla="*/ 4420973 h 288566"/>
              <a:gd name="T8" fmla="*/ 1672601 w 290153"/>
              <a:gd name="T9" fmla="*/ 4085247 h 288566"/>
              <a:gd name="T10" fmla="*/ 1672601 w 290153"/>
              <a:gd name="T11" fmla="*/ 4085247 h 288566"/>
              <a:gd name="T12" fmla="*/ 2315881 w 290153"/>
              <a:gd name="T13" fmla="*/ 4299534 h 288566"/>
              <a:gd name="T14" fmla="*/ 2315881 w 290153"/>
              <a:gd name="T15" fmla="*/ 3835269 h 288566"/>
              <a:gd name="T16" fmla="*/ 2894849 w 290153"/>
              <a:gd name="T17" fmla="*/ 1963821 h 288566"/>
              <a:gd name="T18" fmla="*/ 1415279 w 290153"/>
              <a:gd name="T19" fmla="*/ 2042378 h 288566"/>
              <a:gd name="T20" fmla="*/ 2315881 w 290153"/>
              <a:gd name="T21" fmla="*/ 1463808 h 288566"/>
              <a:gd name="T22" fmla="*/ 3309455 w 290153"/>
              <a:gd name="T23" fmla="*/ 3149521 h 288566"/>
              <a:gd name="T24" fmla="*/ 3573938 w 290153"/>
              <a:gd name="T25" fmla="*/ 978081 h 288566"/>
              <a:gd name="T26" fmla="*/ 2944912 w 290153"/>
              <a:gd name="T27" fmla="*/ 3606674 h 288566"/>
              <a:gd name="T28" fmla="*/ 4631807 w 290153"/>
              <a:gd name="T29" fmla="*/ 5020975 h 288566"/>
              <a:gd name="T30" fmla="*/ 4460268 w 290153"/>
              <a:gd name="T31" fmla="*/ 5020975 h 288566"/>
              <a:gd name="T32" fmla="*/ 2873435 w 290153"/>
              <a:gd name="T33" fmla="*/ 4963828 h 288566"/>
              <a:gd name="T34" fmla="*/ 2401687 w 290153"/>
              <a:gd name="T35" fmla="*/ 5649579 h 288566"/>
              <a:gd name="T36" fmla="*/ 1829879 w 290153"/>
              <a:gd name="T37" fmla="*/ 4949548 h 288566"/>
              <a:gd name="T38" fmla="*/ 1258012 w 290153"/>
              <a:gd name="T39" fmla="*/ 4285270 h 288566"/>
              <a:gd name="T40" fmla="*/ 85735 w 290153"/>
              <a:gd name="T41" fmla="*/ 5735275 h 288566"/>
              <a:gd name="T42" fmla="*/ 1308031 w 290153"/>
              <a:gd name="T43" fmla="*/ 4099553 h 288566"/>
              <a:gd name="T44" fmla="*/ 2315881 w 290153"/>
              <a:gd name="T45" fmla="*/ 1285263 h 288566"/>
              <a:gd name="T46" fmla="*/ 3754227 w 290153"/>
              <a:gd name="T47" fmla="*/ 0 h 288566"/>
              <a:gd name="T48" fmla="*/ 4298117 w 290153"/>
              <a:gd name="T49" fmla="*/ 278102 h 288566"/>
              <a:gd name="T50" fmla="*/ 4899251 w 290153"/>
              <a:gd name="T51" fmla="*/ 627549 h 288566"/>
              <a:gd name="T52" fmla="*/ 5414510 w 290153"/>
              <a:gd name="T53" fmla="*/ 948511 h 288566"/>
              <a:gd name="T54" fmla="*/ 5385903 w 290153"/>
              <a:gd name="T55" fmla="*/ 1825671 h 288566"/>
              <a:gd name="T56" fmla="*/ 5593426 w 290153"/>
              <a:gd name="T57" fmla="*/ 2517452 h 288566"/>
              <a:gd name="T58" fmla="*/ 5593426 w 290153"/>
              <a:gd name="T59" fmla="*/ 2981011 h 288566"/>
              <a:gd name="T60" fmla="*/ 5149735 w 290153"/>
              <a:gd name="T61" fmla="*/ 3465932 h 288566"/>
              <a:gd name="T62" fmla="*/ 4920725 w 290153"/>
              <a:gd name="T63" fmla="*/ 3858186 h 288566"/>
              <a:gd name="T64" fmla="*/ 4298117 w 290153"/>
              <a:gd name="T65" fmla="*/ 4057854 h 288566"/>
              <a:gd name="T66" fmla="*/ 3847274 w 290153"/>
              <a:gd name="T67" fmla="*/ 3786855 h 288566"/>
              <a:gd name="T68" fmla="*/ 4469877 w 290153"/>
              <a:gd name="T69" fmla="*/ 3979394 h 288566"/>
              <a:gd name="T70" fmla="*/ 4627309 w 290153"/>
              <a:gd name="T71" fmla="*/ 3444543 h 288566"/>
              <a:gd name="T72" fmla="*/ 5264230 w 290153"/>
              <a:gd name="T73" fmla="*/ 3301920 h 288566"/>
              <a:gd name="T74" fmla="*/ 5128264 w 290153"/>
              <a:gd name="T75" fmla="*/ 2767025 h 288566"/>
              <a:gd name="T76" fmla="*/ 5607720 w 290153"/>
              <a:gd name="T77" fmla="*/ 2332016 h 288566"/>
              <a:gd name="T78" fmla="*/ 5221281 w 290153"/>
              <a:gd name="T79" fmla="*/ 1925533 h 288566"/>
              <a:gd name="T80" fmla="*/ 5414510 w 290153"/>
              <a:gd name="T81" fmla="*/ 1305087 h 288566"/>
              <a:gd name="T82" fmla="*/ 4877782 w 290153"/>
              <a:gd name="T83" fmla="*/ 1148178 h 288566"/>
              <a:gd name="T84" fmla="*/ 4748972 w 290153"/>
              <a:gd name="T85" fmla="*/ 527713 h 288566"/>
              <a:gd name="T86" fmla="*/ 4305281 w 290153"/>
              <a:gd name="T87" fmla="*/ 613307 h 288566"/>
              <a:gd name="T88" fmla="*/ 3775726 w 290153"/>
              <a:gd name="T89" fmla="*/ 185457 h 288566"/>
              <a:gd name="T90" fmla="*/ 3432194 w 290153"/>
              <a:gd name="T91" fmla="*/ 470693 h 288566"/>
              <a:gd name="T92" fmla="*/ 2759512 w 290153"/>
              <a:gd name="T93" fmla="*/ 370791 h 288566"/>
              <a:gd name="T94" fmla="*/ 2458954 w 290153"/>
              <a:gd name="T95" fmla="*/ 541993 h 288566"/>
              <a:gd name="T96" fmla="*/ 2208472 w 290153"/>
              <a:gd name="T97" fmla="*/ 1176724 h 288566"/>
              <a:gd name="T98" fmla="*/ 1764803 w 290153"/>
              <a:gd name="T99" fmla="*/ 1169555 h 288566"/>
              <a:gd name="T100" fmla="*/ 2237078 w 290153"/>
              <a:gd name="T101" fmla="*/ 984179 h 288566"/>
              <a:gd name="T102" fmla="*/ 2380218 w 290153"/>
              <a:gd name="T103" fmla="*/ 370791 h 288566"/>
              <a:gd name="T104" fmla="*/ 3253304 w 290153"/>
              <a:gd name="T105" fmla="*/ 399363 h 28856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0153" h="288566">
                <a:moveTo>
                  <a:pt x="187134" y="252412"/>
                </a:moveTo>
                <a:cubicBezTo>
                  <a:pt x="189801" y="252412"/>
                  <a:pt x="191706" y="254220"/>
                  <a:pt x="191706" y="256389"/>
                </a:cubicBezTo>
                <a:lnTo>
                  <a:pt x="191706" y="284226"/>
                </a:lnTo>
                <a:cubicBezTo>
                  <a:pt x="191706" y="286756"/>
                  <a:pt x="189801" y="288564"/>
                  <a:pt x="187134" y="288564"/>
                </a:cubicBezTo>
                <a:cubicBezTo>
                  <a:pt x="184467" y="288564"/>
                  <a:pt x="182562" y="286756"/>
                  <a:pt x="182562" y="284226"/>
                </a:cubicBezTo>
                <a:lnTo>
                  <a:pt x="182562" y="256389"/>
                </a:lnTo>
                <a:cubicBezTo>
                  <a:pt x="182562" y="254220"/>
                  <a:pt x="184467" y="252412"/>
                  <a:pt x="187134" y="252412"/>
                </a:cubicBezTo>
                <a:close/>
                <a:moveTo>
                  <a:pt x="47434" y="252412"/>
                </a:moveTo>
                <a:cubicBezTo>
                  <a:pt x="49720" y="252412"/>
                  <a:pt x="52006" y="254220"/>
                  <a:pt x="52006" y="256389"/>
                </a:cubicBezTo>
                <a:lnTo>
                  <a:pt x="52006" y="284226"/>
                </a:lnTo>
                <a:cubicBezTo>
                  <a:pt x="52006" y="286756"/>
                  <a:pt x="49720" y="288564"/>
                  <a:pt x="47434" y="288564"/>
                </a:cubicBezTo>
                <a:cubicBezTo>
                  <a:pt x="45148" y="288564"/>
                  <a:pt x="42862" y="286756"/>
                  <a:pt x="42862" y="284226"/>
                </a:cubicBezTo>
                <a:lnTo>
                  <a:pt x="42862" y="256389"/>
                </a:lnTo>
                <a:cubicBezTo>
                  <a:pt x="42862" y="254220"/>
                  <a:pt x="45148" y="252412"/>
                  <a:pt x="47434" y="252412"/>
                </a:cubicBezTo>
                <a:close/>
                <a:moveTo>
                  <a:pt x="148564" y="205546"/>
                </a:moveTo>
                <a:lnTo>
                  <a:pt x="123444" y="222438"/>
                </a:lnTo>
                <a:lnTo>
                  <a:pt x="142463" y="238970"/>
                </a:lnTo>
                <a:lnTo>
                  <a:pt x="160047" y="213453"/>
                </a:lnTo>
                <a:cubicBezTo>
                  <a:pt x="155741" y="211656"/>
                  <a:pt x="151794" y="209140"/>
                  <a:pt x="148564" y="205546"/>
                </a:cubicBezTo>
                <a:close/>
                <a:moveTo>
                  <a:pt x="83971" y="205546"/>
                </a:moveTo>
                <a:cubicBezTo>
                  <a:pt x="80741" y="209140"/>
                  <a:pt x="76794" y="211656"/>
                  <a:pt x="72129" y="213453"/>
                </a:cubicBezTo>
                <a:lnTo>
                  <a:pt x="89712" y="238970"/>
                </a:lnTo>
                <a:lnTo>
                  <a:pt x="109090" y="222438"/>
                </a:lnTo>
                <a:lnTo>
                  <a:pt x="83971" y="205546"/>
                </a:lnTo>
                <a:close/>
                <a:moveTo>
                  <a:pt x="92224" y="186499"/>
                </a:moveTo>
                <a:lnTo>
                  <a:pt x="90430" y="193327"/>
                </a:lnTo>
                <a:cubicBezTo>
                  <a:pt x="90071" y="194765"/>
                  <a:pt x="89712" y="196562"/>
                  <a:pt x="88995" y="197999"/>
                </a:cubicBezTo>
                <a:lnTo>
                  <a:pt x="116267" y="216328"/>
                </a:lnTo>
                <a:lnTo>
                  <a:pt x="143540" y="197999"/>
                </a:lnTo>
                <a:cubicBezTo>
                  <a:pt x="143181" y="196562"/>
                  <a:pt x="142463" y="194765"/>
                  <a:pt x="142105" y="193327"/>
                </a:cubicBezTo>
                <a:lnTo>
                  <a:pt x="140310" y="186499"/>
                </a:lnTo>
                <a:cubicBezTo>
                  <a:pt x="133133" y="190811"/>
                  <a:pt x="124880" y="192968"/>
                  <a:pt x="116267" y="192968"/>
                </a:cubicBezTo>
                <a:cubicBezTo>
                  <a:pt x="107655" y="192968"/>
                  <a:pt x="99760" y="190811"/>
                  <a:pt x="92224" y="186499"/>
                </a:cubicBezTo>
                <a:close/>
                <a:moveTo>
                  <a:pt x="116267" y="73650"/>
                </a:moveTo>
                <a:cubicBezTo>
                  <a:pt x="97607" y="73650"/>
                  <a:pt x="82894" y="81557"/>
                  <a:pt x="75000" y="95214"/>
                </a:cubicBezTo>
                <a:cubicBezTo>
                  <a:pt x="83253" y="99526"/>
                  <a:pt x="108014" y="109949"/>
                  <a:pt x="145334" y="98808"/>
                </a:cubicBezTo>
                <a:cubicBezTo>
                  <a:pt x="147846" y="97729"/>
                  <a:pt x="150358" y="99167"/>
                  <a:pt x="150717" y="101323"/>
                </a:cubicBezTo>
                <a:cubicBezTo>
                  <a:pt x="151794" y="103839"/>
                  <a:pt x="150358" y="106355"/>
                  <a:pt x="148205" y="106714"/>
                </a:cubicBezTo>
                <a:cubicBezTo>
                  <a:pt x="134569" y="111027"/>
                  <a:pt x="122368" y="112464"/>
                  <a:pt x="111961" y="112464"/>
                </a:cubicBezTo>
                <a:cubicBezTo>
                  <a:pt x="91866" y="112464"/>
                  <a:pt x="77870" y="106714"/>
                  <a:pt x="71052" y="102761"/>
                </a:cubicBezTo>
                <a:cubicBezTo>
                  <a:pt x="68899" y="109230"/>
                  <a:pt x="67464" y="116058"/>
                  <a:pt x="67464" y="123605"/>
                </a:cubicBezTo>
                <a:cubicBezTo>
                  <a:pt x="67464" y="157029"/>
                  <a:pt x="89712" y="183983"/>
                  <a:pt x="116267" y="183983"/>
                </a:cubicBezTo>
                <a:cubicBezTo>
                  <a:pt x="143181" y="183983"/>
                  <a:pt x="165071" y="157029"/>
                  <a:pt x="165071" y="123605"/>
                </a:cubicBezTo>
                <a:cubicBezTo>
                  <a:pt x="165071" y="93417"/>
                  <a:pt x="145693" y="73650"/>
                  <a:pt x="116267" y="73650"/>
                </a:cubicBezTo>
                <a:close/>
                <a:moveTo>
                  <a:pt x="179425" y="57837"/>
                </a:moveTo>
                <a:cubicBezTo>
                  <a:pt x="166148" y="57837"/>
                  <a:pt x="153947" y="63228"/>
                  <a:pt x="144975" y="71494"/>
                </a:cubicBezTo>
                <a:cubicBezTo>
                  <a:pt x="162918" y="80838"/>
                  <a:pt x="173683" y="99526"/>
                  <a:pt x="173683" y="123605"/>
                </a:cubicBezTo>
                <a:cubicBezTo>
                  <a:pt x="173683" y="136543"/>
                  <a:pt x="170813" y="148044"/>
                  <a:pt x="166148" y="158466"/>
                </a:cubicBezTo>
                <a:cubicBezTo>
                  <a:pt x="170095" y="159544"/>
                  <a:pt x="174760" y="159904"/>
                  <a:pt x="179425" y="159904"/>
                </a:cubicBezTo>
                <a:cubicBezTo>
                  <a:pt x="207416" y="159904"/>
                  <a:pt x="230382" y="137262"/>
                  <a:pt x="230382" y="108870"/>
                </a:cubicBezTo>
                <a:cubicBezTo>
                  <a:pt x="230382" y="80838"/>
                  <a:pt x="207416" y="57837"/>
                  <a:pt x="179425" y="57837"/>
                </a:cubicBezTo>
                <a:close/>
                <a:moveTo>
                  <a:pt x="179425" y="49212"/>
                </a:moveTo>
                <a:cubicBezTo>
                  <a:pt x="212081" y="49212"/>
                  <a:pt x="239353" y="76166"/>
                  <a:pt x="239353" y="108870"/>
                </a:cubicBezTo>
                <a:cubicBezTo>
                  <a:pt x="239353" y="142294"/>
                  <a:pt x="212081" y="168889"/>
                  <a:pt x="179425" y="168889"/>
                </a:cubicBezTo>
                <a:cubicBezTo>
                  <a:pt x="173325" y="168889"/>
                  <a:pt x="167224" y="167810"/>
                  <a:pt x="161483" y="166013"/>
                </a:cubicBezTo>
                <a:cubicBezTo>
                  <a:pt x="157894" y="172123"/>
                  <a:pt x="153229" y="177155"/>
                  <a:pt x="147846" y="181467"/>
                </a:cubicBezTo>
                <a:lnTo>
                  <a:pt x="150358" y="191171"/>
                </a:lnTo>
                <a:cubicBezTo>
                  <a:pt x="152511" y="198718"/>
                  <a:pt x="158971" y="205187"/>
                  <a:pt x="166865" y="206265"/>
                </a:cubicBezTo>
                <a:lnTo>
                  <a:pt x="197727" y="211656"/>
                </a:lnTo>
                <a:cubicBezTo>
                  <a:pt x="217822" y="215250"/>
                  <a:pt x="232535" y="232501"/>
                  <a:pt x="232535" y="252627"/>
                </a:cubicBezTo>
                <a:lnTo>
                  <a:pt x="232535" y="284253"/>
                </a:lnTo>
                <a:cubicBezTo>
                  <a:pt x="232535" y="286769"/>
                  <a:pt x="230382" y="288566"/>
                  <a:pt x="227870" y="288566"/>
                </a:cubicBezTo>
                <a:cubicBezTo>
                  <a:pt x="225717" y="288566"/>
                  <a:pt x="223923" y="286769"/>
                  <a:pt x="223923" y="284253"/>
                </a:cubicBezTo>
                <a:lnTo>
                  <a:pt x="223923" y="252627"/>
                </a:lnTo>
                <a:cubicBezTo>
                  <a:pt x="223923" y="236813"/>
                  <a:pt x="212081" y="223156"/>
                  <a:pt x="196291" y="220281"/>
                </a:cubicBezTo>
                <a:lnTo>
                  <a:pt x="169377" y="215609"/>
                </a:lnTo>
                <a:lnTo>
                  <a:pt x="147128" y="248314"/>
                </a:lnTo>
                <a:cubicBezTo>
                  <a:pt x="146411" y="249032"/>
                  <a:pt x="145334" y="249751"/>
                  <a:pt x="144258" y="249751"/>
                </a:cubicBezTo>
                <a:cubicBezTo>
                  <a:pt x="143899" y="250111"/>
                  <a:pt x="143540" y="250111"/>
                  <a:pt x="143540" y="250111"/>
                </a:cubicBezTo>
                <a:cubicBezTo>
                  <a:pt x="142463" y="250111"/>
                  <a:pt x="141387" y="249751"/>
                  <a:pt x="140669" y="249032"/>
                </a:cubicBezTo>
                <a:lnTo>
                  <a:pt x="120574" y="231422"/>
                </a:lnTo>
                <a:lnTo>
                  <a:pt x="120574" y="284253"/>
                </a:lnTo>
                <a:cubicBezTo>
                  <a:pt x="120574" y="286769"/>
                  <a:pt x="118779" y="288566"/>
                  <a:pt x="116267" y="288566"/>
                </a:cubicBezTo>
                <a:cubicBezTo>
                  <a:pt x="113755" y="288566"/>
                  <a:pt x="111961" y="286769"/>
                  <a:pt x="111961" y="284253"/>
                </a:cubicBezTo>
                <a:lnTo>
                  <a:pt x="111961" y="231422"/>
                </a:lnTo>
                <a:lnTo>
                  <a:pt x="91866" y="249032"/>
                </a:lnTo>
                <a:cubicBezTo>
                  <a:pt x="91148" y="249751"/>
                  <a:pt x="90071" y="250111"/>
                  <a:pt x="88995" y="250111"/>
                </a:cubicBezTo>
                <a:cubicBezTo>
                  <a:pt x="88636" y="250111"/>
                  <a:pt x="88636" y="250111"/>
                  <a:pt x="88277" y="249751"/>
                </a:cubicBezTo>
                <a:cubicBezTo>
                  <a:pt x="87200" y="249751"/>
                  <a:pt x="86124" y="249032"/>
                  <a:pt x="85406" y="248314"/>
                </a:cubicBezTo>
                <a:lnTo>
                  <a:pt x="63158" y="215609"/>
                </a:lnTo>
                <a:lnTo>
                  <a:pt x="36244" y="220281"/>
                </a:lnTo>
                <a:cubicBezTo>
                  <a:pt x="20454" y="223156"/>
                  <a:pt x="8612" y="236813"/>
                  <a:pt x="8612" y="252627"/>
                </a:cubicBezTo>
                <a:lnTo>
                  <a:pt x="8612" y="284253"/>
                </a:lnTo>
                <a:cubicBezTo>
                  <a:pt x="8612" y="286769"/>
                  <a:pt x="6818" y="288566"/>
                  <a:pt x="4306" y="288566"/>
                </a:cubicBezTo>
                <a:cubicBezTo>
                  <a:pt x="2153" y="288566"/>
                  <a:pt x="0" y="286769"/>
                  <a:pt x="0" y="284253"/>
                </a:cubicBezTo>
                <a:lnTo>
                  <a:pt x="0" y="252627"/>
                </a:lnTo>
                <a:cubicBezTo>
                  <a:pt x="0" y="232501"/>
                  <a:pt x="14713" y="215250"/>
                  <a:pt x="34808" y="211656"/>
                </a:cubicBezTo>
                <a:lnTo>
                  <a:pt x="65669" y="206265"/>
                </a:lnTo>
                <a:cubicBezTo>
                  <a:pt x="73564" y="205187"/>
                  <a:pt x="80023" y="198718"/>
                  <a:pt x="82177" y="191171"/>
                </a:cubicBezTo>
                <a:lnTo>
                  <a:pt x="84330" y="181467"/>
                </a:lnTo>
                <a:cubicBezTo>
                  <a:pt x="68899" y="168889"/>
                  <a:pt x="58851" y="147685"/>
                  <a:pt x="58851" y="123605"/>
                </a:cubicBezTo>
                <a:cubicBezTo>
                  <a:pt x="58851" y="88385"/>
                  <a:pt x="81818" y="64666"/>
                  <a:pt x="116267" y="64666"/>
                </a:cubicBezTo>
                <a:cubicBezTo>
                  <a:pt x="123444" y="64666"/>
                  <a:pt x="129904" y="66103"/>
                  <a:pt x="136004" y="67900"/>
                </a:cubicBezTo>
                <a:cubicBezTo>
                  <a:pt x="147128" y="56400"/>
                  <a:pt x="162559" y="49212"/>
                  <a:pt x="179425" y="49212"/>
                </a:cubicBezTo>
                <a:close/>
                <a:moveTo>
                  <a:pt x="173029" y="0"/>
                </a:moveTo>
                <a:lnTo>
                  <a:pt x="188478" y="0"/>
                </a:lnTo>
                <a:cubicBezTo>
                  <a:pt x="194226" y="0"/>
                  <a:pt x="198178" y="4306"/>
                  <a:pt x="198178" y="9329"/>
                </a:cubicBezTo>
                <a:lnTo>
                  <a:pt x="198178" y="20094"/>
                </a:lnTo>
                <a:cubicBezTo>
                  <a:pt x="202130" y="20811"/>
                  <a:pt x="206442" y="21888"/>
                  <a:pt x="210394" y="23323"/>
                </a:cubicBezTo>
                <a:lnTo>
                  <a:pt x="215783" y="13994"/>
                </a:lnTo>
                <a:cubicBezTo>
                  <a:pt x="218298" y="9688"/>
                  <a:pt x="224046" y="7894"/>
                  <a:pt x="228717" y="10764"/>
                </a:cubicBezTo>
                <a:lnTo>
                  <a:pt x="242369" y="18658"/>
                </a:lnTo>
                <a:cubicBezTo>
                  <a:pt x="244525" y="19735"/>
                  <a:pt x="246321" y="21888"/>
                  <a:pt x="247040" y="24399"/>
                </a:cubicBezTo>
                <a:cubicBezTo>
                  <a:pt x="247399" y="26911"/>
                  <a:pt x="247399" y="29423"/>
                  <a:pt x="245962" y="31576"/>
                </a:cubicBezTo>
                <a:lnTo>
                  <a:pt x="240932" y="40546"/>
                </a:lnTo>
                <a:cubicBezTo>
                  <a:pt x="243806" y="43417"/>
                  <a:pt x="246681" y="46287"/>
                  <a:pt x="249195" y="49517"/>
                </a:cubicBezTo>
                <a:lnTo>
                  <a:pt x="258537" y="44134"/>
                </a:lnTo>
                <a:cubicBezTo>
                  <a:pt x="263207" y="41623"/>
                  <a:pt x="268956" y="43058"/>
                  <a:pt x="271830" y="47723"/>
                </a:cubicBezTo>
                <a:lnTo>
                  <a:pt x="279734" y="61358"/>
                </a:lnTo>
                <a:cubicBezTo>
                  <a:pt x="282249" y="66022"/>
                  <a:pt x="280812" y="71763"/>
                  <a:pt x="276141" y="74634"/>
                </a:cubicBezTo>
                <a:lnTo>
                  <a:pt x="266800" y="80016"/>
                </a:lnTo>
                <a:cubicBezTo>
                  <a:pt x="268237" y="83604"/>
                  <a:pt x="269315" y="87551"/>
                  <a:pt x="270393" y="91857"/>
                </a:cubicBezTo>
                <a:lnTo>
                  <a:pt x="280812" y="91857"/>
                </a:lnTo>
                <a:cubicBezTo>
                  <a:pt x="285842" y="91857"/>
                  <a:pt x="290153" y="96163"/>
                  <a:pt x="290153" y="101187"/>
                </a:cubicBezTo>
                <a:lnTo>
                  <a:pt x="290153" y="117333"/>
                </a:lnTo>
                <a:cubicBezTo>
                  <a:pt x="290153" y="122357"/>
                  <a:pt x="285842" y="126663"/>
                  <a:pt x="280812" y="126663"/>
                </a:cubicBezTo>
                <a:lnTo>
                  <a:pt x="270393" y="126663"/>
                </a:lnTo>
                <a:cubicBezTo>
                  <a:pt x="269315" y="130969"/>
                  <a:pt x="268237" y="134916"/>
                  <a:pt x="266800" y="138863"/>
                </a:cubicBezTo>
                <a:lnTo>
                  <a:pt x="276141" y="143886"/>
                </a:lnTo>
                <a:cubicBezTo>
                  <a:pt x="278297" y="145321"/>
                  <a:pt x="279734" y="147474"/>
                  <a:pt x="280812" y="149986"/>
                </a:cubicBezTo>
                <a:cubicBezTo>
                  <a:pt x="281171" y="152498"/>
                  <a:pt x="280812" y="155009"/>
                  <a:pt x="279734" y="157162"/>
                </a:cubicBezTo>
                <a:lnTo>
                  <a:pt x="271830" y="170797"/>
                </a:lnTo>
                <a:cubicBezTo>
                  <a:pt x="270393" y="172950"/>
                  <a:pt x="268237" y="174386"/>
                  <a:pt x="265722" y="175103"/>
                </a:cubicBezTo>
                <a:cubicBezTo>
                  <a:pt x="263207" y="175821"/>
                  <a:pt x="260692" y="175462"/>
                  <a:pt x="258537" y="174386"/>
                </a:cubicBezTo>
                <a:lnTo>
                  <a:pt x="249195" y="169003"/>
                </a:lnTo>
                <a:cubicBezTo>
                  <a:pt x="246681" y="172233"/>
                  <a:pt x="243806" y="175103"/>
                  <a:pt x="240932" y="177974"/>
                </a:cubicBezTo>
                <a:lnTo>
                  <a:pt x="245962" y="186944"/>
                </a:lnTo>
                <a:cubicBezTo>
                  <a:pt x="247399" y="189097"/>
                  <a:pt x="247399" y="191609"/>
                  <a:pt x="247040" y="194121"/>
                </a:cubicBezTo>
                <a:cubicBezTo>
                  <a:pt x="246321" y="196632"/>
                  <a:pt x="244525" y="198785"/>
                  <a:pt x="242369" y="199862"/>
                </a:cubicBezTo>
                <a:lnTo>
                  <a:pt x="228717" y="207756"/>
                </a:lnTo>
                <a:cubicBezTo>
                  <a:pt x="227280" y="208832"/>
                  <a:pt x="225483" y="209191"/>
                  <a:pt x="223687" y="209191"/>
                </a:cubicBezTo>
                <a:cubicBezTo>
                  <a:pt x="220813" y="209191"/>
                  <a:pt x="217220" y="207397"/>
                  <a:pt x="215783" y="204167"/>
                </a:cubicBezTo>
                <a:lnTo>
                  <a:pt x="210394" y="195197"/>
                </a:lnTo>
                <a:cubicBezTo>
                  <a:pt x="205364" y="196991"/>
                  <a:pt x="199975" y="198426"/>
                  <a:pt x="194586" y="199144"/>
                </a:cubicBezTo>
                <a:cubicBezTo>
                  <a:pt x="192071" y="199503"/>
                  <a:pt x="190274" y="198068"/>
                  <a:pt x="189556" y="195556"/>
                </a:cubicBezTo>
                <a:cubicBezTo>
                  <a:pt x="189196" y="193044"/>
                  <a:pt x="190993" y="190891"/>
                  <a:pt x="193148" y="190532"/>
                </a:cubicBezTo>
                <a:cubicBezTo>
                  <a:pt x="199256" y="189815"/>
                  <a:pt x="205005" y="188021"/>
                  <a:pt x="210753" y="185868"/>
                </a:cubicBezTo>
                <a:cubicBezTo>
                  <a:pt x="212549" y="185150"/>
                  <a:pt x="215064" y="185868"/>
                  <a:pt x="216142" y="187662"/>
                </a:cubicBezTo>
                <a:lnTo>
                  <a:pt x="223328" y="199862"/>
                </a:lnTo>
                <a:cubicBezTo>
                  <a:pt x="223328" y="200579"/>
                  <a:pt x="223687" y="200579"/>
                  <a:pt x="224405" y="200220"/>
                </a:cubicBezTo>
                <a:lnTo>
                  <a:pt x="238058" y="192326"/>
                </a:lnTo>
                <a:cubicBezTo>
                  <a:pt x="238417" y="192326"/>
                  <a:pt x="238417" y="191609"/>
                  <a:pt x="238417" y="191250"/>
                </a:cubicBezTo>
                <a:lnTo>
                  <a:pt x="231232" y="179050"/>
                </a:lnTo>
                <a:cubicBezTo>
                  <a:pt x="230154" y="176897"/>
                  <a:pt x="230513" y="174744"/>
                  <a:pt x="232310" y="173309"/>
                </a:cubicBezTo>
                <a:cubicBezTo>
                  <a:pt x="236980" y="169721"/>
                  <a:pt x="241291" y="165415"/>
                  <a:pt x="244884" y="160750"/>
                </a:cubicBezTo>
                <a:cubicBezTo>
                  <a:pt x="246321" y="158956"/>
                  <a:pt x="248836" y="158598"/>
                  <a:pt x="250633" y="159674"/>
                </a:cubicBezTo>
                <a:lnTo>
                  <a:pt x="262848" y="166492"/>
                </a:lnTo>
                <a:cubicBezTo>
                  <a:pt x="263207" y="166850"/>
                  <a:pt x="263926" y="166492"/>
                  <a:pt x="264285" y="166133"/>
                </a:cubicBezTo>
                <a:lnTo>
                  <a:pt x="271830" y="152856"/>
                </a:lnTo>
                <a:cubicBezTo>
                  <a:pt x="272189" y="152498"/>
                  <a:pt x="271830" y="151780"/>
                  <a:pt x="271830" y="151421"/>
                </a:cubicBezTo>
                <a:lnTo>
                  <a:pt x="259255" y="144245"/>
                </a:lnTo>
                <a:cubicBezTo>
                  <a:pt x="257459" y="143168"/>
                  <a:pt x="256740" y="141015"/>
                  <a:pt x="257459" y="139221"/>
                </a:cubicBezTo>
                <a:cubicBezTo>
                  <a:pt x="259614" y="133480"/>
                  <a:pt x="261052" y="127380"/>
                  <a:pt x="262129" y="121639"/>
                </a:cubicBezTo>
                <a:cubicBezTo>
                  <a:pt x="262489" y="119486"/>
                  <a:pt x="264285" y="118051"/>
                  <a:pt x="266441" y="118051"/>
                </a:cubicBezTo>
                <a:lnTo>
                  <a:pt x="280812" y="118051"/>
                </a:lnTo>
                <a:cubicBezTo>
                  <a:pt x="281171" y="118051"/>
                  <a:pt x="281530" y="117692"/>
                  <a:pt x="281530" y="117333"/>
                </a:cubicBezTo>
                <a:lnTo>
                  <a:pt x="281530" y="101187"/>
                </a:lnTo>
                <a:cubicBezTo>
                  <a:pt x="281530" y="100828"/>
                  <a:pt x="281171" y="100469"/>
                  <a:pt x="280812" y="100469"/>
                </a:cubicBezTo>
                <a:lnTo>
                  <a:pt x="266441" y="100469"/>
                </a:lnTo>
                <a:cubicBezTo>
                  <a:pt x="264285" y="100469"/>
                  <a:pt x="262489" y="99034"/>
                  <a:pt x="262129" y="96881"/>
                </a:cubicBezTo>
                <a:cubicBezTo>
                  <a:pt x="261052" y="90781"/>
                  <a:pt x="259614" y="85040"/>
                  <a:pt x="257459" y="79299"/>
                </a:cubicBezTo>
                <a:cubicBezTo>
                  <a:pt x="256740" y="77505"/>
                  <a:pt x="257459" y="75352"/>
                  <a:pt x="259255" y="73916"/>
                </a:cubicBezTo>
                <a:lnTo>
                  <a:pt x="271471" y="67099"/>
                </a:lnTo>
                <a:cubicBezTo>
                  <a:pt x="271830" y="66740"/>
                  <a:pt x="272189" y="66381"/>
                  <a:pt x="271830" y="65664"/>
                </a:cubicBezTo>
                <a:lnTo>
                  <a:pt x="264285" y="52387"/>
                </a:lnTo>
                <a:cubicBezTo>
                  <a:pt x="263926" y="52028"/>
                  <a:pt x="263207" y="51670"/>
                  <a:pt x="262848" y="52028"/>
                </a:cubicBezTo>
                <a:lnTo>
                  <a:pt x="250633" y="59205"/>
                </a:lnTo>
                <a:cubicBezTo>
                  <a:pt x="248836" y="59922"/>
                  <a:pt x="246321" y="59564"/>
                  <a:pt x="244884" y="57770"/>
                </a:cubicBezTo>
                <a:cubicBezTo>
                  <a:pt x="241291" y="53105"/>
                  <a:pt x="236980" y="48799"/>
                  <a:pt x="232310" y="45211"/>
                </a:cubicBezTo>
                <a:cubicBezTo>
                  <a:pt x="230513" y="43776"/>
                  <a:pt x="230154" y="41264"/>
                  <a:pt x="231232" y="39470"/>
                </a:cubicBezTo>
                <a:lnTo>
                  <a:pt x="238417" y="27270"/>
                </a:lnTo>
                <a:cubicBezTo>
                  <a:pt x="238417" y="26911"/>
                  <a:pt x="238417" y="26911"/>
                  <a:pt x="238417" y="26552"/>
                </a:cubicBezTo>
                <a:cubicBezTo>
                  <a:pt x="238417" y="26552"/>
                  <a:pt x="238058" y="26552"/>
                  <a:pt x="238058" y="26194"/>
                </a:cubicBezTo>
                <a:lnTo>
                  <a:pt x="224405" y="18299"/>
                </a:lnTo>
                <a:cubicBezTo>
                  <a:pt x="223687" y="17941"/>
                  <a:pt x="223328" y="17941"/>
                  <a:pt x="223328" y="18658"/>
                </a:cubicBezTo>
                <a:lnTo>
                  <a:pt x="216142" y="30858"/>
                </a:lnTo>
                <a:cubicBezTo>
                  <a:pt x="215064" y="32652"/>
                  <a:pt x="212549" y="33370"/>
                  <a:pt x="210753" y="32652"/>
                </a:cubicBezTo>
                <a:cubicBezTo>
                  <a:pt x="205005" y="30499"/>
                  <a:pt x="199256" y="28705"/>
                  <a:pt x="193148" y="27988"/>
                </a:cubicBezTo>
                <a:cubicBezTo>
                  <a:pt x="190993" y="27629"/>
                  <a:pt x="189556" y="25835"/>
                  <a:pt x="189556" y="23682"/>
                </a:cubicBezTo>
                <a:lnTo>
                  <a:pt x="189556" y="9329"/>
                </a:lnTo>
                <a:cubicBezTo>
                  <a:pt x="189556" y="8970"/>
                  <a:pt x="189196" y="8611"/>
                  <a:pt x="188478" y="8611"/>
                </a:cubicBezTo>
                <a:lnTo>
                  <a:pt x="173029" y="8611"/>
                </a:lnTo>
                <a:cubicBezTo>
                  <a:pt x="172670" y="8611"/>
                  <a:pt x="172310" y="8970"/>
                  <a:pt x="172310" y="9329"/>
                </a:cubicBezTo>
                <a:lnTo>
                  <a:pt x="172310" y="23682"/>
                </a:lnTo>
                <a:cubicBezTo>
                  <a:pt x="172310" y="25835"/>
                  <a:pt x="170514" y="27629"/>
                  <a:pt x="168358" y="27988"/>
                </a:cubicBezTo>
                <a:cubicBezTo>
                  <a:pt x="162251" y="28705"/>
                  <a:pt x="156502" y="30499"/>
                  <a:pt x="151113" y="32652"/>
                </a:cubicBezTo>
                <a:cubicBezTo>
                  <a:pt x="148957" y="33370"/>
                  <a:pt x="146802" y="32652"/>
                  <a:pt x="145724" y="30858"/>
                </a:cubicBezTo>
                <a:lnTo>
                  <a:pt x="138538" y="18658"/>
                </a:lnTo>
                <a:cubicBezTo>
                  <a:pt x="138179" y="17941"/>
                  <a:pt x="137820" y="17941"/>
                  <a:pt x="137461" y="18299"/>
                </a:cubicBezTo>
                <a:lnTo>
                  <a:pt x="123808" y="26194"/>
                </a:lnTo>
                <a:cubicBezTo>
                  <a:pt x="123449" y="26552"/>
                  <a:pt x="123449" y="26552"/>
                  <a:pt x="123090" y="26552"/>
                </a:cubicBezTo>
                <a:cubicBezTo>
                  <a:pt x="123090" y="26911"/>
                  <a:pt x="123090" y="26911"/>
                  <a:pt x="123449" y="27270"/>
                </a:cubicBezTo>
                <a:lnTo>
                  <a:pt x="130275" y="39470"/>
                </a:lnTo>
                <a:cubicBezTo>
                  <a:pt x="131353" y="41264"/>
                  <a:pt x="130994" y="43776"/>
                  <a:pt x="129197" y="45211"/>
                </a:cubicBezTo>
                <a:cubicBezTo>
                  <a:pt x="124527" y="48799"/>
                  <a:pt x="120575" y="53105"/>
                  <a:pt x="116623" y="57770"/>
                </a:cubicBezTo>
                <a:cubicBezTo>
                  <a:pt x="115545" y="59564"/>
                  <a:pt x="113030" y="59922"/>
                  <a:pt x="110874" y="59205"/>
                </a:cubicBezTo>
                <a:lnTo>
                  <a:pt x="98659" y="52028"/>
                </a:lnTo>
                <a:cubicBezTo>
                  <a:pt x="98300" y="51670"/>
                  <a:pt x="97940" y="52028"/>
                  <a:pt x="97581" y="52387"/>
                </a:cubicBezTo>
                <a:lnTo>
                  <a:pt x="94707" y="57411"/>
                </a:lnTo>
                <a:cubicBezTo>
                  <a:pt x="93270" y="59205"/>
                  <a:pt x="90755" y="59922"/>
                  <a:pt x="88599" y="58846"/>
                </a:cubicBezTo>
                <a:cubicBezTo>
                  <a:pt x="86803" y="57411"/>
                  <a:pt x="85725" y="54899"/>
                  <a:pt x="87162" y="52746"/>
                </a:cubicBezTo>
                <a:lnTo>
                  <a:pt x="90036" y="47723"/>
                </a:lnTo>
                <a:cubicBezTo>
                  <a:pt x="92551" y="43058"/>
                  <a:pt x="98659" y="41623"/>
                  <a:pt x="103329" y="44134"/>
                </a:cubicBezTo>
                <a:lnTo>
                  <a:pt x="112311" y="49517"/>
                </a:lnTo>
                <a:cubicBezTo>
                  <a:pt x="114826" y="46287"/>
                  <a:pt x="118060" y="43417"/>
                  <a:pt x="120934" y="40546"/>
                </a:cubicBezTo>
                <a:lnTo>
                  <a:pt x="115904" y="31576"/>
                </a:lnTo>
                <a:cubicBezTo>
                  <a:pt x="114467" y="29423"/>
                  <a:pt x="114108" y="26911"/>
                  <a:pt x="114826" y="24399"/>
                </a:cubicBezTo>
                <a:cubicBezTo>
                  <a:pt x="115545" y="21888"/>
                  <a:pt x="116982" y="19735"/>
                  <a:pt x="119497" y="18658"/>
                </a:cubicBezTo>
                <a:lnTo>
                  <a:pt x="132790" y="10764"/>
                </a:lnTo>
                <a:cubicBezTo>
                  <a:pt x="137461" y="7894"/>
                  <a:pt x="143568" y="9688"/>
                  <a:pt x="146083" y="13994"/>
                </a:cubicBezTo>
                <a:lnTo>
                  <a:pt x="151113" y="23323"/>
                </a:lnTo>
                <a:cubicBezTo>
                  <a:pt x="155424" y="21888"/>
                  <a:pt x="159376" y="20811"/>
                  <a:pt x="163328" y="20094"/>
                </a:cubicBezTo>
                <a:lnTo>
                  <a:pt x="163328" y="9329"/>
                </a:lnTo>
                <a:cubicBezTo>
                  <a:pt x="163328" y="4306"/>
                  <a:pt x="167640" y="0"/>
                  <a:pt x="1730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9" name="Freeform 1014">
            <a:extLst>
              <a:ext uri="{FF2B5EF4-FFF2-40B4-BE49-F238E27FC236}">
                <a16:creationId xmlns:a16="http://schemas.microsoft.com/office/drawing/2014/main" id="{48818FD0-61FC-264C-9264-09E735BCAD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16571" y="4066767"/>
            <a:ext cx="1078322" cy="1078322"/>
          </a:xfrm>
          <a:custGeom>
            <a:avLst/>
            <a:gdLst>
              <a:gd name="T0" fmla="*/ 2601363 w 289476"/>
              <a:gd name="T1" fmla="*/ 5569630 h 290150"/>
              <a:gd name="T2" fmla="*/ 2939550 w 289476"/>
              <a:gd name="T3" fmla="*/ 3616578 h 290150"/>
              <a:gd name="T4" fmla="*/ 3277745 w 289476"/>
              <a:gd name="T5" fmla="*/ 4875678 h 290150"/>
              <a:gd name="T6" fmla="*/ 2358751 w 289476"/>
              <a:gd name="T7" fmla="*/ 3308922 h 290150"/>
              <a:gd name="T8" fmla="*/ 5891240 w 289476"/>
              <a:gd name="T9" fmla="*/ 3661064 h 290150"/>
              <a:gd name="T10" fmla="*/ 5338203 w 289476"/>
              <a:gd name="T11" fmla="*/ 3812396 h 290150"/>
              <a:gd name="T12" fmla="*/ 5161220 w 289476"/>
              <a:gd name="T13" fmla="*/ 5693548 h 290150"/>
              <a:gd name="T14" fmla="*/ 5611046 w 289476"/>
              <a:gd name="T15" fmla="*/ 3639431 h 290150"/>
              <a:gd name="T16" fmla="*/ 4490248 w 289476"/>
              <a:gd name="T17" fmla="*/ 3639431 h 290150"/>
              <a:gd name="T18" fmla="*/ 4490248 w 289476"/>
              <a:gd name="T19" fmla="*/ 5780006 h 290150"/>
              <a:gd name="T20" fmla="*/ 3907700 w 289476"/>
              <a:gd name="T21" fmla="*/ 3812396 h 290150"/>
              <a:gd name="T22" fmla="*/ 4799908 w 289476"/>
              <a:gd name="T23" fmla="*/ 2731289 h 290150"/>
              <a:gd name="T24" fmla="*/ 2947111 w 289476"/>
              <a:gd name="T25" fmla="*/ 2870514 h 290150"/>
              <a:gd name="T26" fmla="*/ 2947111 w 289476"/>
              <a:gd name="T27" fmla="*/ 2213710 h 290150"/>
              <a:gd name="T28" fmla="*/ 2845887 w 289476"/>
              <a:gd name="T29" fmla="*/ 2301268 h 290150"/>
              <a:gd name="T30" fmla="*/ 3032779 w 289476"/>
              <a:gd name="T31" fmla="*/ 1858537 h 290150"/>
              <a:gd name="T32" fmla="*/ 2947111 w 289476"/>
              <a:gd name="T33" fmla="*/ 1770946 h 290150"/>
              <a:gd name="T34" fmla="*/ 2055731 w 289476"/>
              <a:gd name="T35" fmla="*/ 2705824 h 290150"/>
              <a:gd name="T36" fmla="*/ 1513877 w 289476"/>
              <a:gd name="T37" fmla="*/ 2848998 h 290150"/>
              <a:gd name="T38" fmla="*/ 1338164 w 289476"/>
              <a:gd name="T39" fmla="*/ 5662562 h 290150"/>
              <a:gd name="T40" fmla="*/ 1777522 w 289476"/>
              <a:gd name="T41" fmla="*/ 2677192 h 290150"/>
              <a:gd name="T42" fmla="*/ 664460 w 289476"/>
              <a:gd name="T43" fmla="*/ 2677192 h 290150"/>
              <a:gd name="T44" fmla="*/ 664460 w 289476"/>
              <a:gd name="T45" fmla="*/ 5748451 h 290150"/>
              <a:gd name="T46" fmla="*/ 93317 w 289476"/>
              <a:gd name="T47" fmla="*/ 2848998 h 290150"/>
              <a:gd name="T48" fmla="*/ 979358 w 289476"/>
              <a:gd name="T49" fmla="*/ 1767943 h 290150"/>
              <a:gd name="T50" fmla="*/ 888363 w 289476"/>
              <a:gd name="T51" fmla="*/ 561714 h 290150"/>
              <a:gd name="T52" fmla="*/ 2358751 w 289476"/>
              <a:gd name="T53" fmla="*/ 2314513 h 290150"/>
              <a:gd name="T54" fmla="*/ 3520327 w 289476"/>
              <a:gd name="T55" fmla="*/ 2314513 h 290150"/>
              <a:gd name="T56" fmla="*/ 4990742 w 289476"/>
              <a:gd name="T57" fmla="*/ 561714 h 290150"/>
              <a:gd name="T58" fmla="*/ 3836494 w 289476"/>
              <a:gd name="T59" fmla="*/ 1291451 h 290150"/>
              <a:gd name="T60" fmla="*/ 2049948 w 289476"/>
              <a:gd name="T61" fmla="*/ 1291451 h 290150"/>
              <a:gd name="T62" fmla="*/ 1084118 w 289476"/>
              <a:gd name="T63" fmla="*/ 231831 h 290150"/>
              <a:gd name="T64" fmla="*/ 2498450 w 289476"/>
              <a:gd name="T65" fmla="*/ 1298628 h 290150"/>
              <a:gd name="T66" fmla="*/ 4556943 w 289476"/>
              <a:gd name="T67" fmla="*/ 339922 h 290150"/>
              <a:gd name="T68" fmla="*/ 5174513 w 289476"/>
              <a:gd name="T69" fmla="*/ 554617 h 290150"/>
              <a:gd name="T70" fmla="*/ 3704152 w 289476"/>
              <a:gd name="T71" fmla="*/ 2314513 h 290150"/>
              <a:gd name="T72" fmla="*/ 3027799 w 289476"/>
              <a:gd name="T73" fmla="*/ 4975850 h 290150"/>
              <a:gd name="T74" fmla="*/ 2601363 w 289476"/>
              <a:gd name="T75" fmla="*/ 5748451 h 290150"/>
              <a:gd name="T76" fmla="*/ 2079353 w 289476"/>
              <a:gd name="T77" fmla="*/ 2049811 h 290150"/>
              <a:gd name="T78" fmla="*/ 844291 w 289476"/>
              <a:gd name="T79" fmla="*/ 311415 h 290150"/>
              <a:gd name="T80" fmla="*/ 2575520 w 289476"/>
              <a:gd name="T81" fmla="*/ 534007 h 290150"/>
              <a:gd name="T82" fmla="*/ 2935866 w 289476"/>
              <a:gd name="T83" fmla="*/ 173201 h 290150"/>
              <a:gd name="T84" fmla="*/ 2935866 w 289476"/>
              <a:gd name="T85" fmla="*/ 1068005 h 2901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9476" h="290150">
                <a:moveTo>
                  <a:pt x="115414" y="166104"/>
                </a:moveTo>
                <a:lnTo>
                  <a:pt x="115414" y="267737"/>
                </a:lnTo>
                <a:cubicBezTo>
                  <a:pt x="115414" y="274560"/>
                  <a:pt x="120810" y="279588"/>
                  <a:pt x="127285" y="279588"/>
                </a:cubicBezTo>
                <a:cubicBezTo>
                  <a:pt x="134120" y="279588"/>
                  <a:pt x="139516" y="274560"/>
                  <a:pt x="139516" y="267737"/>
                </a:cubicBezTo>
                <a:lnTo>
                  <a:pt x="139516" y="185856"/>
                </a:lnTo>
                <a:cubicBezTo>
                  <a:pt x="139516" y="183701"/>
                  <a:pt x="141674" y="181547"/>
                  <a:pt x="143833" y="181547"/>
                </a:cubicBezTo>
                <a:cubicBezTo>
                  <a:pt x="146351" y="181547"/>
                  <a:pt x="148150" y="183701"/>
                  <a:pt x="148150" y="185856"/>
                </a:cubicBezTo>
                <a:lnTo>
                  <a:pt x="148150" y="232902"/>
                </a:lnTo>
                <a:cubicBezTo>
                  <a:pt x="148150" y="239366"/>
                  <a:pt x="153905" y="244753"/>
                  <a:pt x="160380" y="244753"/>
                </a:cubicBezTo>
                <a:cubicBezTo>
                  <a:pt x="166855" y="244753"/>
                  <a:pt x="172251" y="239366"/>
                  <a:pt x="172251" y="232902"/>
                </a:cubicBezTo>
                <a:lnTo>
                  <a:pt x="172251" y="166104"/>
                </a:lnTo>
                <a:lnTo>
                  <a:pt x="115414" y="166104"/>
                </a:lnTo>
                <a:close/>
                <a:moveTo>
                  <a:pt x="234861" y="137108"/>
                </a:moveTo>
                <a:cubicBezTo>
                  <a:pt x="237026" y="134937"/>
                  <a:pt x="239552" y="134937"/>
                  <a:pt x="241356" y="137108"/>
                </a:cubicBezTo>
                <a:lnTo>
                  <a:pt x="288259" y="183781"/>
                </a:lnTo>
                <a:cubicBezTo>
                  <a:pt x="289342" y="185228"/>
                  <a:pt x="289702" y="187037"/>
                  <a:pt x="289342" y="188484"/>
                </a:cubicBezTo>
                <a:cubicBezTo>
                  <a:pt x="288620" y="190293"/>
                  <a:pt x="286816" y="191378"/>
                  <a:pt x="285012" y="191378"/>
                </a:cubicBezTo>
                <a:lnTo>
                  <a:pt x="261199" y="191378"/>
                </a:lnTo>
                <a:lnTo>
                  <a:pt x="261199" y="285809"/>
                </a:lnTo>
                <a:cubicBezTo>
                  <a:pt x="261199" y="288341"/>
                  <a:pt x="259395" y="290150"/>
                  <a:pt x="256870" y="290150"/>
                </a:cubicBezTo>
                <a:cubicBezTo>
                  <a:pt x="254705" y="290150"/>
                  <a:pt x="252540" y="288341"/>
                  <a:pt x="252540" y="285809"/>
                </a:cubicBezTo>
                <a:lnTo>
                  <a:pt x="252540" y="187037"/>
                </a:lnTo>
                <a:cubicBezTo>
                  <a:pt x="252540" y="184504"/>
                  <a:pt x="254705" y="182695"/>
                  <a:pt x="256870" y="182695"/>
                </a:cubicBezTo>
                <a:lnTo>
                  <a:pt x="274549" y="182695"/>
                </a:lnTo>
                <a:lnTo>
                  <a:pt x="238108" y="146153"/>
                </a:lnTo>
                <a:lnTo>
                  <a:pt x="202029" y="182695"/>
                </a:lnTo>
                <a:lnTo>
                  <a:pt x="219708" y="182695"/>
                </a:lnTo>
                <a:cubicBezTo>
                  <a:pt x="221872" y="182695"/>
                  <a:pt x="223676" y="184504"/>
                  <a:pt x="223676" y="187037"/>
                </a:cubicBezTo>
                <a:lnTo>
                  <a:pt x="223676" y="285809"/>
                </a:lnTo>
                <a:cubicBezTo>
                  <a:pt x="223676" y="288341"/>
                  <a:pt x="221872" y="290150"/>
                  <a:pt x="219708" y="290150"/>
                </a:cubicBezTo>
                <a:cubicBezTo>
                  <a:pt x="216821" y="290150"/>
                  <a:pt x="215017" y="288341"/>
                  <a:pt x="215017" y="285809"/>
                </a:cubicBezTo>
                <a:lnTo>
                  <a:pt x="215017" y="191378"/>
                </a:lnTo>
                <a:lnTo>
                  <a:pt x="191205" y="191378"/>
                </a:lnTo>
                <a:cubicBezTo>
                  <a:pt x="189401" y="191378"/>
                  <a:pt x="187958" y="190293"/>
                  <a:pt x="187236" y="188484"/>
                </a:cubicBezTo>
                <a:cubicBezTo>
                  <a:pt x="186875" y="187037"/>
                  <a:pt x="186875" y="185228"/>
                  <a:pt x="188318" y="183781"/>
                </a:cubicBezTo>
                <a:lnTo>
                  <a:pt x="234861" y="137108"/>
                </a:lnTo>
                <a:close/>
                <a:moveTo>
                  <a:pt x="144203" y="134937"/>
                </a:moveTo>
                <a:cubicBezTo>
                  <a:pt x="146489" y="134937"/>
                  <a:pt x="148394" y="137135"/>
                  <a:pt x="148394" y="139700"/>
                </a:cubicBezTo>
                <a:cubicBezTo>
                  <a:pt x="148394" y="141898"/>
                  <a:pt x="146489" y="144096"/>
                  <a:pt x="144203" y="144096"/>
                </a:cubicBezTo>
                <a:cubicBezTo>
                  <a:pt x="141536" y="144096"/>
                  <a:pt x="139250" y="141898"/>
                  <a:pt x="139250" y="139700"/>
                </a:cubicBezTo>
                <a:cubicBezTo>
                  <a:pt x="139250" y="137135"/>
                  <a:pt x="141536" y="134937"/>
                  <a:pt x="144203" y="134937"/>
                </a:cubicBezTo>
                <a:close/>
                <a:moveTo>
                  <a:pt x="144203" y="111125"/>
                </a:moveTo>
                <a:cubicBezTo>
                  <a:pt x="146489" y="111125"/>
                  <a:pt x="148394" y="112957"/>
                  <a:pt x="148394" y="115521"/>
                </a:cubicBezTo>
                <a:cubicBezTo>
                  <a:pt x="148394" y="118086"/>
                  <a:pt x="146489" y="120284"/>
                  <a:pt x="144203" y="120284"/>
                </a:cubicBezTo>
                <a:cubicBezTo>
                  <a:pt x="141536" y="120284"/>
                  <a:pt x="139250" y="118086"/>
                  <a:pt x="139250" y="115521"/>
                </a:cubicBezTo>
                <a:cubicBezTo>
                  <a:pt x="139250" y="112957"/>
                  <a:pt x="141536" y="111125"/>
                  <a:pt x="144203" y="111125"/>
                </a:cubicBezTo>
                <a:close/>
                <a:moveTo>
                  <a:pt x="144203" y="88900"/>
                </a:moveTo>
                <a:cubicBezTo>
                  <a:pt x="146489" y="88900"/>
                  <a:pt x="148394" y="90731"/>
                  <a:pt x="148394" y="93296"/>
                </a:cubicBezTo>
                <a:cubicBezTo>
                  <a:pt x="148394" y="95860"/>
                  <a:pt x="146489" y="98058"/>
                  <a:pt x="144203" y="98058"/>
                </a:cubicBezTo>
                <a:cubicBezTo>
                  <a:pt x="141536" y="98058"/>
                  <a:pt x="139250" y="95860"/>
                  <a:pt x="139250" y="93296"/>
                </a:cubicBezTo>
                <a:cubicBezTo>
                  <a:pt x="139250" y="90731"/>
                  <a:pt x="141536" y="88900"/>
                  <a:pt x="144203" y="88900"/>
                </a:cubicBezTo>
                <a:close/>
                <a:moveTo>
                  <a:pt x="47919" y="88749"/>
                </a:moveTo>
                <a:cubicBezTo>
                  <a:pt x="49711" y="87312"/>
                  <a:pt x="52577" y="87312"/>
                  <a:pt x="54010" y="88749"/>
                </a:cubicBezTo>
                <a:lnTo>
                  <a:pt x="100588" y="135829"/>
                </a:lnTo>
                <a:cubicBezTo>
                  <a:pt x="102021" y="136907"/>
                  <a:pt x="102380" y="139063"/>
                  <a:pt x="101663" y="140501"/>
                </a:cubicBezTo>
                <a:cubicBezTo>
                  <a:pt x="100946" y="142298"/>
                  <a:pt x="99513" y="143016"/>
                  <a:pt x="97363" y="143016"/>
                </a:cubicBezTo>
                <a:lnTo>
                  <a:pt x="74075" y="143016"/>
                </a:lnTo>
                <a:lnTo>
                  <a:pt x="74075" y="284253"/>
                </a:lnTo>
                <a:cubicBezTo>
                  <a:pt x="74075" y="286769"/>
                  <a:pt x="71925" y="288566"/>
                  <a:pt x="69775" y="288566"/>
                </a:cubicBezTo>
                <a:cubicBezTo>
                  <a:pt x="67267" y="288566"/>
                  <a:pt x="65476" y="286769"/>
                  <a:pt x="65476" y="284253"/>
                </a:cubicBezTo>
                <a:lnTo>
                  <a:pt x="65476" y="138704"/>
                </a:lnTo>
                <a:cubicBezTo>
                  <a:pt x="65476" y="136548"/>
                  <a:pt x="67267" y="134391"/>
                  <a:pt x="69775" y="134391"/>
                </a:cubicBezTo>
                <a:lnTo>
                  <a:pt x="86973" y="134391"/>
                </a:lnTo>
                <a:lnTo>
                  <a:pt x="51144" y="98093"/>
                </a:lnTo>
                <a:lnTo>
                  <a:pt x="14956" y="134391"/>
                </a:lnTo>
                <a:lnTo>
                  <a:pt x="32513" y="134391"/>
                </a:lnTo>
                <a:cubicBezTo>
                  <a:pt x="34662" y="134391"/>
                  <a:pt x="36812" y="136548"/>
                  <a:pt x="36812" y="138704"/>
                </a:cubicBezTo>
                <a:lnTo>
                  <a:pt x="36812" y="284253"/>
                </a:lnTo>
                <a:cubicBezTo>
                  <a:pt x="36812" y="286769"/>
                  <a:pt x="34662" y="288566"/>
                  <a:pt x="32513" y="288566"/>
                </a:cubicBezTo>
                <a:cubicBezTo>
                  <a:pt x="30005" y="288566"/>
                  <a:pt x="27855" y="286769"/>
                  <a:pt x="27855" y="284253"/>
                </a:cubicBezTo>
                <a:lnTo>
                  <a:pt x="27855" y="143016"/>
                </a:lnTo>
                <a:lnTo>
                  <a:pt x="4566" y="143016"/>
                </a:lnTo>
                <a:cubicBezTo>
                  <a:pt x="2416" y="143016"/>
                  <a:pt x="983" y="142298"/>
                  <a:pt x="625" y="140501"/>
                </a:cubicBezTo>
                <a:cubicBezTo>
                  <a:pt x="-450" y="139063"/>
                  <a:pt x="-92" y="136907"/>
                  <a:pt x="1341" y="135829"/>
                </a:cubicBezTo>
                <a:lnTo>
                  <a:pt x="47919" y="88749"/>
                </a:lnTo>
                <a:close/>
                <a:moveTo>
                  <a:pt x="51742" y="20299"/>
                </a:moveTo>
                <a:cubicBezTo>
                  <a:pt x="49943" y="20299"/>
                  <a:pt x="48145" y="21017"/>
                  <a:pt x="46706" y="22094"/>
                </a:cubicBezTo>
                <a:cubicBezTo>
                  <a:pt x="44907" y="23531"/>
                  <a:pt x="43828" y="26045"/>
                  <a:pt x="43468" y="28199"/>
                </a:cubicBezTo>
                <a:cubicBezTo>
                  <a:pt x="43468" y="30713"/>
                  <a:pt x="44188" y="32868"/>
                  <a:pt x="45986" y="34664"/>
                </a:cubicBezTo>
                <a:lnTo>
                  <a:pt x="107860" y="96792"/>
                </a:lnTo>
                <a:cubicBezTo>
                  <a:pt x="112896" y="101820"/>
                  <a:pt x="115414" y="108644"/>
                  <a:pt x="115414" y="116186"/>
                </a:cubicBezTo>
                <a:lnTo>
                  <a:pt x="115414" y="157485"/>
                </a:lnTo>
                <a:lnTo>
                  <a:pt x="172251" y="157485"/>
                </a:lnTo>
                <a:lnTo>
                  <a:pt x="172251" y="116186"/>
                </a:lnTo>
                <a:cubicBezTo>
                  <a:pt x="172251" y="108644"/>
                  <a:pt x="175129" y="101820"/>
                  <a:pt x="179806" y="96792"/>
                </a:cubicBezTo>
                <a:lnTo>
                  <a:pt x="241679" y="34664"/>
                </a:lnTo>
                <a:cubicBezTo>
                  <a:pt x="243478" y="32868"/>
                  <a:pt x="244557" y="30713"/>
                  <a:pt x="244197" y="28199"/>
                </a:cubicBezTo>
                <a:cubicBezTo>
                  <a:pt x="244197" y="26045"/>
                  <a:pt x="243118" y="23531"/>
                  <a:pt x="241319" y="22094"/>
                </a:cubicBezTo>
                <a:cubicBezTo>
                  <a:pt x="237722" y="19580"/>
                  <a:pt x="232686" y="19939"/>
                  <a:pt x="229089" y="23172"/>
                </a:cubicBezTo>
                <a:lnTo>
                  <a:pt x="187720" y="64830"/>
                </a:lnTo>
                <a:cubicBezTo>
                  <a:pt x="181604" y="70576"/>
                  <a:pt x="174050" y="73808"/>
                  <a:pt x="165417" y="73808"/>
                </a:cubicBezTo>
                <a:lnTo>
                  <a:pt x="122249" y="73808"/>
                </a:lnTo>
                <a:cubicBezTo>
                  <a:pt x="113975" y="73808"/>
                  <a:pt x="106061" y="70576"/>
                  <a:pt x="100305" y="64830"/>
                </a:cubicBezTo>
                <a:lnTo>
                  <a:pt x="58577" y="23172"/>
                </a:lnTo>
                <a:cubicBezTo>
                  <a:pt x="56778" y="21376"/>
                  <a:pt x="54260" y="20299"/>
                  <a:pt x="51742" y="20299"/>
                </a:cubicBezTo>
                <a:close/>
                <a:moveTo>
                  <a:pt x="53046" y="11635"/>
                </a:moveTo>
                <a:cubicBezTo>
                  <a:pt x="57318" y="11949"/>
                  <a:pt x="61634" y="13834"/>
                  <a:pt x="65052" y="17066"/>
                </a:cubicBezTo>
                <a:lnTo>
                  <a:pt x="106421" y="58725"/>
                </a:lnTo>
                <a:cubicBezTo>
                  <a:pt x="110737" y="63035"/>
                  <a:pt x="116133" y="65189"/>
                  <a:pt x="122249" y="65189"/>
                </a:cubicBezTo>
                <a:lnTo>
                  <a:pt x="165417" y="65189"/>
                </a:lnTo>
                <a:cubicBezTo>
                  <a:pt x="171532" y="65189"/>
                  <a:pt x="177288" y="63035"/>
                  <a:pt x="181604" y="58725"/>
                </a:cubicBezTo>
                <a:lnTo>
                  <a:pt x="222973" y="17066"/>
                </a:lnTo>
                <a:cubicBezTo>
                  <a:pt x="226391" y="13834"/>
                  <a:pt x="230617" y="11949"/>
                  <a:pt x="234844" y="11635"/>
                </a:cubicBezTo>
                <a:cubicBezTo>
                  <a:pt x="239071" y="11320"/>
                  <a:pt x="243298" y="12577"/>
                  <a:pt x="246715" y="15630"/>
                </a:cubicBezTo>
                <a:cubicBezTo>
                  <a:pt x="250672" y="18503"/>
                  <a:pt x="252831" y="23172"/>
                  <a:pt x="253190" y="27840"/>
                </a:cubicBezTo>
                <a:cubicBezTo>
                  <a:pt x="253190" y="32868"/>
                  <a:pt x="251392" y="37537"/>
                  <a:pt x="248154" y="41128"/>
                </a:cubicBezTo>
                <a:lnTo>
                  <a:pt x="186281" y="102898"/>
                </a:lnTo>
                <a:cubicBezTo>
                  <a:pt x="183043" y="106489"/>
                  <a:pt x="181245" y="110798"/>
                  <a:pt x="181245" y="116186"/>
                </a:cubicBezTo>
                <a:lnTo>
                  <a:pt x="181245" y="232902"/>
                </a:lnTo>
                <a:cubicBezTo>
                  <a:pt x="181245" y="244394"/>
                  <a:pt x="171892" y="253372"/>
                  <a:pt x="160380" y="253372"/>
                </a:cubicBezTo>
                <a:cubicBezTo>
                  <a:pt x="156064" y="253372"/>
                  <a:pt x="151747" y="252294"/>
                  <a:pt x="148150" y="249781"/>
                </a:cubicBezTo>
                <a:lnTo>
                  <a:pt x="148150" y="267737"/>
                </a:lnTo>
                <a:cubicBezTo>
                  <a:pt x="148150" y="268096"/>
                  <a:pt x="148150" y="268096"/>
                  <a:pt x="148150" y="268096"/>
                </a:cubicBezTo>
                <a:cubicBezTo>
                  <a:pt x="148150" y="279229"/>
                  <a:pt x="139156" y="288566"/>
                  <a:pt x="127285" y="288566"/>
                </a:cubicBezTo>
                <a:cubicBezTo>
                  <a:pt x="116133" y="288566"/>
                  <a:pt x="106780" y="279229"/>
                  <a:pt x="106780" y="267737"/>
                </a:cubicBezTo>
                <a:lnTo>
                  <a:pt x="106780" y="116186"/>
                </a:lnTo>
                <a:cubicBezTo>
                  <a:pt x="106780" y="110798"/>
                  <a:pt x="104982" y="106489"/>
                  <a:pt x="101744" y="102898"/>
                </a:cubicBezTo>
                <a:lnTo>
                  <a:pt x="39871" y="41128"/>
                </a:lnTo>
                <a:cubicBezTo>
                  <a:pt x="36633" y="37537"/>
                  <a:pt x="34475" y="32868"/>
                  <a:pt x="34835" y="27840"/>
                </a:cubicBezTo>
                <a:cubicBezTo>
                  <a:pt x="35194" y="23172"/>
                  <a:pt x="37353" y="18503"/>
                  <a:pt x="41310" y="15630"/>
                </a:cubicBezTo>
                <a:cubicBezTo>
                  <a:pt x="44547" y="12577"/>
                  <a:pt x="48774" y="11320"/>
                  <a:pt x="53046" y="11635"/>
                </a:cubicBezTo>
                <a:close/>
                <a:moveTo>
                  <a:pt x="143653" y="8694"/>
                </a:moveTo>
                <a:cubicBezTo>
                  <a:pt x="133937" y="8694"/>
                  <a:pt x="126021" y="16663"/>
                  <a:pt x="126021" y="26806"/>
                </a:cubicBezTo>
                <a:cubicBezTo>
                  <a:pt x="126021" y="36949"/>
                  <a:pt x="133937" y="44919"/>
                  <a:pt x="143653" y="44919"/>
                </a:cubicBezTo>
                <a:cubicBezTo>
                  <a:pt x="153728" y="44919"/>
                  <a:pt x="161644" y="36949"/>
                  <a:pt x="161644" y="26806"/>
                </a:cubicBezTo>
                <a:cubicBezTo>
                  <a:pt x="161644" y="16663"/>
                  <a:pt x="153728" y="8694"/>
                  <a:pt x="143653" y="8694"/>
                </a:cubicBezTo>
                <a:close/>
                <a:moveTo>
                  <a:pt x="143653" y="0"/>
                </a:moveTo>
                <a:cubicBezTo>
                  <a:pt x="158406" y="0"/>
                  <a:pt x="170640" y="11954"/>
                  <a:pt x="170640" y="26806"/>
                </a:cubicBezTo>
                <a:cubicBezTo>
                  <a:pt x="170640" y="41658"/>
                  <a:pt x="158406" y="53613"/>
                  <a:pt x="143653" y="53613"/>
                </a:cubicBezTo>
                <a:cubicBezTo>
                  <a:pt x="128899" y="53613"/>
                  <a:pt x="117025" y="41658"/>
                  <a:pt x="117025" y="26806"/>
                </a:cubicBezTo>
                <a:cubicBezTo>
                  <a:pt x="117025" y="11954"/>
                  <a:pt x="128899" y="0"/>
                  <a:pt x="1436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0" name="Freeform 1013">
            <a:extLst>
              <a:ext uri="{FF2B5EF4-FFF2-40B4-BE49-F238E27FC236}">
                <a16:creationId xmlns:a16="http://schemas.microsoft.com/office/drawing/2014/main" id="{A08EFB59-498D-724F-B02F-0ED1A23B09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347425" y="4177055"/>
            <a:ext cx="1078322" cy="1078322"/>
          </a:xfrm>
          <a:custGeom>
            <a:avLst/>
            <a:gdLst>
              <a:gd name="T0" fmla="*/ 4584217 w 290152"/>
              <a:gd name="T1" fmla="*/ 5213744 h 290151"/>
              <a:gd name="T2" fmla="*/ 3798786 w 290152"/>
              <a:gd name="T3" fmla="*/ 4435392 h 290151"/>
              <a:gd name="T4" fmla="*/ 2388898 w 290152"/>
              <a:gd name="T5" fmla="*/ 3330961 h 290151"/>
              <a:gd name="T6" fmla="*/ 3563529 w 290152"/>
              <a:gd name="T7" fmla="*/ 3674253 h 290151"/>
              <a:gd name="T8" fmla="*/ 2875922 w 290152"/>
              <a:gd name="T9" fmla="*/ 2379795 h 290151"/>
              <a:gd name="T10" fmla="*/ 2875922 w 290152"/>
              <a:gd name="T11" fmla="*/ 2379795 h 290151"/>
              <a:gd name="T12" fmla="*/ 3405944 w 290152"/>
              <a:gd name="T13" fmla="*/ 3280903 h 290151"/>
              <a:gd name="T14" fmla="*/ 4093578 w 290152"/>
              <a:gd name="T15" fmla="*/ 1843419 h 290151"/>
              <a:gd name="T16" fmla="*/ 3978950 w 290152"/>
              <a:gd name="T17" fmla="*/ 1714668 h 290151"/>
              <a:gd name="T18" fmla="*/ 1529397 w 290152"/>
              <a:gd name="T19" fmla="*/ 3731468 h 290151"/>
              <a:gd name="T20" fmla="*/ 2789980 w 290152"/>
              <a:gd name="T21" fmla="*/ 1278416 h 290151"/>
              <a:gd name="T22" fmla="*/ 5389976 w 290152"/>
              <a:gd name="T23" fmla="*/ 3617033 h 290151"/>
              <a:gd name="T24" fmla="*/ 3427453 w 290152"/>
              <a:gd name="T25" fmla="*/ 4503862 h 290151"/>
              <a:gd name="T26" fmla="*/ 5740935 w 290152"/>
              <a:gd name="T27" fmla="*/ 4675487 h 290151"/>
              <a:gd name="T28" fmla="*/ 1106756 w 290152"/>
              <a:gd name="T29" fmla="*/ 2873273 h 290151"/>
              <a:gd name="T30" fmla="*/ 3328357 w 290152"/>
              <a:gd name="T31" fmla="*/ 229988 h 290151"/>
              <a:gd name="T32" fmla="*/ 3982543 w 290152"/>
              <a:gd name="T33" fmla="*/ 258778 h 290151"/>
              <a:gd name="T34" fmla="*/ 4600747 w 290152"/>
              <a:gd name="T35" fmla="*/ 805131 h 290151"/>
              <a:gd name="T36" fmla="*/ 5154294 w 290152"/>
              <a:gd name="T37" fmla="*/ 1157395 h 290151"/>
              <a:gd name="T38" fmla="*/ 5154294 w 290152"/>
              <a:gd name="T39" fmla="*/ 2091941 h 290151"/>
              <a:gd name="T40" fmla="*/ 5779691 w 290152"/>
              <a:gd name="T41" fmla="*/ 3098395 h 290151"/>
              <a:gd name="T42" fmla="*/ 5298078 w 290152"/>
              <a:gd name="T43" fmla="*/ 3155890 h 290151"/>
              <a:gd name="T44" fmla="*/ 5549659 w 290152"/>
              <a:gd name="T45" fmla="*/ 2623923 h 290151"/>
              <a:gd name="T46" fmla="*/ 5003353 w 290152"/>
              <a:gd name="T47" fmla="*/ 1976918 h 290151"/>
              <a:gd name="T48" fmla="*/ 5103972 w 290152"/>
              <a:gd name="T49" fmla="*/ 1329900 h 290151"/>
              <a:gd name="T50" fmla="*/ 4284483 w 290152"/>
              <a:gd name="T51" fmla="*/ 1150195 h 290151"/>
              <a:gd name="T52" fmla="*/ 4428254 w 290152"/>
              <a:gd name="T53" fmla="*/ 639780 h 290151"/>
              <a:gd name="T54" fmla="*/ 3802824 w 290152"/>
              <a:gd name="T55" fmla="*/ 776409 h 290151"/>
              <a:gd name="T56" fmla="*/ 3155859 w 290152"/>
              <a:gd name="T57" fmla="*/ 229988 h 290151"/>
              <a:gd name="T58" fmla="*/ 2623835 w 290152"/>
              <a:gd name="T59" fmla="*/ 603872 h 290151"/>
              <a:gd name="T60" fmla="*/ 1789978 w 290152"/>
              <a:gd name="T61" fmla="*/ 452835 h 290151"/>
              <a:gd name="T62" fmla="*/ 1329881 w 290152"/>
              <a:gd name="T63" fmla="*/ 711709 h 290151"/>
              <a:gd name="T64" fmla="*/ 1042326 w 290152"/>
              <a:gd name="T65" fmla="*/ 1516833 h 290151"/>
              <a:gd name="T66" fmla="*/ 438459 w 290152"/>
              <a:gd name="T67" fmla="*/ 1710931 h 290151"/>
              <a:gd name="T68" fmla="*/ 697352 w 290152"/>
              <a:gd name="T69" fmla="*/ 2552025 h 290151"/>
              <a:gd name="T70" fmla="*/ 172546 w 290152"/>
              <a:gd name="T71" fmla="*/ 3098395 h 290151"/>
              <a:gd name="T72" fmla="*/ 819482 w 290152"/>
              <a:gd name="T73" fmla="*/ 3695050 h 290151"/>
              <a:gd name="T74" fmla="*/ 438459 w 290152"/>
              <a:gd name="T75" fmla="*/ 4061708 h 290151"/>
              <a:gd name="T76" fmla="*/ 1042326 w 290152"/>
              <a:gd name="T77" fmla="*/ 4263007 h 290151"/>
              <a:gd name="T78" fmla="*/ 1329881 w 290152"/>
              <a:gd name="T79" fmla="*/ 5060945 h 290151"/>
              <a:gd name="T80" fmla="*/ 1976890 w 290152"/>
              <a:gd name="T81" fmla="*/ 4996250 h 290151"/>
              <a:gd name="T82" fmla="*/ 2623835 w 290152"/>
              <a:gd name="T83" fmla="*/ 5549784 h 290151"/>
              <a:gd name="T84" fmla="*/ 3155859 w 290152"/>
              <a:gd name="T85" fmla="*/ 5290986 h 290151"/>
              <a:gd name="T86" fmla="*/ 3098341 w 290152"/>
              <a:gd name="T87" fmla="*/ 5779816 h 290151"/>
              <a:gd name="T88" fmla="*/ 2091897 w 290152"/>
              <a:gd name="T89" fmla="*/ 5147202 h 290151"/>
              <a:gd name="T90" fmla="*/ 1178965 w 290152"/>
              <a:gd name="T91" fmla="*/ 4981871 h 290151"/>
              <a:gd name="T92" fmla="*/ 632646 w 290152"/>
              <a:gd name="T93" fmla="*/ 4622430 h 290151"/>
              <a:gd name="T94" fmla="*/ 366627 w 290152"/>
              <a:gd name="T95" fmla="*/ 3838836 h 290151"/>
              <a:gd name="T96" fmla="*/ 0 w 290152"/>
              <a:gd name="T97" fmla="*/ 3098395 h 290151"/>
              <a:gd name="T98" fmla="*/ 632646 w 290152"/>
              <a:gd name="T99" fmla="*/ 2091941 h 290151"/>
              <a:gd name="T100" fmla="*/ 632646 w 290152"/>
              <a:gd name="T101" fmla="*/ 1157395 h 290151"/>
              <a:gd name="T102" fmla="*/ 1178965 w 290152"/>
              <a:gd name="T103" fmla="*/ 805131 h 290151"/>
              <a:gd name="T104" fmla="*/ 1940940 w 290152"/>
              <a:gd name="T105" fmla="*/ 359457 h 290151"/>
              <a:gd name="T106" fmla="*/ 2681372 w 290152"/>
              <a:gd name="T107" fmla="*/ 0 h 29015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0152" h="290151">
                <a:moveTo>
                  <a:pt x="281039" y="198284"/>
                </a:moveTo>
                <a:cubicBezTo>
                  <a:pt x="282473" y="196850"/>
                  <a:pt x="285341" y="196850"/>
                  <a:pt x="287133" y="198284"/>
                </a:cubicBezTo>
                <a:cubicBezTo>
                  <a:pt x="288567" y="200076"/>
                  <a:pt x="288567" y="202586"/>
                  <a:pt x="287133" y="204378"/>
                </a:cubicBezTo>
                <a:lnTo>
                  <a:pt x="230137" y="261733"/>
                </a:lnTo>
                <a:cubicBezTo>
                  <a:pt x="229061" y="262450"/>
                  <a:pt x="227986" y="263167"/>
                  <a:pt x="226911" y="263167"/>
                </a:cubicBezTo>
                <a:cubicBezTo>
                  <a:pt x="225835" y="263167"/>
                  <a:pt x="224401" y="262450"/>
                  <a:pt x="223684" y="261733"/>
                </a:cubicBezTo>
                <a:lnTo>
                  <a:pt x="190706" y="228754"/>
                </a:lnTo>
                <a:cubicBezTo>
                  <a:pt x="188913" y="226962"/>
                  <a:pt x="188913" y="224094"/>
                  <a:pt x="190706" y="222660"/>
                </a:cubicBezTo>
                <a:cubicBezTo>
                  <a:pt x="192498" y="220868"/>
                  <a:pt x="195366" y="220868"/>
                  <a:pt x="196800" y="222660"/>
                </a:cubicBezTo>
                <a:lnTo>
                  <a:pt x="226911" y="252413"/>
                </a:lnTo>
                <a:lnTo>
                  <a:pt x="281039" y="198284"/>
                </a:lnTo>
                <a:close/>
                <a:moveTo>
                  <a:pt x="119926" y="167217"/>
                </a:moveTo>
                <a:lnTo>
                  <a:pt x="81811" y="194502"/>
                </a:lnTo>
                <a:cubicBezTo>
                  <a:pt x="96554" y="212813"/>
                  <a:pt x="119207" y="224302"/>
                  <a:pt x="144377" y="224302"/>
                </a:cubicBezTo>
                <a:cubicBezTo>
                  <a:pt x="151209" y="224302"/>
                  <a:pt x="157322" y="223584"/>
                  <a:pt x="163434" y="222148"/>
                </a:cubicBezTo>
                <a:cubicBezTo>
                  <a:pt x="164153" y="207787"/>
                  <a:pt x="169907" y="194862"/>
                  <a:pt x="178896" y="184450"/>
                </a:cubicBezTo>
                <a:lnTo>
                  <a:pt x="164873" y="170807"/>
                </a:lnTo>
                <a:cubicBezTo>
                  <a:pt x="159119" y="175115"/>
                  <a:pt x="152288" y="177629"/>
                  <a:pt x="144377" y="177629"/>
                </a:cubicBezTo>
                <a:cubicBezTo>
                  <a:pt x="134669" y="177629"/>
                  <a:pt x="126039" y="173679"/>
                  <a:pt x="119926" y="167217"/>
                </a:cubicBezTo>
                <a:close/>
                <a:moveTo>
                  <a:pt x="144377" y="119467"/>
                </a:moveTo>
                <a:cubicBezTo>
                  <a:pt x="130713" y="119467"/>
                  <a:pt x="119567" y="130597"/>
                  <a:pt x="119567" y="144240"/>
                </a:cubicBezTo>
                <a:cubicBezTo>
                  <a:pt x="119567" y="157882"/>
                  <a:pt x="130713" y="169012"/>
                  <a:pt x="144377" y="169012"/>
                </a:cubicBezTo>
                <a:cubicBezTo>
                  <a:pt x="158041" y="169012"/>
                  <a:pt x="169187" y="157882"/>
                  <a:pt x="169187" y="144240"/>
                </a:cubicBezTo>
                <a:cubicBezTo>
                  <a:pt x="169187" y="130597"/>
                  <a:pt x="158041" y="119467"/>
                  <a:pt x="144377" y="119467"/>
                </a:cubicBezTo>
                <a:close/>
                <a:moveTo>
                  <a:pt x="205505" y="92541"/>
                </a:moveTo>
                <a:lnTo>
                  <a:pt x="171704" y="124494"/>
                </a:lnTo>
                <a:cubicBezTo>
                  <a:pt x="175660" y="129879"/>
                  <a:pt x="178177" y="137059"/>
                  <a:pt x="178177" y="144240"/>
                </a:cubicBezTo>
                <a:cubicBezTo>
                  <a:pt x="178177" y="151779"/>
                  <a:pt x="175300" y="158960"/>
                  <a:pt x="170985" y="164704"/>
                </a:cubicBezTo>
                <a:lnTo>
                  <a:pt x="185009" y="178706"/>
                </a:lnTo>
                <a:cubicBezTo>
                  <a:pt x="195077" y="169730"/>
                  <a:pt x="208022" y="164345"/>
                  <a:pt x="222404" y="163268"/>
                </a:cubicBezTo>
                <a:cubicBezTo>
                  <a:pt x="223843" y="157164"/>
                  <a:pt x="224921" y="151061"/>
                  <a:pt x="224921" y="144240"/>
                </a:cubicBezTo>
                <a:cubicBezTo>
                  <a:pt x="224921" y="124494"/>
                  <a:pt x="217730" y="106543"/>
                  <a:pt x="205505" y="92541"/>
                </a:cubicBezTo>
                <a:close/>
                <a:moveTo>
                  <a:pt x="148692" y="64178"/>
                </a:moveTo>
                <a:lnTo>
                  <a:pt x="148692" y="110851"/>
                </a:lnTo>
                <a:cubicBezTo>
                  <a:pt x="155164" y="111928"/>
                  <a:pt x="160917" y="114441"/>
                  <a:pt x="165592" y="118031"/>
                </a:cubicBezTo>
                <a:lnTo>
                  <a:pt x="199751" y="86078"/>
                </a:lnTo>
                <a:cubicBezTo>
                  <a:pt x="186087" y="73154"/>
                  <a:pt x="168468" y="65255"/>
                  <a:pt x="148692" y="64178"/>
                </a:cubicBezTo>
                <a:close/>
                <a:moveTo>
                  <a:pt x="140062" y="64178"/>
                </a:moveTo>
                <a:cubicBezTo>
                  <a:pt x="97992" y="66691"/>
                  <a:pt x="64192" y="101516"/>
                  <a:pt x="64192" y="144240"/>
                </a:cubicBezTo>
                <a:cubicBezTo>
                  <a:pt x="64192" y="160037"/>
                  <a:pt x="68867" y="175115"/>
                  <a:pt x="76777" y="187322"/>
                </a:cubicBezTo>
                <a:lnTo>
                  <a:pt x="114892" y="160037"/>
                </a:lnTo>
                <a:cubicBezTo>
                  <a:pt x="112375" y="155369"/>
                  <a:pt x="110937" y="149984"/>
                  <a:pt x="110937" y="144240"/>
                </a:cubicBezTo>
                <a:cubicBezTo>
                  <a:pt x="110937" y="127366"/>
                  <a:pt x="123522" y="113005"/>
                  <a:pt x="140062" y="110851"/>
                </a:cubicBezTo>
                <a:lnTo>
                  <a:pt x="140062" y="64178"/>
                </a:lnTo>
                <a:close/>
                <a:moveTo>
                  <a:pt x="144377" y="55562"/>
                </a:moveTo>
                <a:cubicBezTo>
                  <a:pt x="193639" y="55562"/>
                  <a:pt x="233551" y="95413"/>
                  <a:pt x="233551" y="144240"/>
                </a:cubicBezTo>
                <a:cubicBezTo>
                  <a:pt x="233551" y="151061"/>
                  <a:pt x="232472" y="157164"/>
                  <a:pt x="231394" y="163627"/>
                </a:cubicBezTo>
                <a:cubicBezTo>
                  <a:pt x="246136" y="164704"/>
                  <a:pt x="259800" y="170807"/>
                  <a:pt x="270587" y="181578"/>
                </a:cubicBezTo>
                <a:cubicBezTo>
                  <a:pt x="272025" y="183014"/>
                  <a:pt x="272025" y="185886"/>
                  <a:pt x="270587" y="187681"/>
                </a:cubicBezTo>
                <a:cubicBezTo>
                  <a:pt x="268789" y="189117"/>
                  <a:pt x="265553" y="189117"/>
                  <a:pt x="264115" y="187681"/>
                </a:cubicBezTo>
                <a:cubicBezTo>
                  <a:pt x="254047" y="177270"/>
                  <a:pt x="240383" y="171884"/>
                  <a:pt x="226000" y="171884"/>
                </a:cubicBezTo>
                <a:cubicBezTo>
                  <a:pt x="196156" y="171884"/>
                  <a:pt x="172064" y="196298"/>
                  <a:pt x="172064" y="226097"/>
                </a:cubicBezTo>
                <a:cubicBezTo>
                  <a:pt x="172064" y="255895"/>
                  <a:pt x="196156" y="279591"/>
                  <a:pt x="226000" y="279591"/>
                </a:cubicBezTo>
                <a:cubicBezTo>
                  <a:pt x="252968" y="279591"/>
                  <a:pt x="275981" y="259845"/>
                  <a:pt x="279576" y="233277"/>
                </a:cubicBezTo>
                <a:cubicBezTo>
                  <a:pt x="279936" y="231123"/>
                  <a:pt x="282093" y="229328"/>
                  <a:pt x="284610" y="229687"/>
                </a:cubicBezTo>
                <a:cubicBezTo>
                  <a:pt x="286768" y="230046"/>
                  <a:pt x="288566" y="232200"/>
                  <a:pt x="288206" y="234713"/>
                </a:cubicBezTo>
                <a:cubicBezTo>
                  <a:pt x="283891" y="265230"/>
                  <a:pt x="257283" y="288566"/>
                  <a:pt x="226000" y="288566"/>
                </a:cubicBezTo>
                <a:cubicBezTo>
                  <a:pt x="192920" y="288566"/>
                  <a:pt x="165951" y="263435"/>
                  <a:pt x="163434" y="231123"/>
                </a:cubicBezTo>
                <a:cubicBezTo>
                  <a:pt x="157322" y="232559"/>
                  <a:pt x="151209" y="233277"/>
                  <a:pt x="144377" y="233277"/>
                </a:cubicBezTo>
                <a:cubicBezTo>
                  <a:pt x="95475" y="233277"/>
                  <a:pt x="55563" y="193425"/>
                  <a:pt x="55563" y="144240"/>
                </a:cubicBezTo>
                <a:cubicBezTo>
                  <a:pt x="55563" y="95413"/>
                  <a:pt x="95475" y="55562"/>
                  <a:pt x="144377" y="55562"/>
                </a:cubicBezTo>
                <a:close/>
                <a:moveTo>
                  <a:pt x="134610" y="0"/>
                </a:moveTo>
                <a:lnTo>
                  <a:pt x="155542" y="0"/>
                </a:lnTo>
                <a:cubicBezTo>
                  <a:pt x="162037" y="0"/>
                  <a:pt x="167090" y="5052"/>
                  <a:pt x="167090" y="11548"/>
                </a:cubicBezTo>
                <a:lnTo>
                  <a:pt x="167090" y="26705"/>
                </a:lnTo>
                <a:cubicBezTo>
                  <a:pt x="173225" y="27788"/>
                  <a:pt x="179360" y="29592"/>
                  <a:pt x="185495" y="31397"/>
                </a:cubicBezTo>
                <a:lnTo>
                  <a:pt x="193074" y="18044"/>
                </a:lnTo>
                <a:cubicBezTo>
                  <a:pt x="194518" y="15879"/>
                  <a:pt x="197044" y="13713"/>
                  <a:pt x="199931" y="12992"/>
                </a:cubicBezTo>
                <a:cubicBezTo>
                  <a:pt x="202818" y="12270"/>
                  <a:pt x="205705" y="12631"/>
                  <a:pt x="208592" y="14074"/>
                </a:cubicBezTo>
                <a:lnTo>
                  <a:pt x="226636" y="24540"/>
                </a:lnTo>
                <a:cubicBezTo>
                  <a:pt x="229524" y="26344"/>
                  <a:pt x="231328" y="28510"/>
                  <a:pt x="232050" y="31397"/>
                </a:cubicBezTo>
                <a:cubicBezTo>
                  <a:pt x="233132" y="34645"/>
                  <a:pt x="232772" y="37893"/>
                  <a:pt x="230967" y="40419"/>
                </a:cubicBezTo>
                <a:lnTo>
                  <a:pt x="223388" y="53411"/>
                </a:lnTo>
                <a:cubicBezTo>
                  <a:pt x="228080" y="57741"/>
                  <a:pt x="232772" y="62072"/>
                  <a:pt x="236741" y="66763"/>
                </a:cubicBezTo>
                <a:lnTo>
                  <a:pt x="250094" y="59185"/>
                </a:lnTo>
                <a:cubicBezTo>
                  <a:pt x="252620" y="57741"/>
                  <a:pt x="255507" y="57019"/>
                  <a:pt x="258755" y="58102"/>
                </a:cubicBezTo>
                <a:cubicBezTo>
                  <a:pt x="261642" y="58824"/>
                  <a:pt x="263808" y="60628"/>
                  <a:pt x="265612" y="63515"/>
                </a:cubicBezTo>
                <a:lnTo>
                  <a:pt x="276078" y="81560"/>
                </a:lnTo>
                <a:cubicBezTo>
                  <a:pt x="279326" y="86973"/>
                  <a:pt x="277160" y="94191"/>
                  <a:pt x="271747" y="97439"/>
                </a:cubicBezTo>
                <a:lnTo>
                  <a:pt x="258755" y="105017"/>
                </a:lnTo>
                <a:cubicBezTo>
                  <a:pt x="260921" y="110791"/>
                  <a:pt x="262364" y="116926"/>
                  <a:pt x="263447" y="123061"/>
                </a:cubicBezTo>
                <a:lnTo>
                  <a:pt x="278604" y="123061"/>
                </a:lnTo>
                <a:cubicBezTo>
                  <a:pt x="285100" y="123061"/>
                  <a:pt x="290152" y="128114"/>
                  <a:pt x="290152" y="134610"/>
                </a:cubicBezTo>
                <a:lnTo>
                  <a:pt x="290152" y="155541"/>
                </a:lnTo>
                <a:cubicBezTo>
                  <a:pt x="290152" y="162037"/>
                  <a:pt x="285100" y="167089"/>
                  <a:pt x="278604" y="167089"/>
                </a:cubicBezTo>
                <a:lnTo>
                  <a:pt x="265973" y="167089"/>
                </a:lnTo>
                <a:cubicBezTo>
                  <a:pt x="263086" y="167089"/>
                  <a:pt x="261281" y="165285"/>
                  <a:pt x="261281" y="162398"/>
                </a:cubicBezTo>
                <a:cubicBezTo>
                  <a:pt x="261281" y="160232"/>
                  <a:pt x="263086" y="158428"/>
                  <a:pt x="265973" y="158428"/>
                </a:cubicBezTo>
                <a:lnTo>
                  <a:pt x="278604" y="158428"/>
                </a:lnTo>
                <a:cubicBezTo>
                  <a:pt x="280408" y="158428"/>
                  <a:pt x="281491" y="156985"/>
                  <a:pt x="281491" y="155541"/>
                </a:cubicBezTo>
                <a:lnTo>
                  <a:pt x="281491" y="134610"/>
                </a:lnTo>
                <a:cubicBezTo>
                  <a:pt x="281491" y="133166"/>
                  <a:pt x="280408" y="131723"/>
                  <a:pt x="278604" y="131723"/>
                </a:cubicBezTo>
                <a:lnTo>
                  <a:pt x="259838" y="131723"/>
                </a:lnTo>
                <a:cubicBezTo>
                  <a:pt x="257673" y="131723"/>
                  <a:pt x="255868" y="130279"/>
                  <a:pt x="255507" y="128114"/>
                </a:cubicBezTo>
                <a:cubicBezTo>
                  <a:pt x="254425" y="120174"/>
                  <a:pt x="252259" y="112235"/>
                  <a:pt x="249011" y="104656"/>
                </a:cubicBezTo>
                <a:cubicBezTo>
                  <a:pt x="248290" y="102491"/>
                  <a:pt x="249372" y="100326"/>
                  <a:pt x="251177" y="99243"/>
                </a:cubicBezTo>
                <a:lnTo>
                  <a:pt x="267417" y="89499"/>
                </a:lnTo>
                <a:cubicBezTo>
                  <a:pt x="268860" y="89138"/>
                  <a:pt x="269221" y="87334"/>
                  <a:pt x="268499" y="85890"/>
                </a:cubicBezTo>
                <a:lnTo>
                  <a:pt x="258034" y="67846"/>
                </a:lnTo>
                <a:cubicBezTo>
                  <a:pt x="257673" y="67124"/>
                  <a:pt x="256951" y="66763"/>
                  <a:pt x="256229" y="66763"/>
                </a:cubicBezTo>
                <a:cubicBezTo>
                  <a:pt x="255507" y="66402"/>
                  <a:pt x="254786" y="66763"/>
                  <a:pt x="254425" y="66763"/>
                </a:cubicBezTo>
                <a:lnTo>
                  <a:pt x="237824" y="76146"/>
                </a:lnTo>
                <a:cubicBezTo>
                  <a:pt x="236019" y="77229"/>
                  <a:pt x="233493" y="76868"/>
                  <a:pt x="232411" y="75064"/>
                </a:cubicBezTo>
                <a:cubicBezTo>
                  <a:pt x="226997" y="68929"/>
                  <a:pt x="221223" y="63155"/>
                  <a:pt x="215088" y="57741"/>
                </a:cubicBezTo>
                <a:cubicBezTo>
                  <a:pt x="213284" y="56659"/>
                  <a:pt x="212923" y="54132"/>
                  <a:pt x="214005" y="52328"/>
                </a:cubicBezTo>
                <a:lnTo>
                  <a:pt x="223388" y="35727"/>
                </a:lnTo>
                <a:cubicBezTo>
                  <a:pt x="223749" y="35006"/>
                  <a:pt x="223749" y="34645"/>
                  <a:pt x="223749" y="33923"/>
                </a:cubicBezTo>
                <a:cubicBezTo>
                  <a:pt x="223388" y="33201"/>
                  <a:pt x="223028" y="32479"/>
                  <a:pt x="222306" y="32118"/>
                </a:cubicBezTo>
                <a:lnTo>
                  <a:pt x="204262" y="21653"/>
                </a:lnTo>
                <a:cubicBezTo>
                  <a:pt x="203540" y="21292"/>
                  <a:pt x="202818" y="21292"/>
                  <a:pt x="202096" y="21292"/>
                </a:cubicBezTo>
                <a:cubicBezTo>
                  <a:pt x="201374" y="21653"/>
                  <a:pt x="201014" y="22014"/>
                  <a:pt x="200653" y="22735"/>
                </a:cubicBezTo>
                <a:lnTo>
                  <a:pt x="190909" y="38975"/>
                </a:lnTo>
                <a:cubicBezTo>
                  <a:pt x="189826" y="40780"/>
                  <a:pt x="187660" y="41862"/>
                  <a:pt x="185856" y="40780"/>
                </a:cubicBezTo>
                <a:cubicBezTo>
                  <a:pt x="178277" y="37893"/>
                  <a:pt x="169977" y="35727"/>
                  <a:pt x="162037" y="34645"/>
                </a:cubicBezTo>
                <a:cubicBezTo>
                  <a:pt x="159872" y="34284"/>
                  <a:pt x="158429" y="32479"/>
                  <a:pt x="158429" y="30314"/>
                </a:cubicBezTo>
                <a:lnTo>
                  <a:pt x="158429" y="11548"/>
                </a:lnTo>
                <a:cubicBezTo>
                  <a:pt x="158429" y="9744"/>
                  <a:pt x="156985" y="8661"/>
                  <a:pt x="155542" y="8661"/>
                </a:cubicBezTo>
                <a:lnTo>
                  <a:pt x="134610" y="8661"/>
                </a:lnTo>
                <a:cubicBezTo>
                  <a:pt x="133167" y="8661"/>
                  <a:pt x="131723" y="9744"/>
                  <a:pt x="131723" y="11548"/>
                </a:cubicBezTo>
                <a:lnTo>
                  <a:pt x="131723" y="30314"/>
                </a:lnTo>
                <a:cubicBezTo>
                  <a:pt x="131723" y="32479"/>
                  <a:pt x="130279" y="34284"/>
                  <a:pt x="128114" y="34645"/>
                </a:cubicBezTo>
                <a:cubicBezTo>
                  <a:pt x="120175" y="35727"/>
                  <a:pt x="112235" y="37893"/>
                  <a:pt x="104657" y="40780"/>
                </a:cubicBezTo>
                <a:cubicBezTo>
                  <a:pt x="102491" y="41862"/>
                  <a:pt x="100326" y="40780"/>
                  <a:pt x="99243" y="38975"/>
                </a:cubicBezTo>
                <a:lnTo>
                  <a:pt x="89860" y="22735"/>
                </a:lnTo>
                <a:cubicBezTo>
                  <a:pt x="89139" y="21292"/>
                  <a:pt x="87334" y="20931"/>
                  <a:pt x="86251" y="21653"/>
                </a:cubicBezTo>
                <a:lnTo>
                  <a:pt x="67846" y="32118"/>
                </a:lnTo>
                <a:cubicBezTo>
                  <a:pt x="67124" y="32479"/>
                  <a:pt x="66764" y="33201"/>
                  <a:pt x="66764" y="33923"/>
                </a:cubicBezTo>
                <a:cubicBezTo>
                  <a:pt x="66403" y="34645"/>
                  <a:pt x="66764" y="35006"/>
                  <a:pt x="66764" y="35727"/>
                </a:cubicBezTo>
                <a:lnTo>
                  <a:pt x="76508" y="52328"/>
                </a:lnTo>
                <a:cubicBezTo>
                  <a:pt x="77229" y="54132"/>
                  <a:pt x="76868" y="56659"/>
                  <a:pt x="75425" y="57741"/>
                </a:cubicBezTo>
                <a:cubicBezTo>
                  <a:pt x="68929" y="63155"/>
                  <a:pt x="63155" y="68929"/>
                  <a:pt x="57741" y="75064"/>
                </a:cubicBezTo>
                <a:cubicBezTo>
                  <a:pt x="56659" y="76868"/>
                  <a:pt x="54133" y="77229"/>
                  <a:pt x="52328" y="76146"/>
                </a:cubicBezTo>
                <a:lnTo>
                  <a:pt x="36088" y="66763"/>
                </a:lnTo>
                <a:cubicBezTo>
                  <a:pt x="35367" y="66763"/>
                  <a:pt x="34645" y="66402"/>
                  <a:pt x="33923" y="66763"/>
                </a:cubicBezTo>
                <a:cubicBezTo>
                  <a:pt x="33201" y="66763"/>
                  <a:pt x="32840" y="67124"/>
                  <a:pt x="32119" y="67846"/>
                </a:cubicBezTo>
                <a:lnTo>
                  <a:pt x="22014" y="85890"/>
                </a:lnTo>
                <a:cubicBezTo>
                  <a:pt x="20931" y="87334"/>
                  <a:pt x="21292" y="89138"/>
                  <a:pt x="22736" y="89499"/>
                </a:cubicBezTo>
                <a:lnTo>
                  <a:pt x="39336" y="99243"/>
                </a:lnTo>
                <a:cubicBezTo>
                  <a:pt x="40780" y="100326"/>
                  <a:pt x="41862" y="102491"/>
                  <a:pt x="41141" y="104656"/>
                </a:cubicBezTo>
                <a:cubicBezTo>
                  <a:pt x="37893" y="112235"/>
                  <a:pt x="35727" y="120174"/>
                  <a:pt x="35006" y="128114"/>
                </a:cubicBezTo>
                <a:cubicBezTo>
                  <a:pt x="34284" y="130279"/>
                  <a:pt x="32479" y="131723"/>
                  <a:pt x="30314" y="131723"/>
                </a:cubicBezTo>
                <a:lnTo>
                  <a:pt x="11548" y="131723"/>
                </a:lnTo>
                <a:cubicBezTo>
                  <a:pt x="10105" y="131723"/>
                  <a:pt x="8661" y="133166"/>
                  <a:pt x="8661" y="134610"/>
                </a:cubicBezTo>
                <a:lnTo>
                  <a:pt x="8661" y="155541"/>
                </a:lnTo>
                <a:cubicBezTo>
                  <a:pt x="8661" y="156985"/>
                  <a:pt x="10105" y="158428"/>
                  <a:pt x="11548" y="158428"/>
                </a:cubicBezTo>
                <a:lnTo>
                  <a:pt x="30314" y="158428"/>
                </a:lnTo>
                <a:cubicBezTo>
                  <a:pt x="32479" y="158428"/>
                  <a:pt x="34284" y="159872"/>
                  <a:pt x="35006" y="162037"/>
                </a:cubicBezTo>
                <a:cubicBezTo>
                  <a:pt x="35727" y="169976"/>
                  <a:pt x="37893" y="177916"/>
                  <a:pt x="41141" y="185494"/>
                </a:cubicBezTo>
                <a:cubicBezTo>
                  <a:pt x="41862" y="187660"/>
                  <a:pt x="40780" y="189825"/>
                  <a:pt x="39336" y="190908"/>
                </a:cubicBezTo>
                <a:lnTo>
                  <a:pt x="22736" y="200291"/>
                </a:lnTo>
                <a:cubicBezTo>
                  <a:pt x="22014" y="200652"/>
                  <a:pt x="21653" y="201374"/>
                  <a:pt x="21292" y="202096"/>
                </a:cubicBezTo>
                <a:cubicBezTo>
                  <a:pt x="21292" y="202817"/>
                  <a:pt x="21292" y="203539"/>
                  <a:pt x="22014" y="203900"/>
                </a:cubicBezTo>
                <a:lnTo>
                  <a:pt x="32119" y="222305"/>
                </a:lnTo>
                <a:cubicBezTo>
                  <a:pt x="32840" y="223027"/>
                  <a:pt x="33201" y="223388"/>
                  <a:pt x="33923" y="223749"/>
                </a:cubicBezTo>
                <a:cubicBezTo>
                  <a:pt x="34645" y="223749"/>
                  <a:pt x="35367" y="223749"/>
                  <a:pt x="36088" y="223388"/>
                </a:cubicBezTo>
                <a:lnTo>
                  <a:pt x="52328" y="214005"/>
                </a:lnTo>
                <a:cubicBezTo>
                  <a:pt x="54133" y="212922"/>
                  <a:pt x="56659" y="213283"/>
                  <a:pt x="57741" y="214727"/>
                </a:cubicBezTo>
                <a:cubicBezTo>
                  <a:pt x="63155" y="221222"/>
                  <a:pt x="68929" y="226997"/>
                  <a:pt x="75425" y="232049"/>
                </a:cubicBezTo>
                <a:cubicBezTo>
                  <a:pt x="76868" y="233492"/>
                  <a:pt x="77229" y="236019"/>
                  <a:pt x="76508" y="237823"/>
                </a:cubicBezTo>
                <a:lnTo>
                  <a:pt x="66764" y="254063"/>
                </a:lnTo>
                <a:cubicBezTo>
                  <a:pt x="66042" y="255506"/>
                  <a:pt x="66764" y="257311"/>
                  <a:pt x="67846" y="257672"/>
                </a:cubicBezTo>
                <a:lnTo>
                  <a:pt x="86251" y="268498"/>
                </a:lnTo>
                <a:cubicBezTo>
                  <a:pt x="87334" y="269220"/>
                  <a:pt x="89139" y="268859"/>
                  <a:pt x="89860" y="267416"/>
                </a:cubicBezTo>
                <a:lnTo>
                  <a:pt x="99243" y="250815"/>
                </a:lnTo>
                <a:cubicBezTo>
                  <a:pt x="100326" y="249011"/>
                  <a:pt x="102491" y="248289"/>
                  <a:pt x="104657" y="249011"/>
                </a:cubicBezTo>
                <a:cubicBezTo>
                  <a:pt x="112235" y="251898"/>
                  <a:pt x="120175" y="254424"/>
                  <a:pt x="128114" y="255506"/>
                </a:cubicBezTo>
                <a:cubicBezTo>
                  <a:pt x="130279" y="255867"/>
                  <a:pt x="131723" y="257672"/>
                  <a:pt x="131723" y="259837"/>
                </a:cubicBezTo>
                <a:lnTo>
                  <a:pt x="131723" y="278603"/>
                </a:lnTo>
                <a:cubicBezTo>
                  <a:pt x="131723" y="280047"/>
                  <a:pt x="133167" y="281129"/>
                  <a:pt x="134610" y="281129"/>
                </a:cubicBezTo>
                <a:lnTo>
                  <a:pt x="155542" y="281129"/>
                </a:lnTo>
                <a:cubicBezTo>
                  <a:pt x="156985" y="281129"/>
                  <a:pt x="158429" y="280047"/>
                  <a:pt x="158429" y="278603"/>
                </a:cubicBezTo>
                <a:lnTo>
                  <a:pt x="158429" y="265611"/>
                </a:lnTo>
                <a:cubicBezTo>
                  <a:pt x="158429" y="263085"/>
                  <a:pt x="160233" y="261281"/>
                  <a:pt x="162759" y="261281"/>
                </a:cubicBezTo>
                <a:cubicBezTo>
                  <a:pt x="165285" y="261281"/>
                  <a:pt x="167090" y="263085"/>
                  <a:pt x="167090" y="265611"/>
                </a:cubicBezTo>
                <a:lnTo>
                  <a:pt x="167090" y="278603"/>
                </a:lnTo>
                <a:cubicBezTo>
                  <a:pt x="167090" y="285099"/>
                  <a:pt x="162037" y="290151"/>
                  <a:pt x="155542" y="290151"/>
                </a:cubicBezTo>
                <a:lnTo>
                  <a:pt x="134610" y="290151"/>
                </a:lnTo>
                <a:cubicBezTo>
                  <a:pt x="128114" y="290151"/>
                  <a:pt x="123062" y="285099"/>
                  <a:pt x="123062" y="278603"/>
                </a:cubicBezTo>
                <a:lnTo>
                  <a:pt x="123062" y="263446"/>
                </a:lnTo>
                <a:cubicBezTo>
                  <a:pt x="116927" y="262363"/>
                  <a:pt x="110792" y="260920"/>
                  <a:pt x="105017" y="258394"/>
                </a:cubicBezTo>
                <a:lnTo>
                  <a:pt x="97439" y="271746"/>
                </a:lnTo>
                <a:cubicBezTo>
                  <a:pt x="94191" y="277160"/>
                  <a:pt x="87334" y="279325"/>
                  <a:pt x="81560" y="276077"/>
                </a:cubicBezTo>
                <a:lnTo>
                  <a:pt x="63516" y="265250"/>
                </a:lnTo>
                <a:cubicBezTo>
                  <a:pt x="57741" y="262002"/>
                  <a:pt x="56298" y="255146"/>
                  <a:pt x="59185" y="250093"/>
                </a:cubicBezTo>
                <a:lnTo>
                  <a:pt x="66764" y="236380"/>
                </a:lnTo>
                <a:cubicBezTo>
                  <a:pt x="62072" y="232410"/>
                  <a:pt x="57741" y="228079"/>
                  <a:pt x="53772" y="223388"/>
                </a:cubicBezTo>
                <a:lnTo>
                  <a:pt x="40419" y="230966"/>
                </a:lnTo>
                <a:cubicBezTo>
                  <a:pt x="37893" y="232410"/>
                  <a:pt x="34645" y="232771"/>
                  <a:pt x="31758" y="232049"/>
                </a:cubicBezTo>
                <a:cubicBezTo>
                  <a:pt x="28510" y="231327"/>
                  <a:pt x="26344" y="229162"/>
                  <a:pt x="24901" y="226636"/>
                </a:cubicBezTo>
                <a:lnTo>
                  <a:pt x="14074" y="208591"/>
                </a:lnTo>
                <a:cubicBezTo>
                  <a:pt x="12992" y="205704"/>
                  <a:pt x="12270" y="202817"/>
                  <a:pt x="12992" y="199930"/>
                </a:cubicBezTo>
                <a:cubicBezTo>
                  <a:pt x="13713" y="197043"/>
                  <a:pt x="15879" y="194516"/>
                  <a:pt x="18405" y="192712"/>
                </a:cubicBezTo>
                <a:lnTo>
                  <a:pt x="31758" y="185133"/>
                </a:lnTo>
                <a:cubicBezTo>
                  <a:pt x="29592" y="179359"/>
                  <a:pt x="27788" y="173224"/>
                  <a:pt x="26705" y="167089"/>
                </a:cubicBezTo>
                <a:lnTo>
                  <a:pt x="11548" y="167089"/>
                </a:lnTo>
                <a:cubicBezTo>
                  <a:pt x="5052" y="167089"/>
                  <a:pt x="0" y="162037"/>
                  <a:pt x="0" y="155541"/>
                </a:cubicBezTo>
                <a:lnTo>
                  <a:pt x="0" y="134610"/>
                </a:lnTo>
                <a:cubicBezTo>
                  <a:pt x="0" y="128114"/>
                  <a:pt x="5052" y="123061"/>
                  <a:pt x="11548" y="123061"/>
                </a:cubicBezTo>
                <a:lnTo>
                  <a:pt x="26705" y="123061"/>
                </a:lnTo>
                <a:cubicBezTo>
                  <a:pt x="27788" y="116926"/>
                  <a:pt x="29592" y="110791"/>
                  <a:pt x="31758" y="105017"/>
                </a:cubicBezTo>
                <a:lnTo>
                  <a:pt x="18405" y="97439"/>
                </a:lnTo>
                <a:cubicBezTo>
                  <a:pt x="12992" y="94191"/>
                  <a:pt x="11187" y="86973"/>
                  <a:pt x="14074" y="81560"/>
                </a:cubicBezTo>
                <a:lnTo>
                  <a:pt x="24901" y="63515"/>
                </a:lnTo>
                <a:cubicBezTo>
                  <a:pt x="26344" y="60628"/>
                  <a:pt x="28510" y="58824"/>
                  <a:pt x="31758" y="58102"/>
                </a:cubicBezTo>
                <a:cubicBezTo>
                  <a:pt x="34645" y="57019"/>
                  <a:pt x="37893" y="57741"/>
                  <a:pt x="40419" y="59185"/>
                </a:cubicBezTo>
                <a:lnTo>
                  <a:pt x="53772" y="66763"/>
                </a:lnTo>
                <a:cubicBezTo>
                  <a:pt x="57741" y="62072"/>
                  <a:pt x="62072" y="57741"/>
                  <a:pt x="66764" y="53411"/>
                </a:cubicBezTo>
                <a:lnTo>
                  <a:pt x="59185" y="40419"/>
                </a:lnTo>
                <a:cubicBezTo>
                  <a:pt x="57741" y="37893"/>
                  <a:pt x="57381" y="34645"/>
                  <a:pt x="58102" y="31397"/>
                </a:cubicBezTo>
                <a:cubicBezTo>
                  <a:pt x="58824" y="28510"/>
                  <a:pt x="60989" y="26344"/>
                  <a:pt x="63516" y="24540"/>
                </a:cubicBezTo>
                <a:lnTo>
                  <a:pt x="81560" y="14074"/>
                </a:lnTo>
                <a:cubicBezTo>
                  <a:pt x="87334" y="11187"/>
                  <a:pt x="94191" y="12992"/>
                  <a:pt x="97439" y="18044"/>
                </a:cubicBezTo>
                <a:lnTo>
                  <a:pt x="105017" y="31397"/>
                </a:lnTo>
                <a:cubicBezTo>
                  <a:pt x="110792" y="29592"/>
                  <a:pt x="116927" y="27788"/>
                  <a:pt x="123062" y="26705"/>
                </a:cubicBezTo>
                <a:lnTo>
                  <a:pt x="123062" y="11548"/>
                </a:lnTo>
                <a:cubicBezTo>
                  <a:pt x="123062" y="5052"/>
                  <a:pt x="128114" y="0"/>
                  <a:pt x="1346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A860D30-C209-FD44-A5E3-69DBF8728C17}"/>
              </a:ext>
            </a:extLst>
          </p:cNvPr>
          <p:cNvSpPr/>
          <p:nvPr/>
        </p:nvSpPr>
        <p:spPr>
          <a:xfrm>
            <a:off x="10116947" y="5808476"/>
            <a:ext cx="4143764" cy="41437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F0A373D-0D6C-274D-BA7C-69F15BE88A87}"/>
              </a:ext>
            </a:extLst>
          </p:cNvPr>
          <p:cNvSpPr txBox="1"/>
          <p:nvPr/>
        </p:nvSpPr>
        <p:spPr>
          <a:xfrm>
            <a:off x="5838367" y="1116687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6BA4E546-397A-E84C-BF38-47E1A0998447}"/>
              </a:ext>
            </a:extLst>
          </p:cNvPr>
          <p:cNvSpPr txBox="1">
            <a:spLocks/>
          </p:cNvSpPr>
          <p:nvPr/>
        </p:nvSpPr>
        <p:spPr>
          <a:xfrm>
            <a:off x="3298516" y="1185070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0EA3D53-F3D7-224A-A148-ABDABF3804B7}"/>
              </a:ext>
            </a:extLst>
          </p:cNvPr>
          <p:cNvSpPr txBox="1"/>
          <p:nvPr/>
        </p:nvSpPr>
        <p:spPr>
          <a:xfrm>
            <a:off x="15862781" y="1116687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08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73BCDFA3-D0C7-7642-A847-DEAA91F359E4}"/>
              </a:ext>
            </a:extLst>
          </p:cNvPr>
          <p:cNvSpPr txBox="1">
            <a:spLocks/>
          </p:cNvSpPr>
          <p:nvPr/>
        </p:nvSpPr>
        <p:spPr>
          <a:xfrm>
            <a:off x="15862781" y="1185070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6CAEB1B-CD16-6F44-803B-5605A941FEB9}"/>
              </a:ext>
            </a:extLst>
          </p:cNvPr>
          <p:cNvSpPr txBox="1"/>
          <p:nvPr/>
        </p:nvSpPr>
        <p:spPr>
          <a:xfrm>
            <a:off x="5838367" y="2770085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43A6B84-0F52-F840-B90F-30267D6CDFE5}"/>
              </a:ext>
            </a:extLst>
          </p:cNvPr>
          <p:cNvSpPr txBox="1">
            <a:spLocks/>
          </p:cNvSpPr>
          <p:nvPr/>
        </p:nvSpPr>
        <p:spPr>
          <a:xfrm>
            <a:off x="3298516" y="3453911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E9F6394-AA69-2948-B417-C4DBF21F087F}"/>
              </a:ext>
            </a:extLst>
          </p:cNvPr>
          <p:cNvSpPr txBox="1"/>
          <p:nvPr/>
        </p:nvSpPr>
        <p:spPr>
          <a:xfrm>
            <a:off x="15862781" y="2770085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8CAA8411-C1AA-774E-AFEE-A5FEAA69F1E9}"/>
              </a:ext>
            </a:extLst>
          </p:cNvPr>
          <p:cNvSpPr txBox="1">
            <a:spLocks/>
          </p:cNvSpPr>
          <p:nvPr/>
        </p:nvSpPr>
        <p:spPr>
          <a:xfrm>
            <a:off x="15862781" y="3453911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0C8F71F-2CB7-A749-88E3-54AF4A82B717}"/>
              </a:ext>
            </a:extLst>
          </p:cNvPr>
          <p:cNvSpPr txBox="1"/>
          <p:nvPr/>
        </p:nvSpPr>
        <p:spPr>
          <a:xfrm>
            <a:off x="4087071" y="836794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BE9BBE17-207A-7D42-9CFB-9BA5802C2AAC}"/>
              </a:ext>
            </a:extLst>
          </p:cNvPr>
          <p:cNvSpPr txBox="1">
            <a:spLocks/>
          </p:cNvSpPr>
          <p:nvPr/>
        </p:nvSpPr>
        <p:spPr>
          <a:xfrm>
            <a:off x="1547220" y="905177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6F0FA10-8BE7-6245-A0A5-E1AE846B145E}"/>
              </a:ext>
            </a:extLst>
          </p:cNvPr>
          <p:cNvSpPr txBox="1"/>
          <p:nvPr/>
        </p:nvSpPr>
        <p:spPr>
          <a:xfrm>
            <a:off x="17664582" y="836794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07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287EABA2-F648-0940-9C94-8E4B46DBDDCC}"/>
              </a:ext>
            </a:extLst>
          </p:cNvPr>
          <p:cNvSpPr txBox="1">
            <a:spLocks/>
          </p:cNvSpPr>
          <p:nvPr/>
        </p:nvSpPr>
        <p:spPr>
          <a:xfrm>
            <a:off x="17664582" y="905177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65380C1-650A-BD4D-9175-E308F93F27D6}"/>
              </a:ext>
            </a:extLst>
          </p:cNvPr>
          <p:cNvSpPr txBox="1"/>
          <p:nvPr/>
        </p:nvSpPr>
        <p:spPr>
          <a:xfrm>
            <a:off x="4087071" y="556901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7EA3A6E2-D77E-EE4C-9528-B3F23344D387}"/>
              </a:ext>
            </a:extLst>
          </p:cNvPr>
          <p:cNvSpPr txBox="1">
            <a:spLocks/>
          </p:cNvSpPr>
          <p:nvPr/>
        </p:nvSpPr>
        <p:spPr>
          <a:xfrm>
            <a:off x="1547220" y="6252842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B8C4613-35F4-554F-97D1-4D5D31B1DCA7}"/>
              </a:ext>
            </a:extLst>
          </p:cNvPr>
          <p:cNvSpPr txBox="1"/>
          <p:nvPr/>
        </p:nvSpPr>
        <p:spPr>
          <a:xfrm>
            <a:off x="17664582" y="556901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06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D10FC8D8-0E5B-514B-94EE-709E6BEA55E9}"/>
              </a:ext>
            </a:extLst>
          </p:cNvPr>
          <p:cNvSpPr txBox="1">
            <a:spLocks/>
          </p:cNvSpPr>
          <p:nvPr/>
        </p:nvSpPr>
        <p:spPr>
          <a:xfrm>
            <a:off x="17664582" y="6252842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97266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7F6AA86-BD94-4E45-8C64-7AF31C09B09F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06C234-2627-7947-A6AB-826BB38B0ABA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BB4C875-CFBE-8C46-B5FF-E136BCAC78F6}"/>
              </a:ext>
            </a:extLst>
          </p:cNvPr>
          <p:cNvSpPr/>
          <p:nvPr/>
        </p:nvSpPr>
        <p:spPr>
          <a:xfrm>
            <a:off x="11898013" y="2637428"/>
            <a:ext cx="10316571" cy="1031657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e 8">
            <a:extLst>
              <a:ext uri="{FF2B5EF4-FFF2-40B4-BE49-F238E27FC236}">
                <a16:creationId xmlns:a16="http://schemas.microsoft.com/office/drawing/2014/main" id="{D9D8FFDE-D3F7-6346-A8B0-928F644D989F}"/>
              </a:ext>
            </a:extLst>
          </p:cNvPr>
          <p:cNvSpPr/>
          <p:nvPr/>
        </p:nvSpPr>
        <p:spPr>
          <a:xfrm>
            <a:off x="11898013" y="2637428"/>
            <a:ext cx="10316571" cy="10316571"/>
          </a:xfrm>
          <a:prstGeom prst="pie">
            <a:avLst>
              <a:gd name="adj1" fmla="val 16203509"/>
              <a:gd name="adj2" fmla="val 167963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D72CE3-39EB-4547-8027-4C803E858198}"/>
              </a:ext>
            </a:extLst>
          </p:cNvPr>
          <p:cNvSpPr/>
          <p:nvPr/>
        </p:nvSpPr>
        <p:spPr>
          <a:xfrm>
            <a:off x="12589710" y="3329125"/>
            <a:ext cx="8933177" cy="893317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e 9">
            <a:extLst>
              <a:ext uri="{FF2B5EF4-FFF2-40B4-BE49-F238E27FC236}">
                <a16:creationId xmlns:a16="http://schemas.microsoft.com/office/drawing/2014/main" id="{DA472E6D-034A-AA47-94A2-9D62F883018E}"/>
              </a:ext>
            </a:extLst>
          </p:cNvPr>
          <p:cNvSpPr/>
          <p:nvPr/>
        </p:nvSpPr>
        <p:spPr>
          <a:xfrm>
            <a:off x="12589710" y="3329125"/>
            <a:ext cx="8933177" cy="8933177"/>
          </a:xfrm>
          <a:prstGeom prst="pie">
            <a:avLst>
              <a:gd name="adj1" fmla="val 16200764"/>
              <a:gd name="adj2" fmla="val 872139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1EA30A-97CF-3446-948F-4A3CAF4D4339}"/>
              </a:ext>
            </a:extLst>
          </p:cNvPr>
          <p:cNvSpPr/>
          <p:nvPr/>
        </p:nvSpPr>
        <p:spPr>
          <a:xfrm>
            <a:off x="13303935" y="4043350"/>
            <a:ext cx="7504727" cy="7504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e 10">
            <a:extLst>
              <a:ext uri="{FF2B5EF4-FFF2-40B4-BE49-F238E27FC236}">
                <a16:creationId xmlns:a16="http://schemas.microsoft.com/office/drawing/2014/main" id="{1199D502-D838-CF4B-91BD-951304B2C45A}"/>
              </a:ext>
            </a:extLst>
          </p:cNvPr>
          <p:cNvSpPr/>
          <p:nvPr/>
        </p:nvSpPr>
        <p:spPr>
          <a:xfrm>
            <a:off x="13303935" y="4043350"/>
            <a:ext cx="7504727" cy="7504727"/>
          </a:xfrm>
          <a:prstGeom prst="pie">
            <a:avLst>
              <a:gd name="adj1" fmla="val 16205589"/>
              <a:gd name="adj2" fmla="val 1308947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1CA354-8E15-CB42-B924-1E51A966D007}"/>
              </a:ext>
            </a:extLst>
          </p:cNvPr>
          <p:cNvSpPr/>
          <p:nvPr/>
        </p:nvSpPr>
        <p:spPr>
          <a:xfrm>
            <a:off x="14050605" y="4790020"/>
            <a:ext cx="6011386" cy="601138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e 11">
            <a:extLst>
              <a:ext uri="{FF2B5EF4-FFF2-40B4-BE49-F238E27FC236}">
                <a16:creationId xmlns:a16="http://schemas.microsoft.com/office/drawing/2014/main" id="{ED3D6FF6-253F-B840-96E5-855AFD5A264B}"/>
              </a:ext>
            </a:extLst>
          </p:cNvPr>
          <p:cNvSpPr/>
          <p:nvPr/>
        </p:nvSpPr>
        <p:spPr>
          <a:xfrm>
            <a:off x="14050605" y="4790020"/>
            <a:ext cx="6011386" cy="6011386"/>
          </a:xfrm>
          <a:prstGeom prst="pie">
            <a:avLst>
              <a:gd name="adj1" fmla="val 16201900"/>
              <a:gd name="adj2" fmla="val 479570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62BA6A-BAE3-5145-979A-988D236D7AB5}"/>
              </a:ext>
            </a:extLst>
          </p:cNvPr>
          <p:cNvSpPr/>
          <p:nvPr/>
        </p:nvSpPr>
        <p:spPr>
          <a:xfrm>
            <a:off x="14716309" y="5455724"/>
            <a:ext cx="4679979" cy="467997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e 12">
            <a:extLst>
              <a:ext uri="{FF2B5EF4-FFF2-40B4-BE49-F238E27FC236}">
                <a16:creationId xmlns:a16="http://schemas.microsoft.com/office/drawing/2014/main" id="{6072C679-F837-4E45-8C92-9B3800F36090}"/>
              </a:ext>
            </a:extLst>
          </p:cNvPr>
          <p:cNvSpPr/>
          <p:nvPr/>
        </p:nvSpPr>
        <p:spPr>
          <a:xfrm>
            <a:off x="14716309" y="5455724"/>
            <a:ext cx="4679979" cy="4679979"/>
          </a:xfrm>
          <a:prstGeom prst="pie">
            <a:avLst>
              <a:gd name="adj1" fmla="val 16194857"/>
              <a:gd name="adj2" fmla="val 654935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8D1DA4-7505-6348-950E-81A6B73CA1B8}"/>
              </a:ext>
            </a:extLst>
          </p:cNvPr>
          <p:cNvSpPr/>
          <p:nvPr/>
        </p:nvSpPr>
        <p:spPr>
          <a:xfrm>
            <a:off x="15486287" y="6225702"/>
            <a:ext cx="3140023" cy="31400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D03F669-2C1F-0A4C-9F2F-BED5CD1DF30F}"/>
              </a:ext>
            </a:extLst>
          </p:cNvPr>
          <p:cNvSpPr/>
          <p:nvPr/>
        </p:nvSpPr>
        <p:spPr>
          <a:xfrm>
            <a:off x="2218886" y="2736136"/>
            <a:ext cx="1429750" cy="14297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8661D0-2EAB-3647-9E9D-8EEE0AD890D0}"/>
              </a:ext>
            </a:extLst>
          </p:cNvPr>
          <p:cNvSpPr txBox="1"/>
          <p:nvPr/>
        </p:nvSpPr>
        <p:spPr>
          <a:xfrm>
            <a:off x="4164834" y="263742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F274CD7-DB25-6347-B6F9-EBE2076A7E15}"/>
              </a:ext>
            </a:extLst>
          </p:cNvPr>
          <p:cNvSpPr txBox="1">
            <a:spLocks/>
          </p:cNvSpPr>
          <p:nvPr/>
        </p:nvSpPr>
        <p:spPr>
          <a:xfrm>
            <a:off x="4164835" y="3321254"/>
            <a:ext cx="6832634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13A3005-A775-7D44-B096-763921525C52}"/>
              </a:ext>
            </a:extLst>
          </p:cNvPr>
          <p:cNvSpPr/>
          <p:nvPr/>
        </p:nvSpPr>
        <p:spPr>
          <a:xfrm>
            <a:off x="2218886" y="4907019"/>
            <a:ext cx="1429750" cy="14297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D87D6D-CC6A-924E-8EBD-6DD5066488A3}"/>
              </a:ext>
            </a:extLst>
          </p:cNvPr>
          <p:cNvSpPr txBox="1"/>
          <p:nvPr/>
        </p:nvSpPr>
        <p:spPr>
          <a:xfrm>
            <a:off x="4164834" y="4808311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1DE03BE-F870-FB41-96BD-BF7720B2A28F}"/>
              </a:ext>
            </a:extLst>
          </p:cNvPr>
          <p:cNvSpPr txBox="1">
            <a:spLocks/>
          </p:cNvSpPr>
          <p:nvPr/>
        </p:nvSpPr>
        <p:spPr>
          <a:xfrm>
            <a:off x="4164835" y="5492137"/>
            <a:ext cx="6832634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4A85D5-9BCD-8D43-A963-824043A917C4}"/>
              </a:ext>
            </a:extLst>
          </p:cNvPr>
          <p:cNvSpPr/>
          <p:nvPr/>
        </p:nvSpPr>
        <p:spPr>
          <a:xfrm>
            <a:off x="2218886" y="7077902"/>
            <a:ext cx="1429750" cy="14297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D56BFF-2325-804C-8671-E663E2C87312}"/>
              </a:ext>
            </a:extLst>
          </p:cNvPr>
          <p:cNvSpPr txBox="1"/>
          <p:nvPr/>
        </p:nvSpPr>
        <p:spPr>
          <a:xfrm>
            <a:off x="4164834" y="6979194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2FEF9E8-17F1-1F4D-ADCE-652608764CAF}"/>
              </a:ext>
            </a:extLst>
          </p:cNvPr>
          <p:cNvSpPr txBox="1">
            <a:spLocks/>
          </p:cNvSpPr>
          <p:nvPr/>
        </p:nvSpPr>
        <p:spPr>
          <a:xfrm>
            <a:off x="4164835" y="7663020"/>
            <a:ext cx="6832634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2966F93-E7C3-B64C-810F-C973B2166E56}"/>
              </a:ext>
            </a:extLst>
          </p:cNvPr>
          <p:cNvSpPr/>
          <p:nvPr/>
        </p:nvSpPr>
        <p:spPr>
          <a:xfrm>
            <a:off x="2218886" y="9248785"/>
            <a:ext cx="1429750" cy="14297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29C20F-1375-0A41-A1BE-55A7AFD5E887}"/>
              </a:ext>
            </a:extLst>
          </p:cNvPr>
          <p:cNvSpPr txBox="1"/>
          <p:nvPr/>
        </p:nvSpPr>
        <p:spPr>
          <a:xfrm>
            <a:off x="4164834" y="915007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E4828AD-CA9E-A048-AA89-CCFD54C3A491}"/>
              </a:ext>
            </a:extLst>
          </p:cNvPr>
          <p:cNvSpPr txBox="1">
            <a:spLocks/>
          </p:cNvSpPr>
          <p:nvPr/>
        </p:nvSpPr>
        <p:spPr>
          <a:xfrm>
            <a:off x="4164835" y="9833903"/>
            <a:ext cx="6832634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5BDA91A-2ACD-7B44-99D4-D905DC6FB511}"/>
              </a:ext>
            </a:extLst>
          </p:cNvPr>
          <p:cNvSpPr/>
          <p:nvPr/>
        </p:nvSpPr>
        <p:spPr>
          <a:xfrm>
            <a:off x="2218886" y="11419668"/>
            <a:ext cx="1429750" cy="142974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8CF47FF-DCAC-2C4A-9967-52DBC78E56A9}"/>
              </a:ext>
            </a:extLst>
          </p:cNvPr>
          <p:cNvSpPr txBox="1"/>
          <p:nvPr/>
        </p:nvSpPr>
        <p:spPr>
          <a:xfrm>
            <a:off x="4164834" y="1132096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CE33F07B-DBEB-214E-A814-859D1E635A46}"/>
              </a:ext>
            </a:extLst>
          </p:cNvPr>
          <p:cNvSpPr txBox="1">
            <a:spLocks/>
          </p:cNvSpPr>
          <p:nvPr/>
        </p:nvSpPr>
        <p:spPr>
          <a:xfrm>
            <a:off x="4164835" y="12004786"/>
            <a:ext cx="6832634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0" name="Freeform 973">
            <a:extLst>
              <a:ext uri="{FF2B5EF4-FFF2-40B4-BE49-F238E27FC236}">
                <a16:creationId xmlns:a16="http://schemas.microsoft.com/office/drawing/2014/main" id="{C6CFC3C0-AB85-DF48-81D8-B602FCC868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3735" y="11784515"/>
            <a:ext cx="700052" cy="700052"/>
          </a:xfrm>
          <a:custGeom>
            <a:avLst/>
            <a:gdLst>
              <a:gd name="T0" fmla="*/ 170914 w 285391"/>
              <a:gd name="T1" fmla="*/ 5217439 h 285388"/>
              <a:gd name="T2" fmla="*/ 2962424 w 285391"/>
              <a:gd name="T3" fmla="*/ 5475589 h 285388"/>
              <a:gd name="T4" fmla="*/ 2819964 w 285391"/>
              <a:gd name="T5" fmla="*/ 5074013 h 285388"/>
              <a:gd name="T6" fmla="*/ 769087 w 285391"/>
              <a:gd name="T7" fmla="*/ 4500339 h 285388"/>
              <a:gd name="T8" fmla="*/ 626669 w 285391"/>
              <a:gd name="T9" fmla="*/ 4901911 h 285388"/>
              <a:gd name="T10" fmla="*/ 2506644 w 285391"/>
              <a:gd name="T11" fmla="*/ 4650917 h 285388"/>
              <a:gd name="T12" fmla="*/ 769087 w 285391"/>
              <a:gd name="T13" fmla="*/ 4500339 h 285388"/>
              <a:gd name="T14" fmla="*/ 3229403 w 285391"/>
              <a:gd name="T15" fmla="*/ 4370936 h 285388"/>
              <a:gd name="T16" fmla="*/ 3639291 w 285391"/>
              <a:gd name="T17" fmla="*/ 4896761 h 285388"/>
              <a:gd name="T18" fmla="*/ 3517052 w 285391"/>
              <a:gd name="T19" fmla="*/ 4896761 h 285388"/>
              <a:gd name="T20" fmla="*/ 3107181 w 285391"/>
              <a:gd name="T21" fmla="*/ 4370936 h 285388"/>
              <a:gd name="T22" fmla="*/ 2364208 w 285391"/>
              <a:gd name="T23" fmla="*/ 4335404 h 285388"/>
              <a:gd name="T24" fmla="*/ 2677542 w 285391"/>
              <a:gd name="T25" fmla="*/ 4901911 h 285388"/>
              <a:gd name="T26" fmla="*/ 3133294 w 285391"/>
              <a:gd name="T27" fmla="*/ 5217439 h 285388"/>
              <a:gd name="T28" fmla="*/ 5561649 w 285391"/>
              <a:gd name="T29" fmla="*/ 5475589 h 285388"/>
              <a:gd name="T30" fmla="*/ 5561649 w 285391"/>
              <a:gd name="T31" fmla="*/ 5647690 h 285388"/>
              <a:gd name="T32" fmla="*/ 0 w 285391"/>
              <a:gd name="T33" fmla="*/ 5568812 h 285388"/>
              <a:gd name="T34" fmla="*/ 313334 w 285391"/>
              <a:gd name="T35" fmla="*/ 4901911 h 285388"/>
              <a:gd name="T36" fmla="*/ 455730 w 285391"/>
              <a:gd name="T37" fmla="*/ 4650917 h 285388"/>
              <a:gd name="T38" fmla="*/ 3313024 w 285391"/>
              <a:gd name="T39" fmla="*/ 3958409 h 285388"/>
              <a:gd name="T40" fmla="*/ 3919467 w 285391"/>
              <a:gd name="T41" fmla="*/ 4048897 h 285388"/>
              <a:gd name="T42" fmla="*/ 3313024 w 285391"/>
              <a:gd name="T43" fmla="*/ 4139366 h 285388"/>
              <a:gd name="T44" fmla="*/ 3313024 w 285391"/>
              <a:gd name="T45" fmla="*/ 3958409 h 285388"/>
              <a:gd name="T46" fmla="*/ 3639291 w 285391"/>
              <a:gd name="T47" fmla="*/ 3208962 h 285388"/>
              <a:gd name="T48" fmla="*/ 3229403 w 285391"/>
              <a:gd name="T49" fmla="*/ 3733962 h 285388"/>
              <a:gd name="T50" fmla="*/ 3107181 w 285391"/>
              <a:gd name="T51" fmla="*/ 3733962 h 285388"/>
              <a:gd name="T52" fmla="*/ 3517052 w 285391"/>
              <a:gd name="T53" fmla="*/ 3208962 h 285388"/>
              <a:gd name="T54" fmla="*/ 516323 w 285391"/>
              <a:gd name="T55" fmla="*/ 3061978 h 285388"/>
              <a:gd name="T56" fmla="*/ 544817 w 285391"/>
              <a:gd name="T57" fmla="*/ 3433968 h 285388"/>
              <a:gd name="T58" fmla="*/ 2622714 w 285391"/>
              <a:gd name="T59" fmla="*/ 3405351 h 285388"/>
              <a:gd name="T60" fmla="*/ 2594253 w 285391"/>
              <a:gd name="T61" fmla="*/ 3033343 h 285388"/>
              <a:gd name="T62" fmla="*/ 2907360 w 285391"/>
              <a:gd name="T63" fmla="*/ 1545281 h 285388"/>
              <a:gd name="T64" fmla="*/ 5333994 w 285391"/>
              <a:gd name="T65" fmla="*/ 2060375 h 285388"/>
              <a:gd name="T66" fmla="*/ 5469202 w 285391"/>
              <a:gd name="T67" fmla="*/ 1688367 h 285388"/>
              <a:gd name="T68" fmla="*/ 2907360 w 285391"/>
              <a:gd name="T69" fmla="*/ 1545281 h 285388"/>
              <a:gd name="T70" fmla="*/ 2338072 w 285391"/>
              <a:gd name="T71" fmla="*/ 2346543 h 285388"/>
              <a:gd name="T72" fmla="*/ 2736557 w 285391"/>
              <a:gd name="T73" fmla="*/ 1259115 h 285388"/>
              <a:gd name="T74" fmla="*/ 971763 w 285391"/>
              <a:gd name="T75" fmla="*/ 736837 h 285388"/>
              <a:gd name="T76" fmla="*/ 2167254 w 285391"/>
              <a:gd name="T77" fmla="*/ 2861629 h 285388"/>
              <a:gd name="T78" fmla="*/ 1427183 w 285391"/>
              <a:gd name="T79" fmla="*/ 736837 h 285388"/>
              <a:gd name="T80" fmla="*/ 1341807 w 285391"/>
              <a:gd name="T81" fmla="*/ 2575461 h 285388"/>
              <a:gd name="T82" fmla="*/ 1256381 w 285391"/>
              <a:gd name="T83" fmla="*/ 736837 h 285388"/>
              <a:gd name="T84" fmla="*/ 544817 w 285391"/>
              <a:gd name="T85" fmla="*/ 171690 h 285388"/>
              <a:gd name="T86" fmla="*/ 516323 w 285391"/>
              <a:gd name="T87" fmla="*/ 536553 h 285388"/>
              <a:gd name="T88" fmla="*/ 2594253 w 285391"/>
              <a:gd name="T89" fmla="*/ 565136 h 285388"/>
              <a:gd name="T90" fmla="*/ 2622714 w 285391"/>
              <a:gd name="T91" fmla="*/ 200325 h 285388"/>
              <a:gd name="T92" fmla="*/ 544817 w 285391"/>
              <a:gd name="T93" fmla="*/ 171690 h 285388"/>
              <a:gd name="T94" fmla="*/ 2594253 w 285391"/>
              <a:gd name="T95" fmla="*/ 0 h 285388"/>
              <a:gd name="T96" fmla="*/ 2793494 w 285391"/>
              <a:gd name="T97" fmla="*/ 536553 h 285388"/>
              <a:gd name="T98" fmla="*/ 2338072 w 285391"/>
              <a:gd name="T99" fmla="*/ 736837 h 285388"/>
              <a:gd name="T100" fmla="*/ 2821967 w 285391"/>
              <a:gd name="T101" fmla="*/ 1087425 h 285388"/>
              <a:gd name="T102" fmla="*/ 2907360 w 285391"/>
              <a:gd name="T103" fmla="*/ 1373570 h 285388"/>
              <a:gd name="T104" fmla="*/ 5647101 w 285391"/>
              <a:gd name="T105" fmla="*/ 1688367 h 285388"/>
              <a:gd name="T106" fmla="*/ 5333994 w 285391"/>
              <a:gd name="T107" fmla="*/ 2232088 h 285388"/>
              <a:gd name="T108" fmla="*/ 2907360 w 285391"/>
              <a:gd name="T109" fmla="*/ 2432401 h 285388"/>
              <a:gd name="T110" fmla="*/ 2338072 w 285391"/>
              <a:gd name="T111" fmla="*/ 2518233 h 285388"/>
              <a:gd name="T112" fmla="*/ 2594253 w 285391"/>
              <a:gd name="T113" fmla="*/ 2861629 h 285388"/>
              <a:gd name="T114" fmla="*/ 2793494 w 285391"/>
              <a:gd name="T115" fmla="*/ 3405351 h 285388"/>
              <a:gd name="T116" fmla="*/ 544817 w 285391"/>
              <a:gd name="T117" fmla="*/ 3605658 h 285388"/>
              <a:gd name="T118" fmla="*/ 345520 w 285391"/>
              <a:gd name="T119" fmla="*/ 3061978 h 285388"/>
              <a:gd name="T120" fmla="*/ 800941 w 285391"/>
              <a:gd name="T121" fmla="*/ 2861629 h 285388"/>
              <a:gd name="T122" fmla="*/ 544817 w 285391"/>
              <a:gd name="T123" fmla="*/ 736837 h 285388"/>
              <a:gd name="T124" fmla="*/ 345520 w 285391"/>
              <a:gd name="T125" fmla="*/ 200325 h 2853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85391" h="285388">
                <a:moveTo>
                  <a:pt x="15835" y="256399"/>
                </a:moveTo>
                <a:cubicBezTo>
                  <a:pt x="11876" y="256399"/>
                  <a:pt x="8637" y="259660"/>
                  <a:pt x="8637" y="263646"/>
                </a:cubicBezTo>
                <a:lnTo>
                  <a:pt x="8637" y="276691"/>
                </a:lnTo>
                <a:lnTo>
                  <a:pt x="149713" y="276691"/>
                </a:lnTo>
                <a:lnTo>
                  <a:pt x="149713" y="263646"/>
                </a:lnTo>
                <a:cubicBezTo>
                  <a:pt x="149713" y="259660"/>
                  <a:pt x="146474" y="256399"/>
                  <a:pt x="142515" y="256399"/>
                </a:cubicBezTo>
                <a:lnTo>
                  <a:pt x="15835" y="256399"/>
                </a:lnTo>
                <a:close/>
                <a:moveTo>
                  <a:pt x="38868" y="227410"/>
                </a:moveTo>
                <a:cubicBezTo>
                  <a:pt x="34909" y="227410"/>
                  <a:pt x="31670" y="230671"/>
                  <a:pt x="31670" y="235019"/>
                </a:cubicBezTo>
                <a:lnTo>
                  <a:pt x="31670" y="247702"/>
                </a:lnTo>
                <a:lnTo>
                  <a:pt x="126680" y="247702"/>
                </a:lnTo>
                <a:lnTo>
                  <a:pt x="126680" y="235019"/>
                </a:lnTo>
                <a:cubicBezTo>
                  <a:pt x="126680" y="230671"/>
                  <a:pt x="123441" y="227410"/>
                  <a:pt x="119482" y="227410"/>
                </a:cubicBezTo>
                <a:lnTo>
                  <a:pt x="38868" y="227410"/>
                </a:lnTo>
                <a:close/>
                <a:moveTo>
                  <a:pt x="157028" y="220870"/>
                </a:moveTo>
                <a:cubicBezTo>
                  <a:pt x="158845" y="219075"/>
                  <a:pt x="161753" y="219075"/>
                  <a:pt x="163206" y="220870"/>
                </a:cubicBezTo>
                <a:lnTo>
                  <a:pt x="183920" y="241338"/>
                </a:lnTo>
                <a:cubicBezTo>
                  <a:pt x="185374" y="243133"/>
                  <a:pt x="185374" y="245646"/>
                  <a:pt x="183920" y="247442"/>
                </a:cubicBezTo>
                <a:cubicBezTo>
                  <a:pt x="183193" y="248160"/>
                  <a:pt x="181740" y="248878"/>
                  <a:pt x="181013" y="248878"/>
                </a:cubicBezTo>
                <a:cubicBezTo>
                  <a:pt x="179559" y="248878"/>
                  <a:pt x="178469" y="248160"/>
                  <a:pt x="177743" y="247442"/>
                </a:cubicBezTo>
                <a:lnTo>
                  <a:pt x="157028" y="226975"/>
                </a:lnTo>
                <a:cubicBezTo>
                  <a:pt x="155575" y="225538"/>
                  <a:pt x="155575" y="222666"/>
                  <a:pt x="157028" y="220870"/>
                </a:cubicBezTo>
                <a:close/>
                <a:moveTo>
                  <a:pt x="38868" y="219075"/>
                </a:moveTo>
                <a:lnTo>
                  <a:pt x="119482" y="219075"/>
                </a:lnTo>
                <a:cubicBezTo>
                  <a:pt x="128119" y="219075"/>
                  <a:pt x="135317" y="225960"/>
                  <a:pt x="135317" y="235019"/>
                </a:cubicBezTo>
                <a:lnTo>
                  <a:pt x="135317" y="247702"/>
                </a:lnTo>
                <a:lnTo>
                  <a:pt x="142515" y="247702"/>
                </a:lnTo>
                <a:cubicBezTo>
                  <a:pt x="151152" y="247702"/>
                  <a:pt x="158350" y="254949"/>
                  <a:pt x="158350" y="263646"/>
                </a:cubicBezTo>
                <a:lnTo>
                  <a:pt x="158350" y="276691"/>
                </a:lnTo>
                <a:lnTo>
                  <a:pt x="281072" y="276691"/>
                </a:lnTo>
                <a:cubicBezTo>
                  <a:pt x="283231" y="276691"/>
                  <a:pt x="285390" y="278865"/>
                  <a:pt x="285390" y="281402"/>
                </a:cubicBezTo>
                <a:cubicBezTo>
                  <a:pt x="285390" y="283576"/>
                  <a:pt x="283231" y="285388"/>
                  <a:pt x="281072" y="285388"/>
                </a:cubicBezTo>
                <a:lnTo>
                  <a:pt x="4318" y="285388"/>
                </a:lnTo>
                <a:cubicBezTo>
                  <a:pt x="1799" y="285388"/>
                  <a:pt x="0" y="283576"/>
                  <a:pt x="0" y="281402"/>
                </a:cubicBezTo>
                <a:lnTo>
                  <a:pt x="0" y="263646"/>
                </a:lnTo>
                <a:cubicBezTo>
                  <a:pt x="0" y="254949"/>
                  <a:pt x="6838" y="247702"/>
                  <a:pt x="15835" y="247702"/>
                </a:cubicBezTo>
                <a:lnTo>
                  <a:pt x="23032" y="247702"/>
                </a:lnTo>
                <a:lnTo>
                  <a:pt x="23032" y="235019"/>
                </a:lnTo>
                <a:cubicBezTo>
                  <a:pt x="23032" y="225960"/>
                  <a:pt x="30230" y="219075"/>
                  <a:pt x="38868" y="219075"/>
                </a:cubicBezTo>
                <a:close/>
                <a:moveTo>
                  <a:pt x="167432" y="200025"/>
                </a:moveTo>
                <a:lnTo>
                  <a:pt x="193804" y="200025"/>
                </a:lnTo>
                <a:cubicBezTo>
                  <a:pt x="195943" y="200025"/>
                  <a:pt x="198081" y="201930"/>
                  <a:pt x="198081" y="204597"/>
                </a:cubicBezTo>
                <a:cubicBezTo>
                  <a:pt x="198081" y="207264"/>
                  <a:pt x="195943" y="209169"/>
                  <a:pt x="193804" y="209169"/>
                </a:cubicBezTo>
                <a:lnTo>
                  <a:pt x="167432" y="209169"/>
                </a:lnTo>
                <a:cubicBezTo>
                  <a:pt x="165294" y="209169"/>
                  <a:pt x="163512" y="207264"/>
                  <a:pt x="163512" y="204597"/>
                </a:cubicBezTo>
                <a:cubicBezTo>
                  <a:pt x="163512" y="201930"/>
                  <a:pt x="165294" y="200025"/>
                  <a:pt x="167432" y="200025"/>
                </a:cubicBezTo>
                <a:close/>
                <a:moveTo>
                  <a:pt x="177743" y="162154"/>
                </a:moveTo>
                <a:cubicBezTo>
                  <a:pt x="179559" y="160337"/>
                  <a:pt x="182103" y="160337"/>
                  <a:pt x="183920" y="162154"/>
                </a:cubicBezTo>
                <a:cubicBezTo>
                  <a:pt x="185374" y="163608"/>
                  <a:pt x="185374" y="166515"/>
                  <a:pt x="183920" y="168332"/>
                </a:cubicBezTo>
                <a:lnTo>
                  <a:pt x="163206" y="188683"/>
                </a:lnTo>
                <a:cubicBezTo>
                  <a:pt x="162479" y="189410"/>
                  <a:pt x="161389" y="190136"/>
                  <a:pt x="160299" y="190136"/>
                </a:cubicBezTo>
                <a:cubicBezTo>
                  <a:pt x="159209" y="190136"/>
                  <a:pt x="158119" y="189410"/>
                  <a:pt x="157028" y="188683"/>
                </a:cubicBezTo>
                <a:cubicBezTo>
                  <a:pt x="155575" y="186866"/>
                  <a:pt x="155575" y="184322"/>
                  <a:pt x="157028" y="182505"/>
                </a:cubicBezTo>
                <a:lnTo>
                  <a:pt x="177743" y="162154"/>
                </a:lnTo>
                <a:close/>
                <a:moveTo>
                  <a:pt x="27532" y="153280"/>
                </a:moveTo>
                <a:cubicBezTo>
                  <a:pt x="26812" y="153280"/>
                  <a:pt x="26093" y="154003"/>
                  <a:pt x="26093" y="154726"/>
                </a:cubicBezTo>
                <a:lnTo>
                  <a:pt x="26093" y="172078"/>
                </a:lnTo>
                <a:cubicBezTo>
                  <a:pt x="26093" y="172801"/>
                  <a:pt x="26812" y="173524"/>
                  <a:pt x="27532" y="173524"/>
                </a:cubicBezTo>
                <a:lnTo>
                  <a:pt x="131107" y="173524"/>
                </a:lnTo>
                <a:cubicBezTo>
                  <a:pt x="131826" y="173524"/>
                  <a:pt x="132545" y="172801"/>
                  <a:pt x="132545" y="172078"/>
                </a:cubicBezTo>
                <a:lnTo>
                  <a:pt x="132545" y="154726"/>
                </a:lnTo>
                <a:cubicBezTo>
                  <a:pt x="132545" y="154003"/>
                  <a:pt x="131826" y="153280"/>
                  <a:pt x="131107" y="153280"/>
                </a:cubicBezTo>
                <a:lnTo>
                  <a:pt x="27532" y="153280"/>
                </a:lnTo>
                <a:close/>
                <a:moveTo>
                  <a:pt x="146930" y="78086"/>
                </a:moveTo>
                <a:lnTo>
                  <a:pt x="146930" y="104114"/>
                </a:lnTo>
                <a:lnTo>
                  <a:pt x="269567" y="104114"/>
                </a:lnTo>
                <a:cubicBezTo>
                  <a:pt x="273523" y="104114"/>
                  <a:pt x="276400" y="100861"/>
                  <a:pt x="276400" y="96884"/>
                </a:cubicBezTo>
                <a:lnTo>
                  <a:pt x="276400" y="85316"/>
                </a:lnTo>
                <a:cubicBezTo>
                  <a:pt x="276400" y="80978"/>
                  <a:pt x="273523" y="78086"/>
                  <a:pt x="269567" y="78086"/>
                </a:cubicBezTo>
                <a:lnTo>
                  <a:pt x="146930" y="78086"/>
                </a:lnTo>
                <a:close/>
                <a:moveTo>
                  <a:pt x="118160" y="63625"/>
                </a:moveTo>
                <a:lnTo>
                  <a:pt x="118160" y="118575"/>
                </a:lnTo>
                <a:lnTo>
                  <a:pt x="138299" y="118575"/>
                </a:lnTo>
                <a:lnTo>
                  <a:pt x="138299" y="63625"/>
                </a:lnTo>
                <a:lnTo>
                  <a:pt x="118160" y="63625"/>
                </a:lnTo>
                <a:close/>
                <a:moveTo>
                  <a:pt x="49110" y="37235"/>
                </a:moveTo>
                <a:lnTo>
                  <a:pt x="49110" y="144603"/>
                </a:lnTo>
                <a:lnTo>
                  <a:pt x="109528" y="144603"/>
                </a:lnTo>
                <a:lnTo>
                  <a:pt x="109528" y="37235"/>
                </a:lnTo>
                <a:lnTo>
                  <a:pt x="72126" y="37235"/>
                </a:lnTo>
                <a:lnTo>
                  <a:pt x="72126" y="125805"/>
                </a:lnTo>
                <a:cubicBezTo>
                  <a:pt x="72126" y="128336"/>
                  <a:pt x="70328" y="130143"/>
                  <a:pt x="67811" y="130143"/>
                </a:cubicBezTo>
                <a:cubicBezTo>
                  <a:pt x="65293" y="130143"/>
                  <a:pt x="63495" y="128336"/>
                  <a:pt x="63495" y="125805"/>
                </a:cubicBezTo>
                <a:lnTo>
                  <a:pt x="63495" y="37235"/>
                </a:lnTo>
                <a:lnTo>
                  <a:pt x="49110" y="37235"/>
                </a:lnTo>
                <a:close/>
                <a:moveTo>
                  <a:pt x="27532" y="8676"/>
                </a:moveTo>
                <a:cubicBezTo>
                  <a:pt x="26812" y="8676"/>
                  <a:pt x="26093" y="9038"/>
                  <a:pt x="26093" y="10122"/>
                </a:cubicBezTo>
                <a:lnTo>
                  <a:pt x="26093" y="27113"/>
                </a:lnTo>
                <a:cubicBezTo>
                  <a:pt x="26093" y="28198"/>
                  <a:pt x="26812" y="28559"/>
                  <a:pt x="27532" y="28559"/>
                </a:cubicBezTo>
                <a:lnTo>
                  <a:pt x="131107" y="28559"/>
                </a:lnTo>
                <a:cubicBezTo>
                  <a:pt x="131826" y="28559"/>
                  <a:pt x="132545" y="28198"/>
                  <a:pt x="132545" y="27113"/>
                </a:cubicBezTo>
                <a:lnTo>
                  <a:pt x="132545" y="10122"/>
                </a:lnTo>
                <a:cubicBezTo>
                  <a:pt x="132545" y="9038"/>
                  <a:pt x="131826" y="8676"/>
                  <a:pt x="131107" y="8676"/>
                </a:cubicBezTo>
                <a:lnTo>
                  <a:pt x="27532" y="8676"/>
                </a:lnTo>
                <a:close/>
                <a:moveTo>
                  <a:pt x="27532" y="0"/>
                </a:moveTo>
                <a:lnTo>
                  <a:pt x="131107" y="0"/>
                </a:lnTo>
                <a:cubicBezTo>
                  <a:pt x="136861" y="0"/>
                  <a:pt x="141176" y="4338"/>
                  <a:pt x="141176" y="10122"/>
                </a:cubicBezTo>
                <a:lnTo>
                  <a:pt x="141176" y="27113"/>
                </a:lnTo>
                <a:cubicBezTo>
                  <a:pt x="141176" y="32897"/>
                  <a:pt x="136861" y="37235"/>
                  <a:pt x="131107" y="37235"/>
                </a:cubicBezTo>
                <a:lnTo>
                  <a:pt x="118160" y="37235"/>
                </a:lnTo>
                <a:lnTo>
                  <a:pt x="118160" y="54949"/>
                </a:lnTo>
                <a:lnTo>
                  <a:pt x="142615" y="54949"/>
                </a:lnTo>
                <a:cubicBezTo>
                  <a:pt x="145132" y="54949"/>
                  <a:pt x="146930" y="56757"/>
                  <a:pt x="146930" y="58926"/>
                </a:cubicBezTo>
                <a:lnTo>
                  <a:pt x="146930" y="69410"/>
                </a:lnTo>
                <a:lnTo>
                  <a:pt x="269567" y="69410"/>
                </a:lnTo>
                <a:cubicBezTo>
                  <a:pt x="278198" y="69410"/>
                  <a:pt x="285391" y="76640"/>
                  <a:pt x="285391" y="85316"/>
                </a:cubicBezTo>
                <a:lnTo>
                  <a:pt x="285391" y="96884"/>
                </a:lnTo>
                <a:cubicBezTo>
                  <a:pt x="285391" y="105560"/>
                  <a:pt x="278198" y="112791"/>
                  <a:pt x="269567" y="112791"/>
                </a:cubicBezTo>
                <a:lnTo>
                  <a:pt x="146930" y="112791"/>
                </a:lnTo>
                <a:lnTo>
                  <a:pt x="146930" y="122913"/>
                </a:lnTo>
                <a:cubicBezTo>
                  <a:pt x="146930" y="125443"/>
                  <a:pt x="145132" y="127251"/>
                  <a:pt x="142615" y="127251"/>
                </a:cubicBezTo>
                <a:lnTo>
                  <a:pt x="118160" y="127251"/>
                </a:lnTo>
                <a:lnTo>
                  <a:pt x="118160" y="144603"/>
                </a:lnTo>
                <a:lnTo>
                  <a:pt x="131107" y="144603"/>
                </a:lnTo>
                <a:cubicBezTo>
                  <a:pt x="136861" y="144603"/>
                  <a:pt x="141176" y="149303"/>
                  <a:pt x="141176" y="154726"/>
                </a:cubicBezTo>
                <a:lnTo>
                  <a:pt x="141176" y="172078"/>
                </a:lnTo>
                <a:cubicBezTo>
                  <a:pt x="141176" y="177862"/>
                  <a:pt x="136861" y="182200"/>
                  <a:pt x="131107" y="182200"/>
                </a:cubicBezTo>
                <a:lnTo>
                  <a:pt x="27532" y="182200"/>
                </a:lnTo>
                <a:cubicBezTo>
                  <a:pt x="21777" y="182200"/>
                  <a:pt x="17462" y="177862"/>
                  <a:pt x="17462" y="172078"/>
                </a:cubicBezTo>
                <a:lnTo>
                  <a:pt x="17462" y="154726"/>
                </a:lnTo>
                <a:cubicBezTo>
                  <a:pt x="17462" y="149303"/>
                  <a:pt x="21777" y="144603"/>
                  <a:pt x="27532" y="144603"/>
                </a:cubicBezTo>
                <a:lnTo>
                  <a:pt x="40478" y="144603"/>
                </a:lnTo>
                <a:lnTo>
                  <a:pt x="40478" y="37235"/>
                </a:lnTo>
                <a:lnTo>
                  <a:pt x="27532" y="37235"/>
                </a:lnTo>
                <a:cubicBezTo>
                  <a:pt x="21777" y="37235"/>
                  <a:pt x="17462" y="32897"/>
                  <a:pt x="17462" y="27113"/>
                </a:cubicBezTo>
                <a:lnTo>
                  <a:pt x="17462" y="10122"/>
                </a:lnTo>
                <a:cubicBezTo>
                  <a:pt x="17462" y="4338"/>
                  <a:pt x="21777" y="0"/>
                  <a:pt x="275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1" name="Freeform 972">
            <a:extLst>
              <a:ext uri="{FF2B5EF4-FFF2-40B4-BE49-F238E27FC236}">
                <a16:creationId xmlns:a16="http://schemas.microsoft.com/office/drawing/2014/main" id="{D454166D-81E6-4A42-9929-7CFDD3321E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26683" y="9616757"/>
            <a:ext cx="614156" cy="700052"/>
          </a:xfrm>
          <a:custGeom>
            <a:avLst/>
            <a:gdLst>
              <a:gd name="T0" fmla="*/ 3384158 w 250466"/>
              <a:gd name="T1" fmla="*/ 2477904 h 285390"/>
              <a:gd name="T2" fmla="*/ 3203247 w 250466"/>
              <a:gd name="T3" fmla="*/ 2477904 h 285390"/>
              <a:gd name="T4" fmla="*/ 1692081 w 250466"/>
              <a:gd name="T5" fmla="*/ 2387430 h 285390"/>
              <a:gd name="T6" fmla="*/ 1692081 w 250466"/>
              <a:gd name="T7" fmla="*/ 2568381 h 285390"/>
              <a:gd name="T8" fmla="*/ 1692081 w 250466"/>
              <a:gd name="T9" fmla="*/ 2387430 h 285390"/>
              <a:gd name="T10" fmla="*/ 3418263 w 250466"/>
              <a:gd name="T11" fmla="*/ 1543718 h 285390"/>
              <a:gd name="T12" fmla="*/ 3418263 w 250466"/>
              <a:gd name="T13" fmla="*/ 3451028 h 285390"/>
              <a:gd name="T14" fmla="*/ 3295054 w 250466"/>
              <a:gd name="T15" fmla="*/ 3451028 h 285390"/>
              <a:gd name="T16" fmla="*/ 3650164 w 250466"/>
              <a:gd name="T17" fmla="*/ 2497365 h 285390"/>
              <a:gd name="T18" fmla="*/ 3295054 w 250466"/>
              <a:gd name="T19" fmla="*/ 1543718 h 285390"/>
              <a:gd name="T20" fmla="*/ 1652656 w 250466"/>
              <a:gd name="T21" fmla="*/ 1543718 h 285390"/>
              <a:gd name="T22" fmla="*/ 1652656 w 250466"/>
              <a:gd name="T23" fmla="*/ 3329128 h 285390"/>
              <a:gd name="T24" fmla="*/ 1595098 w 250466"/>
              <a:gd name="T25" fmla="*/ 3479716 h 285390"/>
              <a:gd name="T26" fmla="*/ 1537510 w 250466"/>
              <a:gd name="T27" fmla="*/ 1543718 h 285390"/>
              <a:gd name="T28" fmla="*/ 2543989 w 250466"/>
              <a:gd name="T29" fmla="*/ 1562295 h 285390"/>
              <a:gd name="T30" fmla="*/ 2909066 w 250466"/>
              <a:gd name="T31" fmla="*/ 1955778 h 285390"/>
              <a:gd name="T32" fmla="*/ 2751598 w 250466"/>
              <a:gd name="T33" fmla="*/ 2020175 h 285390"/>
              <a:gd name="T34" fmla="*/ 2150281 w 250466"/>
              <a:gd name="T35" fmla="*/ 2120349 h 285390"/>
              <a:gd name="T36" fmla="*/ 2944860 w 250466"/>
              <a:gd name="T37" fmla="*/ 2835824 h 285390"/>
              <a:gd name="T38" fmla="*/ 2543989 w 250466"/>
              <a:gd name="T39" fmla="*/ 3393882 h 285390"/>
              <a:gd name="T40" fmla="*/ 2379365 w 250466"/>
              <a:gd name="T41" fmla="*/ 3393882 h 285390"/>
              <a:gd name="T42" fmla="*/ 2014276 w 250466"/>
              <a:gd name="T43" fmla="*/ 3000372 h 285390"/>
              <a:gd name="T44" fmla="*/ 2171761 w 250466"/>
              <a:gd name="T45" fmla="*/ 2928834 h 285390"/>
              <a:gd name="T46" fmla="*/ 2773030 w 250466"/>
              <a:gd name="T47" fmla="*/ 2835824 h 285390"/>
              <a:gd name="T48" fmla="*/ 1978485 w 250466"/>
              <a:gd name="T49" fmla="*/ 2120349 h 285390"/>
              <a:gd name="T50" fmla="*/ 2379365 w 250466"/>
              <a:gd name="T51" fmla="*/ 1562295 h 285390"/>
              <a:gd name="T52" fmla="*/ 2458110 w 250466"/>
              <a:gd name="T53" fmla="*/ 855669 h 285390"/>
              <a:gd name="T54" fmla="*/ 2458110 w 250466"/>
              <a:gd name="T55" fmla="*/ 4124806 h 285390"/>
              <a:gd name="T56" fmla="*/ 2458110 w 250466"/>
              <a:gd name="T57" fmla="*/ 855669 h 285390"/>
              <a:gd name="T58" fmla="*/ 4263866 w 250466"/>
              <a:gd name="T59" fmla="*/ 2493787 h 285390"/>
              <a:gd name="T60" fmla="*/ 659511 w 250466"/>
              <a:gd name="T61" fmla="*/ 2493787 h 285390"/>
              <a:gd name="T62" fmla="*/ 2473826 w 250466"/>
              <a:gd name="T63" fmla="*/ 171139 h 285390"/>
              <a:gd name="T64" fmla="*/ 2473826 w 250466"/>
              <a:gd name="T65" fmla="*/ 4798771 h 285390"/>
              <a:gd name="T66" fmla="*/ 3788988 w 250466"/>
              <a:gd name="T67" fmla="*/ 4399470 h 285390"/>
              <a:gd name="T68" fmla="*/ 4784221 w 250466"/>
              <a:gd name="T69" fmla="*/ 5354968 h 285390"/>
              <a:gd name="T70" fmla="*/ 2473826 w 250466"/>
              <a:gd name="T71" fmla="*/ 171139 h 285390"/>
              <a:gd name="T72" fmla="*/ 4954827 w 250466"/>
              <a:gd name="T73" fmla="*/ 2481396 h 285390"/>
              <a:gd name="T74" fmla="*/ 4897914 w 250466"/>
              <a:gd name="T75" fmla="*/ 5647299 h 285390"/>
              <a:gd name="T76" fmla="*/ 4805533 w 250466"/>
              <a:gd name="T77" fmla="*/ 5625930 h 285390"/>
              <a:gd name="T78" fmla="*/ 2473826 w 250466"/>
              <a:gd name="T79" fmla="*/ 4969910 h 285390"/>
              <a:gd name="T80" fmla="*/ 2473826 w 250466"/>
              <a:gd name="T81" fmla="*/ 0 h 28539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50466" h="285390">
                <a:moveTo>
                  <a:pt x="166116" y="120650"/>
                </a:moveTo>
                <a:cubicBezTo>
                  <a:pt x="168783" y="120650"/>
                  <a:pt x="171069" y="122555"/>
                  <a:pt x="171069" y="125222"/>
                </a:cubicBezTo>
                <a:cubicBezTo>
                  <a:pt x="171069" y="127889"/>
                  <a:pt x="168783" y="129794"/>
                  <a:pt x="166116" y="129794"/>
                </a:cubicBezTo>
                <a:cubicBezTo>
                  <a:pt x="163830" y="129794"/>
                  <a:pt x="161925" y="127889"/>
                  <a:pt x="161925" y="125222"/>
                </a:cubicBezTo>
                <a:cubicBezTo>
                  <a:pt x="161925" y="122555"/>
                  <a:pt x="163830" y="120650"/>
                  <a:pt x="166116" y="120650"/>
                </a:cubicBezTo>
                <a:close/>
                <a:moveTo>
                  <a:pt x="85535" y="120650"/>
                </a:moveTo>
                <a:cubicBezTo>
                  <a:pt x="87821" y="120650"/>
                  <a:pt x="90107" y="122555"/>
                  <a:pt x="90107" y="125222"/>
                </a:cubicBezTo>
                <a:cubicBezTo>
                  <a:pt x="90107" y="127889"/>
                  <a:pt x="87821" y="129794"/>
                  <a:pt x="85535" y="129794"/>
                </a:cubicBezTo>
                <a:cubicBezTo>
                  <a:pt x="82868" y="129794"/>
                  <a:pt x="80963" y="127889"/>
                  <a:pt x="80963" y="125222"/>
                </a:cubicBezTo>
                <a:cubicBezTo>
                  <a:pt x="80963" y="122555"/>
                  <a:pt x="82868" y="120650"/>
                  <a:pt x="85535" y="120650"/>
                </a:cubicBezTo>
                <a:close/>
                <a:moveTo>
                  <a:pt x="166566" y="78012"/>
                </a:moveTo>
                <a:cubicBezTo>
                  <a:pt x="168397" y="76200"/>
                  <a:pt x="171328" y="76200"/>
                  <a:pt x="172794" y="78012"/>
                </a:cubicBezTo>
                <a:cubicBezTo>
                  <a:pt x="185982" y="90694"/>
                  <a:pt x="193309" y="108088"/>
                  <a:pt x="193309" y="126206"/>
                </a:cubicBezTo>
                <a:cubicBezTo>
                  <a:pt x="193309" y="144324"/>
                  <a:pt x="185982" y="161355"/>
                  <a:pt x="172794" y="174400"/>
                </a:cubicBezTo>
                <a:cubicBezTo>
                  <a:pt x="172061" y="175487"/>
                  <a:pt x="170962" y="175850"/>
                  <a:pt x="169863" y="175850"/>
                </a:cubicBezTo>
                <a:cubicBezTo>
                  <a:pt x="168764" y="175850"/>
                  <a:pt x="167665" y="175487"/>
                  <a:pt x="166566" y="174400"/>
                </a:cubicBezTo>
                <a:cubicBezTo>
                  <a:pt x="165100" y="172589"/>
                  <a:pt x="165100" y="170052"/>
                  <a:pt x="166566" y="168240"/>
                </a:cubicBezTo>
                <a:cubicBezTo>
                  <a:pt x="178289" y="157007"/>
                  <a:pt x="184517" y="142150"/>
                  <a:pt x="184517" y="126206"/>
                </a:cubicBezTo>
                <a:cubicBezTo>
                  <a:pt x="184517" y="110262"/>
                  <a:pt x="178289" y="95405"/>
                  <a:pt x="166566" y="84172"/>
                </a:cubicBezTo>
                <a:cubicBezTo>
                  <a:pt x="165100" y="82360"/>
                  <a:pt x="165100" y="79823"/>
                  <a:pt x="166566" y="78012"/>
                </a:cubicBezTo>
                <a:close/>
                <a:moveTo>
                  <a:pt x="77721" y="78012"/>
                </a:moveTo>
                <a:cubicBezTo>
                  <a:pt x="79176" y="76200"/>
                  <a:pt x="82087" y="76200"/>
                  <a:pt x="83542" y="78012"/>
                </a:cubicBezTo>
                <a:cubicBezTo>
                  <a:pt x="85361" y="79823"/>
                  <a:pt x="85361" y="82360"/>
                  <a:pt x="83542" y="84172"/>
                </a:cubicBezTo>
                <a:cubicBezTo>
                  <a:pt x="60259" y="107363"/>
                  <a:pt x="60259" y="145049"/>
                  <a:pt x="83542" y="168240"/>
                </a:cubicBezTo>
                <a:cubicBezTo>
                  <a:pt x="85361" y="170052"/>
                  <a:pt x="85361" y="172589"/>
                  <a:pt x="83542" y="174400"/>
                </a:cubicBezTo>
                <a:cubicBezTo>
                  <a:pt x="82814" y="175487"/>
                  <a:pt x="81723" y="175850"/>
                  <a:pt x="80632" y="175850"/>
                </a:cubicBezTo>
                <a:cubicBezTo>
                  <a:pt x="79540" y="175850"/>
                  <a:pt x="78449" y="175487"/>
                  <a:pt x="77721" y="174400"/>
                </a:cubicBezTo>
                <a:cubicBezTo>
                  <a:pt x="50800" y="147948"/>
                  <a:pt x="50800" y="104826"/>
                  <a:pt x="77721" y="78012"/>
                </a:cubicBezTo>
                <a:close/>
                <a:moveTo>
                  <a:pt x="124257" y="74612"/>
                </a:moveTo>
                <a:cubicBezTo>
                  <a:pt x="126790" y="74612"/>
                  <a:pt x="128599" y="76420"/>
                  <a:pt x="128599" y="78951"/>
                </a:cubicBezTo>
                <a:lnTo>
                  <a:pt x="128599" y="84736"/>
                </a:lnTo>
                <a:cubicBezTo>
                  <a:pt x="136922" y="86182"/>
                  <a:pt x="143797" y="91244"/>
                  <a:pt x="147054" y="98837"/>
                </a:cubicBezTo>
                <a:cubicBezTo>
                  <a:pt x="147777" y="101368"/>
                  <a:pt x="147054" y="103899"/>
                  <a:pt x="144521" y="104622"/>
                </a:cubicBezTo>
                <a:cubicBezTo>
                  <a:pt x="142711" y="105345"/>
                  <a:pt x="140178" y="104260"/>
                  <a:pt x="139093" y="102091"/>
                </a:cubicBezTo>
                <a:cubicBezTo>
                  <a:pt x="136922" y="97029"/>
                  <a:pt x="130770" y="93413"/>
                  <a:pt x="124257" y="93413"/>
                </a:cubicBezTo>
                <a:cubicBezTo>
                  <a:pt x="115572" y="93413"/>
                  <a:pt x="108697" y="99560"/>
                  <a:pt x="108697" y="107153"/>
                </a:cubicBezTo>
                <a:cubicBezTo>
                  <a:pt x="108697" y="113299"/>
                  <a:pt x="111230" y="120893"/>
                  <a:pt x="124257" y="120893"/>
                </a:cubicBezTo>
                <a:cubicBezTo>
                  <a:pt x="142350" y="120893"/>
                  <a:pt x="148863" y="132463"/>
                  <a:pt x="148863" y="143310"/>
                </a:cubicBezTo>
                <a:cubicBezTo>
                  <a:pt x="148863" y="154518"/>
                  <a:pt x="140178" y="163557"/>
                  <a:pt x="128599" y="165365"/>
                </a:cubicBezTo>
                <a:lnTo>
                  <a:pt x="128599" y="171512"/>
                </a:lnTo>
                <a:cubicBezTo>
                  <a:pt x="128599" y="174043"/>
                  <a:pt x="126790" y="175851"/>
                  <a:pt x="124257" y="175851"/>
                </a:cubicBezTo>
                <a:cubicBezTo>
                  <a:pt x="122086" y="175851"/>
                  <a:pt x="120277" y="174043"/>
                  <a:pt x="120277" y="171512"/>
                </a:cubicBezTo>
                <a:lnTo>
                  <a:pt x="120277" y="165365"/>
                </a:lnTo>
                <a:cubicBezTo>
                  <a:pt x="111592" y="163919"/>
                  <a:pt x="104717" y="158857"/>
                  <a:pt x="101822" y="151626"/>
                </a:cubicBezTo>
                <a:cubicBezTo>
                  <a:pt x="100736" y="149456"/>
                  <a:pt x="101822" y="146925"/>
                  <a:pt x="103993" y="145841"/>
                </a:cubicBezTo>
                <a:cubicBezTo>
                  <a:pt x="106164" y="145117"/>
                  <a:pt x="108697" y="145841"/>
                  <a:pt x="109783" y="148010"/>
                </a:cubicBezTo>
                <a:cubicBezTo>
                  <a:pt x="111954" y="153433"/>
                  <a:pt x="117744" y="157049"/>
                  <a:pt x="124257" y="157049"/>
                </a:cubicBezTo>
                <a:cubicBezTo>
                  <a:pt x="132941" y="157049"/>
                  <a:pt x="140178" y="150903"/>
                  <a:pt x="140178" y="143310"/>
                </a:cubicBezTo>
                <a:cubicBezTo>
                  <a:pt x="140178" y="137163"/>
                  <a:pt x="137284" y="129570"/>
                  <a:pt x="124257" y="129570"/>
                </a:cubicBezTo>
                <a:cubicBezTo>
                  <a:pt x="106526" y="129570"/>
                  <a:pt x="100013" y="118000"/>
                  <a:pt x="100013" y="107153"/>
                </a:cubicBezTo>
                <a:cubicBezTo>
                  <a:pt x="100013" y="95944"/>
                  <a:pt x="108697" y="86905"/>
                  <a:pt x="120277" y="85097"/>
                </a:cubicBezTo>
                <a:lnTo>
                  <a:pt x="120277" y="78951"/>
                </a:lnTo>
                <a:cubicBezTo>
                  <a:pt x="120277" y="76420"/>
                  <a:pt x="122086" y="74612"/>
                  <a:pt x="124257" y="74612"/>
                </a:cubicBezTo>
                <a:close/>
                <a:moveTo>
                  <a:pt x="124258" y="43240"/>
                </a:moveTo>
                <a:cubicBezTo>
                  <a:pt x="78798" y="43240"/>
                  <a:pt x="41997" y="80475"/>
                  <a:pt x="41997" y="126025"/>
                </a:cubicBezTo>
                <a:cubicBezTo>
                  <a:pt x="41997" y="171576"/>
                  <a:pt x="78798" y="208449"/>
                  <a:pt x="124258" y="208449"/>
                </a:cubicBezTo>
                <a:cubicBezTo>
                  <a:pt x="169719" y="208449"/>
                  <a:pt x="206880" y="171576"/>
                  <a:pt x="206880" y="126025"/>
                </a:cubicBezTo>
                <a:cubicBezTo>
                  <a:pt x="206880" y="80475"/>
                  <a:pt x="169719" y="43240"/>
                  <a:pt x="124258" y="43240"/>
                </a:cubicBezTo>
                <a:close/>
                <a:moveTo>
                  <a:pt x="124258" y="34925"/>
                </a:moveTo>
                <a:cubicBezTo>
                  <a:pt x="174409" y="34925"/>
                  <a:pt x="215539" y="75775"/>
                  <a:pt x="215539" y="126025"/>
                </a:cubicBezTo>
                <a:cubicBezTo>
                  <a:pt x="215539" y="176275"/>
                  <a:pt x="174409" y="217126"/>
                  <a:pt x="124258" y="217126"/>
                </a:cubicBezTo>
                <a:cubicBezTo>
                  <a:pt x="74108" y="217126"/>
                  <a:pt x="33338" y="176275"/>
                  <a:pt x="33338" y="126025"/>
                </a:cubicBezTo>
                <a:cubicBezTo>
                  <a:pt x="33338" y="75775"/>
                  <a:pt x="74108" y="34925"/>
                  <a:pt x="124258" y="34925"/>
                </a:cubicBezTo>
                <a:close/>
                <a:moveTo>
                  <a:pt x="125053" y="8648"/>
                </a:moveTo>
                <a:cubicBezTo>
                  <a:pt x="61089" y="8648"/>
                  <a:pt x="8624" y="60897"/>
                  <a:pt x="8624" y="125399"/>
                </a:cubicBezTo>
                <a:cubicBezTo>
                  <a:pt x="8624" y="189900"/>
                  <a:pt x="61089" y="242509"/>
                  <a:pt x="125053" y="242509"/>
                </a:cubicBezTo>
                <a:cubicBezTo>
                  <a:pt x="148051" y="242509"/>
                  <a:pt x="169972" y="235663"/>
                  <a:pt x="189377" y="223051"/>
                </a:cubicBezTo>
                <a:cubicBezTo>
                  <a:pt x="190095" y="222330"/>
                  <a:pt x="190814" y="222330"/>
                  <a:pt x="191533" y="222330"/>
                </a:cubicBezTo>
                <a:cubicBezTo>
                  <a:pt x="192611" y="222330"/>
                  <a:pt x="194048" y="222691"/>
                  <a:pt x="194767" y="223411"/>
                </a:cubicBezTo>
                <a:lnTo>
                  <a:pt x="241842" y="270616"/>
                </a:lnTo>
                <a:lnTo>
                  <a:pt x="241842" y="125399"/>
                </a:lnTo>
                <a:cubicBezTo>
                  <a:pt x="241842" y="60897"/>
                  <a:pt x="189377" y="8648"/>
                  <a:pt x="125053" y="8648"/>
                </a:cubicBezTo>
                <a:close/>
                <a:moveTo>
                  <a:pt x="125053" y="0"/>
                </a:moveTo>
                <a:cubicBezTo>
                  <a:pt x="194048" y="0"/>
                  <a:pt x="250466" y="56213"/>
                  <a:pt x="250466" y="125399"/>
                </a:cubicBezTo>
                <a:lnTo>
                  <a:pt x="250466" y="281426"/>
                </a:lnTo>
                <a:cubicBezTo>
                  <a:pt x="250466" y="282867"/>
                  <a:pt x="249388" y="284669"/>
                  <a:pt x="247591" y="285390"/>
                </a:cubicBezTo>
                <a:cubicBezTo>
                  <a:pt x="247232" y="285390"/>
                  <a:pt x="246513" y="285390"/>
                  <a:pt x="246154" y="285390"/>
                </a:cubicBezTo>
                <a:cubicBezTo>
                  <a:pt x="245076" y="285390"/>
                  <a:pt x="243998" y="285029"/>
                  <a:pt x="242920" y="284309"/>
                </a:cubicBezTo>
                <a:lnTo>
                  <a:pt x="190814" y="232420"/>
                </a:lnTo>
                <a:cubicBezTo>
                  <a:pt x="171050" y="244311"/>
                  <a:pt x="148411" y="251157"/>
                  <a:pt x="125053" y="251157"/>
                </a:cubicBezTo>
                <a:cubicBezTo>
                  <a:pt x="56058" y="251157"/>
                  <a:pt x="0" y="194584"/>
                  <a:pt x="0" y="125399"/>
                </a:cubicBezTo>
                <a:cubicBezTo>
                  <a:pt x="0" y="56213"/>
                  <a:pt x="56058" y="0"/>
                  <a:pt x="1250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2" name="Freeform 971">
            <a:extLst>
              <a:ext uri="{FF2B5EF4-FFF2-40B4-BE49-F238E27FC236}">
                <a16:creationId xmlns:a16="http://schemas.microsoft.com/office/drawing/2014/main" id="{E6D8208E-B32F-D14C-B061-1F87B48374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0514" y="5271866"/>
            <a:ext cx="706494" cy="700052"/>
          </a:xfrm>
          <a:custGeom>
            <a:avLst/>
            <a:gdLst>
              <a:gd name="T0" fmla="*/ 179438 w 286434"/>
              <a:gd name="T1" fmla="*/ 5510994 h 285210"/>
              <a:gd name="T2" fmla="*/ 5691824 w 286434"/>
              <a:gd name="T3" fmla="*/ 5001807 h 285210"/>
              <a:gd name="T4" fmla="*/ 3740473 w 286434"/>
              <a:gd name="T5" fmla="*/ 3222903 h 285210"/>
              <a:gd name="T6" fmla="*/ 3740473 w 286434"/>
              <a:gd name="T7" fmla="*/ 3405108 h 285210"/>
              <a:gd name="T8" fmla="*/ 3740473 w 286434"/>
              <a:gd name="T9" fmla="*/ 3222903 h 285210"/>
              <a:gd name="T10" fmla="*/ 2199667 w 286434"/>
              <a:gd name="T11" fmla="*/ 3314007 h 285210"/>
              <a:gd name="T12" fmla="*/ 2011894 w 286434"/>
              <a:gd name="T13" fmla="*/ 3314007 h 285210"/>
              <a:gd name="T14" fmla="*/ 2915666 w 286434"/>
              <a:gd name="T15" fmla="*/ 2179030 h 285210"/>
              <a:gd name="T16" fmla="*/ 3004152 w 286434"/>
              <a:gd name="T17" fmla="*/ 2408641 h 285210"/>
              <a:gd name="T18" fmla="*/ 3380353 w 286434"/>
              <a:gd name="T19" fmla="*/ 2824785 h 285210"/>
              <a:gd name="T20" fmla="*/ 2915666 w 286434"/>
              <a:gd name="T21" fmla="*/ 2573678 h 285210"/>
              <a:gd name="T22" fmla="*/ 2915666 w 286434"/>
              <a:gd name="T23" fmla="*/ 3212284 h 285210"/>
              <a:gd name="T24" fmla="*/ 3004152 w 286434"/>
              <a:gd name="T25" fmla="*/ 4188155 h 285210"/>
              <a:gd name="T26" fmla="*/ 2915666 w 286434"/>
              <a:gd name="T27" fmla="*/ 4417767 h 285210"/>
              <a:gd name="T28" fmla="*/ 2834524 w 286434"/>
              <a:gd name="T29" fmla="*/ 4195318 h 285210"/>
              <a:gd name="T30" fmla="*/ 2451013 w 286434"/>
              <a:gd name="T31" fmla="*/ 3771964 h 285210"/>
              <a:gd name="T32" fmla="*/ 2915666 w 286434"/>
              <a:gd name="T33" fmla="*/ 4023099 h 285210"/>
              <a:gd name="T34" fmla="*/ 2915666 w 286434"/>
              <a:gd name="T35" fmla="*/ 3384517 h 285210"/>
              <a:gd name="T36" fmla="*/ 2834524 w 286434"/>
              <a:gd name="T37" fmla="*/ 2408641 h 285210"/>
              <a:gd name="T38" fmla="*/ 2915666 w 286434"/>
              <a:gd name="T39" fmla="*/ 2179030 h 285210"/>
              <a:gd name="T40" fmla="*/ 4308198 w 286434"/>
              <a:gd name="T41" fmla="*/ 2169261 h 285210"/>
              <a:gd name="T42" fmla="*/ 4330374 w 286434"/>
              <a:gd name="T43" fmla="*/ 4392280 h 285210"/>
              <a:gd name="T44" fmla="*/ 4049250 w 286434"/>
              <a:gd name="T45" fmla="*/ 4829718 h 285210"/>
              <a:gd name="T46" fmla="*/ 4877923 w 286434"/>
              <a:gd name="T47" fmla="*/ 4442472 h 285210"/>
              <a:gd name="T48" fmla="*/ 4855746 w 286434"/>
              <a:gd name="T49" fmla="*/ 2212266 h 285210"/>
              <a:gd name="T50" fmla="*/ 5144317 w 286434"/>
              <a:gd name="T51" fmla="*/ 1782007 h 285210"/>
              <a:gd name="T52" fmla="*/ 2036590 w 286434"/>
              <a:gd name="T53" fmla="*/ 1782007 h 285210"/>
              <a:gd name="T54" fmla="*/ 1718441 w 286434"/>
              <a:gd name="T55" fmla="*/ 4370746 h 285210"/>
              <a:gd name="T56" fmla="*/ 3834634 w 286434"/>
              <a:gd name="T57" fmla="*/ 4829718 h 285210"/>
              <a:gd name="T58" fmla="*/ 4152841 w 286434"/>
              <a:gd name="T59" fmla="*/ 2240946 h 285210"/>
              <a:gd name="T60" fmla="*/ 2036590 w 286434"/>
              <a:gd name="T61" fmla="*/ 1782007 h 285210"/>
              <a:gd name="T62" fmla="*/ 993345 w 286434"/>
              <a:gd name="T63" fmla="*/ 2169261 h 285210"/>
              <a:gd name="T64" fmla="*/ 1008144 w 286434"/>
              <a:gd name="T65" fmla="*/ 4392280 h 285210"/>
              <a:gd name="T66" fmla="*/ 726978 w 286434"/>
              <a:gd name="T67" fmla="*/ 4829718 h 285210"/>
              <a:gd name="T68" fmla="*/ 1555674 w 286434"/>
              <a:gd name="T69" fmla="*/ 4442472 h 285210"/>
              <a:gd name="T70" fmla="*/ 1540872 w 286434"/>
              <a:gd name="T71" fmla="*/ 2212266 h 285210"/>
              <a:gd name="T72" fmla="*/ 1822057 w 286434"/>
              <a:gd name="T73" fmla="*/ 1782007 h 285210"/>
              <a:gd name="T74" fmla="*/ 2915731 w 286434"/>
              <a:gd name="T75" fmla="*/ 785404 h 285210"/>
              <a:gd name="T76" fmla="*/ 3597118 w 286434"/>
              <a:gd name="T77" fmla="*/ 1175831 h 285210"/>
              <a:gd name="T78" fmla="*/ 2871778 w 286434"/>
              <a:gd name="T79" fmla="*/ 604665 h 285210"/>
              <a:gd name="T80" fmla="*/ 3970850 w 286434"/>
              <a:gd name="T81" fmla="*/ 1190289 h 285210"/>
              <a:gd name="T82" fmla="*/ 3926895 w 286434"/>
              <a:gd name="T83" fmla="*/ 1349336 h 285210"/>
              <a:gd name="T84" fmla="*/ 1831352 w 286434"/>
              <a:gd name="T85" fmla="*/ 1291521 h 285210"/>
              <a:gd name="T86" fmla="*/ 2871778 w 286434"/>
              <a:gd name="T87" fmla="*/ 604665 h 285210"/>
              <a:gd name="T88" fmla="*/ 416192 w 286434"/>
              <a:gd name="T89" fmla="*/ 1609889 h 285210"/>
              <a:gd name="T90" fmla="*/ 2931923 w 286434"/>
              <a:gd name="T91" fmla="*/ 182842 h 285210"/>
              <a:gd name="T92" fmla="*/ 2976334 w 286434"/>
              <a:gd name="T93" fmla="*/ 10753 h 285210"/>
              <a:gd name="T94" fmla="*/ 5869413 w 286434"/>
              <a:gd name="T95" fmla="*/ 1717477 h 285210"/>
              <a:gd name="T96" fmla="*/ 5351475 w 286434"/>
              <a:gd name="T97" fmla="*/ 1782007 h 285210"/>
              <a:gd name="T98" fmla="*/ 5040726 w 286434"/>
              <a:gd name="T99" fmla="*/ 4370746 h 285210"/>
              <a:gd name="T100" fmla="*/ 5780633 w 286434"/>
              <a:gd name="T101" fmla="*/ 4829718 h 285210"/>
              <a:gd name="T102" fmla="*/ 5869413 w 286434"/>
              <a:gd name="T103" fmla="*/ 5604236 h 285210"/>
              <a:gd name="T104" fmla="*/ 90618 w 286434"/>
              <a:gd name="T105" fmla="*/ 5683040 h 285210"/>
              <a:gd name="T106" fmla="*/ 1812 w 286434"/>
              <a:gd name="T107" fmla="*/ 4908553 h 285210"/>
              <a:gd name="T108" fmla="*/ 519771 w 286434"/>
              <a:gd name="T109" fmla="*/ 4829718 h 285210"/>
              <a:gd name="T110" fmla="*/ 830555 w 286434"/>
              <a:gd name="T111" fmla="*/ 2240946 h 285210"/>
              <a:gd name="T112" fmla="*/ 90618 w 286434"/>
              <a:gd name="T113" fmla="*/ 1782007 h 285210"/>
              <a:gd name="T114" fmla="*/ 46222 w 286434"/>
              <a:gd name="T115" fmla="*/ 1624251 h 2852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434" h="285210">
                <a:moveTo>
                  <a:pt x="8753" y="251021"/>
                </a:moveTo>
                <a:lnTo>
                  <a:pt x="8753" y="276573"/>
                </a:lnTo>
                <a:lnTo>
                  <a:pt x="277681" y="276573"/>
                </a:lnTo>
                <a:lnTo>
                  <a:pt x="277681" y="251021"/>
                </a:lnTo>
                <a:lnTo>
                  <a:pt x="8753" y="251021"/>
                </a:lnTo>
                <a:close/>
                <a:moveTo>
                  <a:pt x="182482" y="161745"/>
                </a:moveTo>
                <a:cubicBezTo>
                  <a:pt x="184768" y="161745"/>
                  <a:pt x="186673" y="164031"/>
                  <a:pt x="186673" y="166317"/>
                </a:cubicBezTo>
                <a:cubicBezTo>
                  <a:pt x="186673" y="168984"/>
                  <a:pt x="184768" y="170889"/>
                  <a:pt x="182482" y="170889"/>
                </a:cubicBezTo>
                <a:cubicBezTo>
                  <a:pt x="179815" y="170889"/>
                  <a:pt x="177529" y="168984"/>
                  <a:pt x="177529" y="166317"/>
                </a:cubicBezTo>
                <a:cubicBezTo>
                  <a:pt x="177529" y="164031"/>
                  <a:pt x="179815" y="161745"/>
                  <a:pt x="182482" y="161745"/>
                </a:cubicBezTo>
                <a:close/>
                <a:moveTo>
                  <a:pt x="102550" y="161745"/>
                </a:moveTo>
                <a:cubicBezTo>
                  <a:pt x="104748" y="161745"/>
                  <a:pt x="107312" y="164031"/>
                  <a:pt x="107312" y="166317"/>
                </a:cubicBezTo>
                <a:cubicBezTo>
                  <a:pt x="107312" y="168984"/>
                  <a:pt x="104748" y="170889"/>
                  <a:pt x="102550" y="170889"/>
                </a:cubicBezTo>
                <a:cubicBezTo>
                  <a:pt x="100352" y="170889"/>
                  <a:pt x="98154" y="168984"/>
                  <a:pt x="98154" y="166317"/>
                </a:cubicBezTo>
                <a:cubicBezTo>
                  <a:pt x="98154" y="164031"/>
                  <a:pt x="100352" y="161745"/>
                  <a:pt x="102550" y="161745"/>
                </a:cubicBezTo>
                <a:close/>
                <a:moveTo>
                  <a:pt x="142243" y="109357"/>
                </a:moveTo>
                <a:cubicBezTo>
                  <a:pt x="144762" y="109357"/>
                  <a:pt x="146561" y="111157"/>
                  <a:pt x="146561" y="113678"/>
                </a:cubicBezTo>
                <a:lnTo>
                  <a:pt x="146561" y="120880"/>
                </a:lnTo>
                <a:cubicBezTo>
                  <a:pt x="155917" y="122321"/>
                  <a:pt x="163833" y="127722"/>
                  <a:pt x="167432" y="136365"/>
                </a:cubicBezTo>
                <a:cubicBezTo>
                  <a:pt x="168151" y="138525"/>
                  <a:pt x="167072" y="141046"/>
                  <a:pt x="164913" y="141766"/>
                </a:cubicBezTo>
                <a:cubicBezTo>
                  <a:pt x="162754" y="142847"/>
                  <a:pt x="160235" y="141766"/>
                  <a:pt x="159156" y="139606"/>
                </a:cubicBezTo>
                <a:cubicBezTo>
                  <a:pt x="156637" y="133484"/>
                  <a:pt x="149800" y="129163"/>
                  <a:pt x="142243" y="129163"/>
                </a:cubicBezTo>
                <a:cubicBezTo>
                  <a:pt x="132528" y="129163"/>
                  <a:pt x="124252" y="136365"/>
                  <a:pt x="124252" y="145367"/>
                </a:cubicBezTo>
                <a:cubicBezTo>
                  <a:pt x="124252" y="152570"/>
                  <a:pt x="127490" y="161212"/>
                  <a:pt x="142243" y="161212"/>
                </a:cubicBezTo>
                <a:cubicBezTo>
                  <a:pt x="162034" y="161212"/>
                  <a:pt x="169231" y="174176"/>
                  <a:pt x="169231" y="185699"/>
                </a:cubicBezTo>
                <a:cubicBezTo>
                  <a:pt x="169231" y="198303"/>
                  <a:pt x="159515" y="208386"/>
                  <a:pt x="146561" y="210187"/>
                </a:cubicBezTo>
                <a:lnTo>
                  <a:pt x="146561" y="217749"/>
                </a:lnTo>
                <a:cubicBezTo>
                  <a:pt x="146561" y="219909"/>
                  <a:pt x="144762" y="221710"/>
                  <a:pt x="142243" y="221710"/>
                </a:cubicBezTo>
                <a:cubicBezTo>
                  <a:pt x="140084" y="221710"/>
                  <a:pt x="138285" y="219909"/>
                  <a:pt x="138285" y="217749"/>
                </a:cubicBezTo>
                <a:lnTo>
                  <a:pt x="138285" y="210547"/>
                </a:lnTo>
                <a:cubicBezTo>
                  <a:pt x="128930" y="208746"/>
                  <a:pt x="121013" y="203345"/>
                  <a:pt x="117415" y="195062"/>
                </a:cubicBezTo>
                <a:cubicBezTo>
                  <a:pt x="116695" y="192541"/>
                  <a:pt x="117775" y="190021"/>
                  <a:pt x="119574" y="189301"/>
                </a:cubicBezTo>
                <a:cubicBezTo>
                  <a:pt x="122093" y="188580"/>
                  <a:pt x="124612" y="189301"/>
                  <a:pt x="125331" y="191461"/>
                </a:cubicBezTo>
                <a:cubicBezTo>
                  <a:pt x="128210" y="197583"/>
                  <a:pt x="135047" y="201904"/>
                  <a:pt x="142243" y="201904"/>
                </a:cubicBezTo>
                <a:cubicBezTo>
                  <a:pt x="152319" y="201904"/>
                  <a:pt x="160595" y="194702"/>
                  <a:pt x="160595" y="185699"/>
                </a:cubicBezTo>
                <a:cubicBezTo>
                  <a:pt x="160595" y="178497"/>
                  <a:pt x="157356" y="169855"/>
                  <a:pt x="142243" y="169855"/>
                </a:cubicBezTo>
                <a:cubicBezTo>
                  <a:pt x="122812" y="169855"/>
                  <a:pt x="115616" y="156891"/>
                  <a:pt x="115616" y="145367"/>
                </a:cubicBezTo>
                <a:cubicBezTo>
                  <a:pt x="115616" y="133124"/>
                  <a:pt x="125331" y="122681"/>
                  <a:pt x="138285" y="120880"/>
                </a:cubicBezTo>
                <a:lnTo>
                  <a:pt x="138285" y="113678"/>
                </a:lnTo>
                <a:cubicBezTo>
                  <a:pt x="138285" y="111157"/>
                  <a:pt x="140084" y="109357"/>
                  <a:pt x="142243" y="109357"/>
                </a:cubicBezTo>
                <a:close/>
                <a:moveTo>
                  <a:pt x="197544" y="89432"/>
                </a:moveTo>
                <a:lnTo>
                  <a:pt x="210178" y="108866"/>
                </a:lnTo>
                <a:cubicBezTo>
                  <a:pt x="210900" y="109225"/>
                  <a:pt x="211261" y="109945"/>
                  <a:pt x="211261" y="111025"/>
                </a:cubicBezTo>
                <a:lnTo>
                  <a:pt x="211261" y="220431"/>
                </a:lnTo>
                <a:cubicBezTo>
                  <a:pt x="211261" y="221510"/>
                  <a:pt x="210900" y="222230"/>
                  <a:pt x="210178" y="222950"/>
                </a:cubicBezTo>
                <a:lnTo>
                  <a:pt x="197544" y="242384"/>
                </a:lnTo>
                <a:lnTo>
                  <a:pt x="250969" y="242384"/>
                </a:lnTo>
                <a:lnTo>
                  <a:pt x="237973" y="222950"/>
                </a:lnTo>
                <a:cubicBezTo>
                  <a:pt x="237613" y="222230"/>
                  <a:pt x="236891" y="221510"/>
                  <a:pt x="236891" y="220431"/>
                </a:cubicBezTo>
                <a:lnTo>
                  <a:pt x="236891" y="111025"/>
                </a:lnTo>
                <a:cubicBezTo>
                  <a:pt x="236891" y="109945"/>
                  <a:pt x="237613" y="109225"/>
                  <a:pt x="237973" y="108866"/>
                </a:cubicBezTo>
                <a:lnTo>
                  <a:pt x="250969" y="89432"/>
                </a:lnTo>
                <a:lnTo>
                  <a:pt x="197544" y="89432"/>
                </a:lnTo>
                <a:close/>
                <a:moveTo>
                  <a:pt x="99358" y="89432"/>
                </a:moveTo>
                <a:lnTo>
                  <a:pt x="83836" y="112464"/>
                </a:lnTo>
                <a:lnTo>
                  <a:pt x="83836" y="219351"/>
                </a:lnTo>
                <a:lnTo>
                  <a:pt x="99358" y="242384"/>
                </a:lnTo>
                <a:lnTo>
                  <a:pt x="187076" y="242384"/>
                </a:lnTo>
                <a:lnTo>
                  <a:pt x="202598" y="219351"/>
                </a:lnTo>
                <a:lnTo>
                  <a:pt x="202598" y="112464"/>
                </a:lnTo>
                <a:lnTo>
                  <a:pt x="187076" y="89432"/>
                </a:lnTo>
                <a:lnTo>
                  <a:pt x="99358" y="89432"/>
                </a:lnTo>
                <a:close/>
                <a:moveTo>
                  <a:pt x="35465" y="89432"/>
                </a:moveTo>
                <a:lnTo>
                  <a:pt x="48461" y="108866"/>
                </a:lnTo>
                <a:cubicBezTo>
                  <a:pt x="49182" y="109225"/>
                  <a:pt x="49182" y="109945"/>
                  <a:pt x="49182" y="111025"/>
                </a:cubicBezTo>
                <a:lnTo>
                  <a:pt x="49182" y="220431"/>
                </a:lnTo>
                <a:cubicBezTo>
                  <a:pt x="49182" y="221510"/>
                  <a:pt x="49182" y="222230"/>
                  <a:pt x="48461" y="222950"/>
                </a:cubicBezTo>
                <a:lnTo>
                  <a:pt x="35465" y="242384"/>
                </a:lnTo>
                <a:lnTo>
                  <a:pt x="88890" y="242384"/>
                </a:lnTo>
                <a:lnTo>
                  <a:pt x="75895" y="222950"/>
                </a:lnTo>
                <a:cubicBezTo>
                  <a:pt x="75534" y="222230"/>
                  <a:pt x="75173" y="221510"/>
                  <a:pt x="75173" y="220431"/>
                </a:cubicBezTo>
                <a:lnTo>
                  <a:pt x="75173" y="111025"/>
                </a:lnTo>
                <a:cubicBezTo>
                  <a:pt x="75173" y="109945"/>
                  <a:pt x="75534" y="109225"/>
                  <a:pt x="75895" y="108866"/>
                </a:cubicBezTo>
                <a:lnTo>
                  <a:pt x="88890" y="89432"/>
                </a:lnTo>
                <a:lnTo>
                  <a:pt x="35465" y="89432"/>
                </a:lnTo>
                <a:close/>
                <a:moveTo>
                  <a:pt x="142246" y="39416"/>
                </a:moveTo>
                <a:lnTo>
                  <a:pt x="109361" y="59010"/>
                </a:lnTo>
                <a:lnTo>
                  <a:pt x="175489" y="59010"/>
                </a:lnTo>
                <a:lnTo>
                  <a:pt x="142246" y="39416"/>
                </a:lnTo>
                <a:close/>
                <a:moveTo>
                  <a:pt x="140102" y="30345"/>
                </a:moveTo>
                <a:cubicBezTo>
                  <a:pt x="141531" y="29982"/>
                  <a:pt x="143319" y="29982"/>
                  <a:pt x="144391" y="30345"/>
                </a:cubicBezTo>
                <a:lnTo>
                  <a:pt x="193720" y="59736"/>
                </a:lnTo>
                <a:cubicBezTo>
                  <a:pt x="195149" y="60462"/>
                  <a:pt x="196222" y="62639"/>
                  <a:pt x="195507" y="64816"/>
                </a:cubicBezTo>
                <a:cubicBezTo>
                  <a:pt x="195149" y="66630"/>
                  <a:pt x="193362" y="67719"/>
                  <a:pt x="191575" y="67719"/>
                </a:cubicBezTo>
                <a:lnTo>
                  <a:pt x="93276" y="67719"/>
                </a:lnTo>
                <a:cubicBezTo>
                  <a:pt x="91488" y="67719"/>
                  <a:pt x="89701" y="66630"/>
                  <a:pt x="89344" y="64816"/>
                </a:cubicBezTo>
                <a:cubicBezTo>
                  <a:pt x="88629" y="62639"/>
                  <a:pt x="89344" y="60462"/>
                  <a:pt x="91131" y="59736"/>
                </a:cubicBezTo>
                <a:lnTo>
                  <a:pt x="140102" y="30345"/>
                </a:lnTo>
                <a:close/>
                <a:moveTo>
                  <a:pt x="143036" y="9177"/>
                </a:moveTo>
                <a:lnTo>
                  <a:pt x="20304" y="80794"/>
                </a:lnTo>
                <a:lnTo>
                  <a:pt x="265769" y="80794"/>
                </a:lnTo>
                <a:lnTo>
                  <a:pt x="143036" y="9177"/>
                </a:lnTo>
                <a:close/>
                <a:moveTo>
                  <a:pt x="140870" y="540"/>
                </a:moveTo>
                <a:cubicBezTo>
                  <a:pt x="142314" y="-180"/>
                  <a:pt x="144119" y="-180"/>
                  <a:pt x="145202" y="540"/>
                </a:cubicBezTo>
                <a:lnTo>
                  <a:pt x="284178" y="81514"/>
                </a:lnTo>
                <a:cubicBezTo>
                  <a:pt x="285983" y="82234"/>
                  <a:pt x="286705" y="84393"/>
                  <a:pt x="286344" y="86193"/>
                </a:cubicBezTo>
                <a:cubicBezTo>
                  <a:pt x="285622" y="87992"/>
                  <a:pt x="283817" y="89432"/>
                  <a:pt x="282013" y="89432"/>
                </a:cubicBezTo>
                <a:lnTo>
                  <a:pt x="261076" y="89432"/>
                </a:lnTo>
                <a:lnTo>
                  <a:pt x="245915" y="112464"/>
                </a:lnTo>
                <a:lnTo>
                  <a:pt x="245915" y="219351"/>
                </a:lnTo>
                <a:lnTo>
                  <a:pt x="261076" y="242384"/>
                </a:lnTo>
                <a:lnTo>
                  <a:pt x="282013" y="242384"/>
                </a:lnTo>
                <a:cubicBezTo>
                  <a:pt x="284178" y="242384"/>
                  <a:pt x="286344" y="244183"/>
                  <a:pt x="286344" y="246342"/>
                </a:cubicBezTo>
                <a:lnTo>
                  <a:pt x="286344" y="281252"/>
                </a:lnTo>
                <a:cubicBezTo>
                  <a:pt x="286344" y="283411"/>
                  <a:pt x="284178" y="285210"/>
                  <a:pt x="282013" y="285210"/>
                </a:cubicBezTo>
                <a:lnTo>
                  <a:pt x="4421" y="285210"/>
                </a:lnTo>
                <a:cubicBezTo>
                  <a:pt x="1895" y="285210"/>
                  <a:pt x="90" y="283411"/>
                  <a:pt x="90" y="281252"/>
                </a:cubicBezTo>
                <a:lnTo>
                  <a:pt x="90" y="246342"/>
                </a:lnTo>
                <a:cubicBezTo>
                  <a:pt x="90" y="244183"/>
                  <a:pt x="1895" y="242384"/>
                  <a:pt x="4421" y="242384"/>
                </a:cubicBezTo>
                <a:lnTo>
                  <a:pt x="25358" y="242384"/>
                </a:lnTo>
                <a:lnTo>
                  <a:pt x="40519" y="219351"/>
                </a:lnTo>
                <a:lnTo>
                  <a:pt x="40519" y="112464"/>
                </a:lnTo>
                <a:lnTo>
                  <a:pt x="25358" y="89432"/>
                </a:lnTo>
                <a:lnTo>
                  <a:pt x="4421" y="89432"/>
                </a:lnTo>
                <a:cubicBezTo>
                  <a:pt x="2256" y="89432"/>
                  <a:pt x="812" y="87992"/>
                  <a:pt x="90" y="86193"/>
                </a:cubicBezTo>
                <a:cubicBezTo>
                  <a:pt x="-271" y="84393"/>
                  <a:pt x="451" y="82234"/>
                  <a:pt x="2256" y="81514"/>
                </a:cubicBezTo>
                <a:lnTo>
                  <a:pt x="140870" y="5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3" name="Freeform 970">
            <a:extLst>
              <a:ext uri="{FF2B5EF4-FFF2-40B4-BE49-F238E27FC236}">
                <a16:creationId xmlns:a16="http://schemas.microsoft.com/office/drawing/2014/main" id="{80602C56-A1A7-7A45-8068-BA2A850CB7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3735" y="7442749"/>
            <a:ext cx="700052" cy="700052"/>
          </a:xfrm>
          <a:custGeom>
            <a:avLst/>
            <a:gdLst>
              <a:gd name="T0" fmla="*/ 2105722 w 285390"/>
              <a:gd name="T1" fmla="*/ 4924677 h 285390"/>
              <a:gd name="T2" fmla="*/ 586378 w 285390"/>
              <a:gd name="T3" fmla="*/ 4743428 h 285390"/>
              <a:gd name="T4" fmla="*/ 586378 w 285390"/>
              <a:gd name="T5" fmla="*/ 4924677 h 285390"/>
              <a:gd name="T6" fmla="*/ 2349742 w 285390"/>
              <a:gd name="T7" fmla="*/ 4083756 h 285390"/>
              <a:gd name="T8" fmla="*/ 1193691 w 285390"/>
              <a:gd name="T9" fmla="*/ 4178006 h 285390"/>
              <a:gd name="T10" fmla="*/ 904085 w 285390"/>
              <a:gd name="T11" fmla="*/ 4178006 h 285390"/>
              <a:gd name="T12" fmla="*/ 585654 w 285390"/>
              <a:gd name="T13" fmla="*/ 4083756 h 285390"/>
              <a:gd name="T14" fmla="*/ 4653092 w 285390"/>
              <a:gd name="T15" fmla="*/ 4407264 h 285390"/>
              <a:gd name="T16" fmla="*/ 4826565 w 285390"/>
              <a:gd name="T17" fmla="*/ 3948738 h 285390"/>
              <a:gd name="T18" fmla="*/ 3409042 w 285390"/>
              <a:gd name="T19" fmla="*/ 4263988 h 285390"/>
              <a:gd name="T20" fmla="*/ 3871616 w 285390"/>
              <a:gd name="T21" fmla="*/ 4092051 h 285390"/>
              <a:gd name="T22" fmla="*/ 4826565 w 285390"/>
              <a:gd name="T23" fmla="*/ 3769636 h 285390"/>
              <a:gd name="T24" fmla="*/ 4653092 w 285390"/>
              <a:gd name="T25" fmla="*/ 4579214 h 285390"/>
              <a:gd name="T26" fmla="*/ 3553606 w 285390"/>
              <a:gd name="T27" fmla="*/ 3769636 h 285390"/>
              <a:gd name="T28" fmla="*/ 3727081 w 285390"/>
              <a:gd name="T29" fmla="*/ 4579214 h 285390"/>
              <a:gd name="T30" fmla="*/ 3553606 w 285390"/>
              <a:gd name="T31" fmla="*/ 3769636 h 285390"/>
              <a:gd name="T32" fmla="*/ 2349742 w 285390"/>
              <a:gd name="T33" fmla="*/ 3605294 h 285390"/>
              <a:gd name="T34" fmla="*/ 585654 w 285390"/>
              <a:gd name="T35" fmla="*/ 3424065 h 285390"/>
              <a:gd name="T36" fmla="*/ 585654 w 285390"/>
              <a:gd name="T37" fmla="*/ 3605294 h 285390"/>
              <a:gd name="T38" fmla="*/ 4508526 w 285390"/>
              <a:gd name="T39" fmla="*/ 2988166 h 285390"/>
              <a:gd name="T40" fmla="*/ 4971120 w 285390"/>
              <a:gd name="T41" fmla="*/ 3161646 h 285390"/>
              <a:gd name="T42" fmla="*/ 3553606 w 285390"/>
              <a:gd name="T43" fmla="*/ 2843579 h 285390"/>
              <a:gd name="T44" fmla="*/ 3727081 w 285390"/>
              <a:gd name="T45" fmla="*/ 3306194 h 285390"/>
              <a:gd name="T46" fmla="*/ 3553606 w 285390"/>
              <a:gd name="T47" fmla="*/ 2843579 h 285390"/>
              <a:gd name="T48" fmla="*/ 1636194 w 285390"/>
              <a:gd name="T49" fmla="*/ 2945624 h 285390"/>
              <a:gd name="T50" fmla="*/ 4653092 w 285390"/>
              <a:gd name="T51" fmla="*/ 2670125 h 285390"/>
              <a:gd name="T52" fmla="*/ 4826565 w 285390"/>
              <a:gd name="T53" fmla="*/ 3479663 h 285390"/>
              <a:gd name="T54" fmla="*/ 4653092 w 285390"/>
              <a:gd name="T55" fmla="*/ 2670125 h 285390"/>
              <a:gd name="T56" fmla="*/ 4045086 w 285390"/>
              <a:gd name="T57" fmla="*/ 3161646 h 285390"/>
              <a:gd name="T58" fmla="*/ 3235589 w 285390"/>
              <a:gd name="T59" fmla="*/ 2988166 h 285390"/>
              <a:gd name="T60" fmla="*/ 3051836 w 285390"/>
              <a:gd name="T61" fmla="*/ 4905740 h 285390"/>
              <a:gd name="T62" fmla="*/ 2909214 w 285390"/>
              <a:gd name="T63" fmla="*/ 2338775 h 285390"/>
              <a:gd name="T64" fmla="*/ 2349742 w 285390"/>
              <a:gd name="T65" fmla="*/ 2285930 h 285390"/>
              <a:gd name="T66" fmla="*/ 585654 w 285390"/>
              <a:gd name="T67" fmla="*/ 2104703 h 285390"/>
              <a:gd name="T68" fmla="*/ 585654 w 285390"/>
              <a:gd name="T69" fmla="*/ 2285930 h 285390"/>
              <a:gd name="T70" fmla="*/ 5178418 w 285390"/>
              <a:gd name="T71" fmla="*/ 1725343 h 285390"/>
              <a:gd name="T72" fmla="*/ 5055165 w 285390"/>
              <a:gd name="T73" fmla="*/ 1848557 h 285390"/>
              <a:gd name="T74" fmla="*/ 4273468 w 285390"/>
              <a:gd name="T75" fmla="*/ 1725343 h 285390"/>
              <a:gd name="T76" fmla="*/ 4145326 w 285390"/>
              <a:gd name="T77" fmla="*/ 1848557 h 285390"/>
              <a:gd name="T78" fmla="*/ 4735890 w 285390"/>
              <a:gd name="T79" fmla="*/ 1786784 h 285390"/>
              <a:gd name="T80" fmla="*/ 1279889 w 285390"/>
              <a:gd name="T81" fmla="*/ 1445010 h 285390"/>
              <a:gd name="T82" fmla="*/ 1279889 w 285390"/>
              <a:gd name="T83" fmla="*/ 1626261 h 285390"/>
              <a:gd name="T84" fmla="*/ 814071 w 285390"/>
              <a:gd name="T85" fmla="*/ 1445010 h 285390"/>
              <a:gd name="T86" fmla="*/ 502593 w 285390"/>
              <a:gd name="T87" fmla="*/ 1532018 h 285390"/>
              <a:gd name="T88" fmla="*/ 2909214 w 285390"/>
              <a:gd name="T89" fmla="*/ 2167663 h 285390"/>
              <a:gd name="T90" fmla="*/ 3051836 w 285390"/>
              <a:gd name="T91" fmla="*/ 1426065 h 285390"/>
              <a:gd name="T92" fmla="*/ 3051836 w 285390"/>
              <a:gd name="T93" fmla="*/ 684553 h 285390"/>
              <a:gd name="T94" fmla="*/ 427775 w 285390"/>
              <a:gd name="T95" fmla="*/ 171139 h 285390"/>
              <a:gd name="T96" fmla="*/ 4078612 w 285390"/>
              <a:gd name="T97" fmla="*/ 5476183 h 285390"/>
              <a:gd name="T98" fmla="*/ 2738099 w 285390"/>
              <a:gd name="T99" fmla="*/ 4763141 h 285390"/>
              <a:gd name="T100" fmla="*/ 4335291 w 285390"/>
              <a:gd name="T101" fmla="*/ 420702 h 285390"/>
              <a:gd name="T102" fmla="*/ 3051836 w 285390"/>
              <a:gd name="T103" fmla="*/ 848477 h 285390"/>
              <a:gd name="T104" fmla="*/ 427775 w 285390"/>
              <a:gd name="T105" fmla="*/ 171139 h 285390"/>
              <a:gd name="T106" fmla="*/ 4506426 w 285390"/>
              <a:gd name="T107" fmla="*/ 1254950 h 285390"/>
              <a:gd name="T108" fmla="*/ 5340688 w 285390"/>
              <a:gd name="T109" fmla="*/ 5076879 h 285390"/>
              <a:gd name="T110" fmla="*/ 427775 w 285390"/>
              <a:gd name="T111" fmla="*/ 5647299 h 28539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5390" h="285390">
                <a:moveTo>
                  <a:pt x="82498" y="239712"/>
                </a:moveTo>
                <a:lnTo>
                  <a:pt x="106414" y="239712"/>
                </a:lnTo>
                <a:cubicBezTo>
                  <a:pt x="108951" y="239712"/>
                  <a:pt x="110762" y="241910"/>
                  <a:pt x="110762" y="244475"/>
                </a:cubicBezTo>
                <a:cubicBezTo>
                  <a:pt x="110762" y="247039"/>
                  <a:pt x="108951" y="248871"/>
                  <a:pt x="106414" y="248871"/>
                </a:cubicBezTo>
                <a:lnTo>
                  <a:pt x="82498" y="248871"/>
                </a:lnTo>
                <a:cubicBezTo>
                  <a:pt x="79961" y="248871"/>
                  <a:pt x="77787" y="247039"/>
                  <a:pt x="77787" y="244475"/>
                </a:cubicBezTo>
                <a:cubicBezTo>
                  <a:pt x="77787" y="241910"/>
                  <a:pt x="79961" y="239712"/>
                  <a:pt x="82498" y="239712"/>
                </a:cubicBezTo>
                <a:close/>
                <a:moveTo>
                  <a:pt x="29633" y="239712"/>
                </a:moveTo>
                <a:lnTo>
                  <a:pt x="58914" y="239712"/>
                </a:lnTo>
                <a:cubicBezTo>
                  <a:pt x="61383" y="239712"/>
                  <a:pt x="63147" y="241910"/>
                  <a:pt x="63147" y="244475"/>
                </a:cubicBezTo>
                <a:cubicBezTo>
                  <a:pt x="63147" y="247039"/>
                  <a:pt x="61383" y="248871"/>
                  <a:pt x="58914" y="248871"/>
                </a:cubicBezTo>
                <a:lnTo>
                  <a:pt x="29633" y="248871"/>
                </a:lnTo>
                <a:cubicBezTo>
                  <a:pt x="27164" y="248871"/>
                  <a:pt x="25400" y="247039"/>
                  <a:pt x="25400" y="244475"/>
                </a:cubicBezTo>
                <a:cubicBezTo>
                  <a:pt x="25400" y="241910"/>
                  <a:pt x="27164" y="239712"/>
                  <a:pt x="29633" y="239712"/>
                </a:cubicBezTo>
                <a:close/>
                <a:moveTo>
                  <a:pt x="64679" y="206375"/>
                </a:moveTo>
                <a:lnTo>
                  <a:pt x="118745" y="206375"/>
                </a:lnTo>
                <a:cubicBezTo>
                  <a:pt x="121285" y="206375"/>
                  <a:pt x="123462" y="208207"/>
                  <a:pt x="123462" y="211138"/>
                </a:cubicBezTo>
                <a:cubicBezTo>
                  <a:pt x="123462" y="213336"/>
                  <a:pt x="121285" y="215534"/>
                  <a:pt x="118745" y="215534"/>
                </a:cubicBezTo>
                <a:lnTo>
                  <a:pt x="64679" y="215534"/>
                </a:lnTo>
                <a:cubicBezTo>
                  <a:pt x="62502" y="215534"/>
                  <a:pt x="60325" y="213336"/>
                  <a:pt x="60325" y="211138"/>
                </a:cubicBezTo>
                <a:cubicBezTo>
                  <a:pt x="60325" y="208207"/>
                  <a:pt x="62502" y="206375"/>
                  <a:pt x="64679" y="206375"/>
                </a:cubicBezTo>
                <a:close/>
                <a:moveTo>
                  <a:pt x="29597" y="206375"/>
                </a:moveTo>
                <a:lnTo>
                  <a:pt x="41140" y="206375"/>
                </a:lnTo>
                <a:cubicBezTo>
                  <a:pt x="43588" y="206375"/>
                  <a:pt x="45687" y="208207"/>
                  <a:pt x="45687" y="211138"/>
                </a:cubicBezTo>
                <a:cubicBezTo>
                  <a:pt x="45687" y="213336"/>
                  <a:pt x="43588" y="215534"/>
                  <a:pt x="41140" y="215534"/>
                </a:cubicBezTo>
                <a:lnTo>
                  <a:pt x="29597" y="215534"/>
                </a:lnTo>
                <a:cubicBezTo>
                  <a:pt x="27149" y="215534"/>
                  <a:pt x="25400" y="213336"/>
                  <a:pt x="25400" y="211138"/>
                </a:cubicBezTo>
                <a:cubicBezTo>
                  <a:pt x="25400" y="208207"/>
                  <a:pt x="27149" y="206375"/>
                  <a:pt x="29597" y="206375"/>
                </a:cubicBezTo>
                <a:close/>
                <a:moveTo>
                  <a:pt x="235147" y="199552"/>
                </a:moveTo>
                <a:cubicBezTo>
                  <a:pt x="231129" y="199552"/>
                  <a:pt x="227842" y="202448"/>
                  <a:pt x="227842" y="206793"/>
                </a:cubicBezTo>
                <a:lnTo>
                  <a:pt x="227842" y="215482"/>
                </a:lnTo>
                <a:cubicBezTo>
                  <a:pt x="227842" y="219465"/>
                  <a:pt x="231129" y="222724"/>
                  <a:pt x="235147" y="222724"/>
                </a:cubicBezTo>
                <a:lnTo>
                  <a:pt x="243913" y="222724"/>
                </a:lnTo>
                <a:cubicBezTo>
                  <a:pt x="247931" y="222724"/>
                  <a:pt x="251219" y="219465"/>
                  <a:pt x="251219" y="215482"/>
                </a:cubicBezTo>
                <a:lnTo>
                  <a:pt x="251219" y="206793"/>
                </a:lnTo>
                <a:cubicBezTo>
                  <a:pt x="251219" y="202448"/>
                  <a:pt x="247931" y="199552"/>
                  <a:pt x="243913" y="199552"/>
                </a:cubicBezTo>
                <a:lnTo>
                  <a:pt x="235147" y="199552"/>
                </a:lnTo>
                <a:close/>
                <a:moveTo>
                  <a:pt x="179583" y="199552"/>
                </a:moveTo>
                <a:cubicBezTo>
                  <a:pt x="175566" y="199552"/>
                  <a:pt x="172278" y="202448"/>
                  <a:pt x="172278" y="206793"/>
                </a:cubicBezTo>
                <a:lnTo>
                  <a:pt x="172278" y="215482"/>
                </a:lnTo>
                <a:cubicBezTo>
                  <a:pt x="172278" y="219465"/>
                  <a:pt x="175566" y="222724"/>
                  <a:pt x="179583" y="222724"/>
                </a:cubicBezTo>
                <a:lnTo>
                  <a:pt x="188350" y="222724"/>
                </a:lnTo>
                <a:cubicBezTo>
                  <a:pt x="192368" y="222724"/>
                  <a:pt x="195655" y="219465"/>
                  <a:pt x="195655" y="215482"/>
                </a:cubicBezTo>
                <a:lnTo>
                  <a:pt x="195655" y="206793"/>
                </a:lnTo>
                <a:cubicBezTo>
                  <a:pt x="195655" y="202448"/>
                  <a:pt x="192368" y="199552"/>
                  <a:pt x="188350" y="199552"/>
                </a:cubicBezTo>
                <a:lnTo>
                  <a:pt x="179583" y="199552"/>
                </a:lnTo>
                <a:close/>
                <a:moveTo>
                  <a:pt x="235147" y="190500"/>
                </a:moveTo>
                <a:lnTo>
                  <a:pt x="243913" y="190500"/>
                </a:lnTo>
                <a:cubicBezTo>
                  <a:pt x="252680" y="190500"/>
                  <a:pt x="259985" y="197741"/>
                  <a:pt x="259985" y="206793"/>
                </a:cubicBezTo>
                <a:lnTo>
                  <a:pt x="259985" y="215482"/>
                </a:lnTo>
                <a:cubicBezTo>
                  <a:pt x="259985" y="224172"/>
                  <a:pt x="252680" y="231413"/>
                  <a:pt x="243913" y="231413"/>
                </a:cubicBezTo>
                <a:lnTo>
                  <a:pt x="235147" y="231413"/>
                </a:lnTo>
                <a:cubicBezTo>
                  <a:pt x="226015" y="231413"/>
                  <a:pt x="219075" y="224172"/>
                  <a:pt x="219075" y="215482"/>
                </a:cubicBezTo>
                <a:lnTo>
                  <a:pt x="219075" y="206793"/>
                </a:lnTo>
                <a:cubicBezTo>
                  <a:pt x="219075" y="197741"/>
                  <a:pt x="226015" y="190500"/>
                  <a:pt x="235147" y="190500"/>
                </a:cubicBezTo>
                <a:close/>
                <a:moveTo>
                  <a:pt x="179583" y="190500"/>
                </a:moveTo>
                <a:lnTo>
                  <a:pt x="188350" y="190500"/>
                </a:lnTo>
                <a:cubicBezTo>
                  <a:pt x="197116" y="190500"/>
                  <a:pt x="204421" y="197741"/>
                  <a:pt x="204421" y="206793"/>
                </a:cubicBezTo>
                <a:lnTo>
                  <a:pt x="204421" y="215482"/>
                </a:lnTo>
                <a:cubicBezTo>
                  <a:pt x="204421" y="224172"/>
                  <a:pt x="197116" y="231413"/>
                  <a:pt x="188350" y="231413"/>
                </a:cubicBezTo>
                <a:lnTo>
                  <a:pt x="179583" y="231413"/>
                </a:lnTo>
                <a:cubicBezTo>
                  <a:pt x="170817" y="231413"/>
                  <a:pt x="163512" y="224172"/>
                  <a:pt x="163512" y="215482"/>
                </a:cubicBezTo>
                <a:lnTo>
                  <a:pt x="163512" y="206793"/>
                </a:lnTo>
                <a:cubicBezTo>
                  <a:pt x="163512" y="197741"/>
                  <a:pt x="170817" y="190500"/>
                  <a:pt x="179583" y="190500"/>
                </a:cubicBezTo>
                <a:close/>
                <a:moveTo>
                  <a:pt x="64679" y="173037"/>
                </a:moveTo>
                <a:lnTo>
                  <a:pt x="118745" y="173037"/>
                </a:lnTo>
                <a:cubicBezTo>
                  <a:pt x="121285" y="173037"/>
                  <a:pt x="123462" y="175235"/>
                  <a:pt x="123462" y="177800"/>
                </a:cubicBezTo>
                <a:cubicBezTo>
                  <a:pt x="123462" y="180364"/>
                  <a:pt x="121285" y="182196"/>
                  <a:pt x="118745" y="182196"/>
                </a:cubicBezTo>
                <a:lnTo>
                  <a:pt x="64679" y="182196"/>
                </a:lnTo>
                <a:cubicBezTo>
                  <a:pt x="62502" y="182196"/>
                  <a:pt x="60325" y="180364"/>
                  <a:pt x="60325" y="177800"/>
                </a:cubicBezTo>
                <a:cubicBezTo>
                  <a:pt x="60325" y="175235"/>
                  <a:pt x="62502" y="173037"/>
                  <a:pt x="64679" y="173037"/>
                </a:cubicBezTo>
                <a:close/>
                <a:moveTo>
                  <a:pt x="29597" y="173037"/>
                </a:moveTo>
                <a:lnTo>
                  <a:pt x="41140" y="173037"/>
                </a:lnTo>
                <a:cubicBezTo>
                  <a:pt x="43588" y="173037"/>
                  <a:pt x="45687" y="175235"/>
                  <a:pt x="45687" y="177800"/>
                </a:cubicBezTo>
                <a:cubicBezTo>
                  <a:pt x="45687" y="180364"/>
                  <a:pt x="43588" y="182196"/>
                  <a:pt x="41140" y="182196"/>
                </a:cubicBezTo>
                <a:lnTo>
                  <a:pt x="29597" y="182196"/>
                </a:lnTo>
                <a:cubicBezTo>
                  <a:pt x="27149" y="182196"/>
                  <a:pt x="25400" y="180364"/>
                  <a:pt x="25400" y="177800"/>
                </a:cubicBezTo>
                <a:cubicBezTo>
                  <a:pt x="25400" y="175235"/>
                  <a:pt x="27149" y="173037"/>
                  <a:pt x="29597" y="173037"/>
                </a:cubicBezTo>
                <a:close/>
                <a:moveTo>
                  <a:pt x="235147" y="143703"/>
                </a:moveTo>
                <a:cubicBezTo>
                  <a:pt x="231129" y="143703"/>
                  <a:pt x="227842" y="146626"/>
                  <a:pt x="227842" y="151009"/>
                </a:cubicBezTo>
                <a:lnTo>
                  <a:pt x="227842" y="159775"/>
                </a:lnTo>
                <a:cubicBezTo>
                  <a:pt x="227842" y="163793"/>
                  <a:pt x="231129" y="167080"/>
                  <a:pt x="235147" y="167080"/>
                </a:cubicBezTo>
                <a:lnTo>
                  <a:pt x="243913" y="167080"/>
                </a:lnTo>
                <a:cubicBezTo>
                  <a:pt x="247931" y="167080"/>
                  <a:pt x="251219" y="163793"/>
                  <a:pt x="251219" y="159775"/>
                </a:cubicBezTo>
                <a:lnTo>
                  <a:pt x="251219" y="151009"/>
                </a:lnTo>
                <a:cubicBezTo>
                  <a:pt x="251219" y="146626"/>
                  <a:pt x="247931" y="143703"/>
                  <a:pt x="243913" y="143703"/>
                </a:cubicBezTo>
                <a:lnTo>
                  <a:pt x="235147" y="143703"/>
                </a:lnTo>
                <a:close/>
                <a:moveTo>
                  <a:pt x="179583" y="143703"/>
                </a:moveTo>
                <a:cubicBezTo>
                  <a:pt x="175566" y="143703"/>
                  <a:pt x="172278" y="146626"/>
                  <a:pt x="172278" y="151009"/>
                </a:cubicBezTo>
                <a:lnTo>
                  <a:pt x="172278" y="159775"/>
                </a:lnTo>
                <a:cubicBezTo>
                  <a:pt x="172278" y="163793"/>
                  <a:pt x="175566" y="167080"/>
                  <a:pt x="179583" y="167080"/>
                </a:cubicBezTo>
                <a:lnTo>
                  <a:pt x="188350" y="167080"/>
                </a:lnTo>
                <a:cubicBezTo>
                  <a:pt x="192368" y="167080"/>
                  <a:pt x="195655" y="163793"/>
                  <a:pt x="195655" y="159775"/>
                </a:cubicBezTo>
                <a:lnTo>
                  <a:pt x="195655" y="151009"/>
                </a:lnTo>
                <a:cubicBezTo>
                  <a:pt x="195655" y="146626"/>
                  <a:pt x="192368" y="143703"/>
                  <a:pt x="188350" y="143703"/>
                </a:cubicBezTo>
                <a:lnTo>
                  <a:pt x="179583" y="143703"/>
                </a:lnTo>
                <a:close/>
                <a:moveTo>
                  <a:pt x="29670" y="139700"/>
                </a:moveTo>
                <a:lnTo>
                  <a:pt x="82686" y="139700"/>
                </a:lnTo>
                <a:cubicBezTo>
                  <a:pt x="84821" y="139700"/>
                  <a:pt x="86956" y="141898"/>
                  <a:pt x="86956" y="144096"/>
                </a:cubicBezTo>
                <a:cubicBezTo>
                  <a:pt x="86956" y="146661"/>
                  <a:pt x="84821" y="148859"/>
                  <a:pt x="82686" y="148859"/>
                </a:cubicBezTo>
                <a:lnTo>
                  <a:pt x="29670" y="148859"/>
                </a:lnTo>
                <a:cubicBezTo>
                  <a:pt x="27179" y="148859"/>
                  <a:pt x="25400" y="146661"/>
                  <a:pt x="25400" y="144096"/>
                </a:cubicBezTo>
                <a:cubicBezTo>
                  <a:pt x="25400" y="141898"/>
                  <a:pt x="27179" y="139700"/>
                  <a:pt x="29670" y="139700"/>
                </a:cubicBezTo>
                <a:close/>
                <a:moveTo>
                  <a:pt x="235147" y="134937"/>
                </a:moveTo>
                <a:lnTo>
                  <a:pt x="243913" y="134937"/>
                </a:lnTo>
                <a:cubicBezTo>
                  <a:pt x="252680" y="134937"/>
                  <a:pt x="259985" y="142242"/>
                  <a:pt x="259985" y="151009"/>
                </a:cubicBezTo>
                <a:lnTo>
                  <a:pt x="259985" y="159775"/>
                </a:lnTo>
                <a:cubicBezTo>
                  <a:pt x="259985" y="168542"/>
                  <a:pt x="252680" y="175847"/>
                  <a:pt x="243913" y="175847"/>
                </a:cubicBezTo>
                <a:lnTo>
                  <a:pt x="235147" y="175847"/>
                </a:lnTo>
                <a:cubicBezTo>
                  <a:pt x="226015" y="175847"/>
                  <a:pt x="219075" y="168542"/>
                  <a:pt x="219075" y="159775"/>
                </a:cubicBezTo>
                <a:lnTo>
                  <a:pt x="219075" y="151009"/>
                </a:lnTo>
                <a:cubicBezTo>
                  <a:pt x="219075" y="142242"/>
                  <a:pt x="226015" y="134937"/>
                  <a:pt x="235147" y="134937"/>
                </a:cubicBezTo>
                <a:close/>
                <a:moveTo>
                  <a:pt x="179583" y="134937"/>
                </a:moveTo>
                <a:lnTo>
                  <a:pt x="188350" y="134937"/>
                </a:lnTo>
                <a:cubicBezTo>
                  <a:pt x="197116" y="134937"/>
                  <a:pt x="204421" y="142242"/>
                  <a:pt x="204421" y="151009"/>
                </a:cubicBezTo>
                <a:lnTo>
                  <a:pt x="204421" y="159775"/>
                </a:lnTo>
                <a:cubicBezTo>
                  <a:pt x="204421" y="168542"/>
                  <a:pt x="197116" y="175847"/>
                  <a:pt x="188350" y="175847"/>
                </a:cubicBezTo>
                <a:lnTo>
                  <a:pt x="179583" y="175847"/>
                </a:lnTo>
                <a:cubicBezTo>
                  <a:pt x="170817" y="175847"/>
                  <a:pt x="163512" y="168542"/>
                  <a:pt x="163512" y="159775"/>
                </a:cubicBezTo>
                <a:lnTo>
                  <a:pt x="163512" y="151009"/>
                </a:lnTo>
                <a:cubicBezTo>
                  <a:pt x="163512" y="142242"/>
                  <a:pt x="170817" y="134937"/>
                  <a:pt x="179583" y="134937"/>
                </a:cubicBezTo>
                <a:close/>
                <a:moveTo>
                  <a:pt x="147019" y="118192"/>
                </a:moveTo>
                <a:lnTo>
                  <a:pt x="147019" y="240708"/>
                </a:lnTo>
                <a:cubicBezTo>
                  <a:pt x="147019" y="245032"/>
                  <a:pt x="150262" y="247914"/>
                  <a:pt x="154225" y="247914"/>
                </a:cubicBezTo>
                <a:lnTo>
                  <a:pt x="269895" y="247914"/>
                </a:lnTo>
                <a:cubicBezTo>
                  <a:pt x="273859" y="247914"/>
                  <a:pt x="276742" y="245032"/>
                  <a:pt x="276742" y="240708"/>
                </a:cubicBezTo>
                <a:lnTo>
                  <a:pt x="276742" y="118192"/>
                </a:lnTo>
                <a:lnTo>
                  <a:pt x="147019" y="118192"/>
                </a:lnTo>
                <a:close/>
                <a:moveTo>
                  <a:pt x="64679" y="106362"/>
                </a:moveTo>
                <a:lnTo>
                  <a:pt x="118745" y="106362"/>
                </a:lnTo>
                <a:cubicBezTo>
                  <a:pt x="121285" y="106362"/>
                  <a:pt x="123462" y="108560"/>
                  <a:pt x="123462" y="111125"/>
                </a:cubicBezTo>
                <a:cubicBezTo>
                  <a:pt x="123462" y="113689"/>
                  <a:pt x="121285" y="115521"/>
                  <a:pt x="118745" y="115521"/>
                </a:cubicBezTo>
                <a:lnTo>
                  <a:pt x="64679" y="115521"/>
                </a:lnTo>
                <a:cubicBezTo>
                  <a:pt x="62502" y="115521"/>
                  <a:pt x="60325" y="113689"/>
                  <a:pt x="60325" y="111125"/>
                </a:cubicBezTo>
                <a:cubicBezTo>
                  <a:pt x="60325" y="108560"/>
                  <a:pt x="62502" y="106362"/>
                  <a:pt x="64679" y="106362"/>
                </a:cubicBezTo>
                <a:close/>
                <a:moveTo>
                  <a:pt x="29597" y="106362"/>
                </a:moveTo>
                <a:lnTo>
                  <a:pt x="41140" y="106362"/>
                </a:lnTo>
                <a:cubicBezTo>
                  <a:pt x="43588" y="106362"/>
                  <a:pt x="45687" y="108560"/>
                  <a:pt x="45687" y="111125"/>
                </a:cubicBezTo>
                <a:cubicBezTo>
                  <a:pt x="45687" y="113689"/>
                  <a:pt x="43588" y="115521"/>
                  <a:pt x="41140" y="115521"/>
                </a:cubicBezTo>
                <a:lnTo>
                  <a:pt x="29597" y="115521"/>
                </a:lnTo>
                <a:cubicBezTo>
                  <a:pt x="27149" y="115521"/>
                  <a:pt x="25400" y="113689"/>
                  <a:pt x="25400" y="111125"/>
                </a:cubicBezTo>
                <a:cubicBezTo>
                  <a:pt x="25400" y="108560"/>
                  <a:pt x="27149" y="106362"/>
                  <a:pt x="29597" y="106362"/>
                </a:cubicBezTo>
                <a:close/>
                <a:moveTo>
                  <a:pt x="255466" y="87191"/>
                </a:moveTo>
                <a:cubicBezTo>
                  <a:pt x="257297" y="85725"/>
                  <a:pt x="259862" y="85725"/>
                  <a:pt x="261694" y="87191"/>
                </a:cubicBezTo>
                <a:cubicBezTo>
                  <a:pt x="262426" y="87923"/>
                  <a:pt x="263159" y="89389"/>
                  <a:pt x="263159" y="90488"/>
                </a:cubicBezTo>
                <a:cubicBezTo>
                  <a:pt x="263159" y="91587"/>
                  <a:pt x="262426" y="92686"/>
                  <a:pt x="261694" y="93418"/>
                </a:cubicBezTo>
                <a:cubicBezTo>
                  <a:pt x="260961" y="94517"/>
                  <a:pt x="259862" y="94884"/>
                  <a:pt x="258763" y="94884"/>
                </a:cubicBezTo>
                <a:cubicBezTo>
                  <a:pt x="257297" y="94884"/>
                  <a:pt x="256198" y="94517"/>
                  <a:pt x="255466" y="93418"/>
                </a:cubicBezTo>
                <a:cubicBezTo>
                  <a:pt x="254367" y="92686"/>
                  <a:pt x="254000" y="91587"/>
                  <a:pt x="254000" y="90488"/>
                </a:cubicBezTo>
                <a:cubicBezTo>
                  <a:pt x="254000" y="89389"/>
                  <a:pt x="254367" y="87923"/>
                  <a:pt x="255466" y="87191"/>
                </a:cubicBezTo>
                <a:close/>
                <a:moveTo>
                  <a:pt x="209486" y="87191"/>
                </a:moveTo>
                <a:cubicBezTo>
                  <a:pt x="211010" y="85725"/>
                  <a:pt x="214058" y="85725"/>
                  <a:pt x="215963" y="87191"/>
                </a:cubicBezTo>
                <a:cubicBezTo>
                  <a:pt x="216725" y="87923"/>
                  <a:pt x="217106" y="89389"/>
                  <a:pt x="217106" y="90488"/>
                </a:cubicBezTo>
                <a:cubicBezTo>
                  <a:pt x="217106" y="91587"/>
                  <a:pt x="216725" y="92686"/>
                  <a:pt x="215963" y="93418"/>
                </a:cubicBezTo>
                <a:cubicBezTo>
                  <a:pt x="215201" y="94517"/>
                  <a:pt x="214058" y="94884"/>
                  <a:pt x="212534" y="94884"/>
                </a:cubicBezTo>
                <a:cubicBezTo>
                  <a:pt x="211391" y="94884"/>
                  <a:pt x="210248" y="94517"/>
                  <a:pt x="209486" y="93418"/>
                </a:cubicBezTo>
                <a:cubicBezTo>
                  <a:pt x="208724" y="92686"/>
                  <a:pt x="207962" y="91587"/>
                  <a:pt x="207962" y="90488"/>
                </a:cubicBezTo>
                <a:cubicBezTo>
                  <a:pt x="207962" y="89389"/>
                  <a:pt x="208724" y="87923"/>
                  <a:pt x="209486" y="87191"/>
                </a:cubicBezTo>
                <a:close/>
                <a:moveTo>
                  <a:pt x="234759" y="85725"/>
                </a:moveTo>
                <a:cubicBezTo>
                  <a:pt x="237426" y="85725"/>
                  <a:pt x="239331" y="87630"/>
                  <a:pt x="239331" y="90297"/>
                </a:cubicBezTo>
                <a:cubicBezTo>
                  <a:pt x="239331" y="92964"/>
                  <a:pt x="237426" y="94869"/>
                  <a:pt x="234759" y="94869"/>
                </a:cubicBezTo>
                <a:cubicBezTo>
                  <a:pt x="232473" y="94869"/>
                  <a:pt x="230187" y="92964"/>
                  <a:pt x="230187" y="90297"/>
                </a:cubicBezTo>
                <a:cubicBezTo>
                  <a:pt x="230187" y="87630"/>
                  <a:pt x="232473" y="85725"/>
                  <a:pt x="234759" y="85725"/>
                </a:cubicBezTo>
                <a:close/>
                <a:moveTo>
                  <a:pt x="64679" y="73025"/>
                </a:moveTo>
                <a:lnTo>
                  <a:pt x="118745" y="73025"/>
                </a:lnTo>
                <a:cubicBezTo>
                  <a:pt x="121285" y="73025"/>
                  <a:pt x="123462" y="74857"/>
                  <a:pt x="123462" y="77421"/>
                </a:cubicBezTo>
                <a:cubicBezTo>
                  <a:pt x="123462" y="79985"/>
                  <a:pt x="121285" y="82184"/>
                  <a:pt x="118745" y="82184"/>
                </a:cubicBezTo>
                <a:lnTo>
                  <a:pt x="64679" y="82184"/>
                </a:lnTo>
                <a:cubicBezTo>
                  <a:pt x="62502" y="82184"/>
                  <a:pt x="60325" y="79985"/>
                  <a:pt x="60325" y="77421"/>
                </a:cubicBezTo>
                <a:cubicBezTo>
                  <a:pt x="60325" y="74857"/>
                  <a:pt x="62502" y="73025"/>
                  <a:pt x="64679" y="73025"/>
                </a:cubicBezTo>
                <a:close/>
                <a:moveTo>
                  <a:pt x="29597" y="73025"/>
                </a:moveTo>
                <a:lnTo>
                  <a:pt x="41140" y="73025"/>
                </a:lnTo>
                <a:cubicBezTo>
                  <a:pt x="43588" y="73025"/>
                  <a:pt x="45687" y="74857"/>
                  <a:pt x="45687" y="77421"/>
                </a:cubicBezTo>
                <a:cubicBezTo>
                  <a:pt x="45687" y="79985"/>
                  <a:pt x="43588" y="82184"/>
                  <a:pt x="41140" y="82184"/>
                </a:cubicBezTo>
                <a:lnTo>
                  <a:pt x="29597" y="82184"/>
                </a:lnTo>
                <a:cubicBezTo>
                  <a:pt x="27149" y="82184"/>
                  <a:pt x="25400" y="79985"/>
                  <a:pt x="25400" y="77421"/>
                </a:cubicBezTo>
                <a:cubicBezTo>
                  <a:pt x="25400" y="74857"/>
                  <a:pt x="27149" y="73025"/>
                  <a:pt x="29597" y="73025"/>
                </a:cubicBezTo>
                <a:close/>
                <a:moveTo>
                  <a:pt x="154225" y="72068"/>
                </a:moveTo>
                <a:cubicBezTo>
                  <a:pt x="150262" y="72068"/>
                  <a:pt x="147019" y="75311"/>
                  <a:pt x="147019" y="79275"/>
                </a:cubicBezTo>
                <a:lnTo>
                  <a:pt x="147019" y="109544"/>
                </a:lnTo>
                <a:lnTo>
                  <a:pt x="276742" y="109544"/>
                </a:lnTo>
                <a:lnTo>
                  <a:pt x="276742" y="79275"/>
                </a:lnTo>
                <a:cubicBezTo>
                  <a:pt x="276742" y="75311"/>
                  <a:pt x="273859" y="72068"/>
                  <a:pt x="269895" y="72068"/>
                </a:cubicBezTo>
                <a:lnTo>
                  <a:pt x="154225" y="72068"/>
                </a:lnTo>
                <a:close/>
                <a:moveTo>
                  <a:pt x="60177" y="8648"/>
                </a:moveTo>
                <a:lnTo>
                  <a:pt x="60177" y="21260"/>
                </a:lnTo>
                <a:cubicBezTo>
                  <a:pt x="60177" y="28467"/>
                  <a:pt x="66302" y="34593"/>
                  <a:pt x="73509" y="34593"/>
                </a:cubicBezTo>
                <a:lnTo>
                  <a:pt x="154225" y="34593"/>
                </a:lnTo>
                <a:cubicBezTo>
                  <a:pt x="161432" y="34593"/>
                  <a:pt x="167198" y="28467"/>
                  <a:pt x="167198" y="21260"/>
                </a:cubicBezTo>
                <a:lnTo>
                  <a:pt x="167198" y="8648"/>
                </a:lnTo>
                <a:lnTo>
                  <a:pt x="60177" y="8648"/>
                </a:lnTo>
                <a:close/>
                <a:moveTo>
                  <a:pt x="21620" y="8648"/>
                </a:moveTo>
                <a:cubicBezTo>
                  <a:pt x="14413" y="8648"/>
                  <a:pt x="8648" y="14053"/>
                  <a:pt x="8648" y="21260"/>
                </a:cubicBezTo>
                <a:lnTo>
                  <a:pt x="8648" y="263769"/>
                </a:lnTo>
                <a:cubicBezTo>
                  <a:pt x="8648" y="270976"/>
                  <a:pt x="14413" y="276742"/>
                  <a:pt x="21620" y="276742"/>
                </a:cubicBezTo>
                <a:lnTo>
                  <a:pt x="206115" y="276742"/>
                </a:lnTo>
                <a:cubicBezTo>
                  <a:pt x="213322" y="276742"/>
                  <a:pt x="219087" y="270976"/>
                  <a:pt x="219087" y="263769"/>
                </a:cubicBezTo>
                <a:lnTo>
                  <a:pt x="219087" y="256563"/>
                </a:lnTo>
                <a:lnTo>
                  <a:pt x="154225" y="256563"/>
                </a:lnTo>
                <a:cubicBezTo>
                  <a:pt x="145577" y="256563"/>
                  <a:pt x="138371" y="249716"/>
                  <a:pt x="138371" y="240708"/>
                </a:cubicBezTo>
                <a:lnTo>
                  <a:pt x="138371" y="79275"/>
                </a:lnTo>
                <a:cubicBezTo>
                  <a:pt x="138371" y="70627"/>
                  <a:pt x="145577" y="63420"/>
                  <a:pt x="154225" y="63420"/>
                </a:cubicBezTo>
                <a:lnTo>
                  <a:pt x="219087" y="63420"/>
                </a:lnTo>
                <a:lnTo>
                  <a:pt x="219087" y="21260"/>
                </a:lnTo>
                <a:cubicBezTo>
                  <a:pt x="219087" y="14053"/>
                  <a:pt x="213322" y="8648"/>
                  <a:pt x="206115" y="8648"/>
                </a:cubicBezTo>
                <a:lnTo>
                  <a:pt x="175846" y="8648"/>
                </a:lnTo>
                <a:lnTo>
                  <a:pt x="175846" y="21260"/>
                </a:lnTo>
                <a:cubicBezTo>
                  <a:pt x="175846" y="33512"/>
                  <a:pt x="166117" y="42880"/>
                  <a:pt x="154225" y="42880"/>
                </a:cubicBezTo>
                <a:lnTo>
                  <a:pt x="73509" y="42880"/>
                </a:lnTo>
                <a:cubicBezTo>
                  <a:pt x="61618" y="42880"/>
                  <a:pt x="51889" y="33512"/>
                  <a:pt x="51889" y="21260"/>
                </a:cubicBezTo>
                <a:lnTo>
                  <a:pt x="51889" y="8648"/>
                </a:lnTo>
                <a:lnTo>
                  <a:pt x="21620" y="8648"/>
                </a:lnTo>
                <a:close/>
                <a:moveTo>
                  <a:pt x="21620" y="0"/>
                </a:moveTo>
                <a:lnTo>
                  <a:pt x="206115" y="0"/>
                </a:lnTo>
                <a:cubicBezTo>
                  <a:pt x="218006" y="0"/>
                  <a:pt x="227735" y="9729"/>
                  <a:pt x="227735" y="21260"/>
                </a:cubicBezTo>
                <a:lnTo>
                  <a:pt x="227735" y="63420"/>
                </a:lnTo>
                <a:lnTo>
                  <a:pt x="269895" y="63420"/>
                </a:lnTo>
                <a:cubicBezTo>
                  <a:pt x="278543" y="63420"/>
                  <a:pt x="285390" y="70627"/>
                  <a:pt x="285390" y="79275"/>
                </a:cubicBezTo>
                <a:lnTo>
                  <a:pt x="285390" y="240708"/>
                </a:lnTo>
                <a:cubicBezTo>
                  <a:pt x="285390" y="249716"/>
                  <a:pt x="278543" y="256563"/>
                  <a:pt x="269895" y="256563"/>
                </a:cubicBezTo>
                <a:lnTo>
                  <a:pt x="227735" y="256563"/>
                </a:lnTo>
                <a:lnTo>
                  <a:pt x="227735" y="263769"/>
                </a:lnTo>
                <a:cubicBezTo>
                  <a:pt x="227735" y="275661"/>
                  <a:pt x="218006" y="285390"/>
                  <a:pt x="206115" y="285390"/>
                </a:cubicBezTo>
                <a:lnTo>
                  <a:pt x="21620" y="285390"/>
                </a:lnTo>
                <a:cubicBezTo>
                  <a:pt x="9729" y="285390"/>
                  <a:pt x="0" y="275661"/>
                  <a:pt x="0" y="263769"/>
                </a:cubicBezTo>
                <a:lnTo>
                  <a:pt x="0" y="21260"/>
                </a:lnTo>
                <a:cubicBezTo>
                  <a:pt x="0" y="9729"/>
                  <a:pt x="9729" y="0"/>
                  <a:pt x="216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4" name="Freeform 547">
            <a:extLst>
              <a:ext uri="{FF2B5EF4-FFF2-40B4-BE49-F238E27FC236}">
                <a16:creationId xmlns:a16="http://schemas.microsoft.com/office/drawing/2014/main" id="{BA0442C5-A694-3341-AC20-DE90EA9F11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1587" y="3100984"/>
            <a:ext cx="704346" cy="700052"/>
          </a:xfrm>
          <a:custGeom>
            <a:avLst/>
            <a:gdLst>
              <a:gd name="T0" fmla="*/ 2147483646 w 796"/>
              <a:gd name="T1" fmla="*/ 2147483646 h 793"/>
              <a:gd name="T2" fmla="*/ 2147483646 w 796"/>
              <a:gd name="T3" fmla="*/ 2147483646 h 793"/>
              <a:gd name="T4" fmla="*/ 2147483646 w 796"/>
              <a:gd name="T5" fmla="*/ 2147483646 h 793"/>
              <a:gd name="T6" fmla="*/ 2147483646 w 796"/>
              <a:gd name="T7" fmla="*/ 2147483646 h 793"/>
              <a:gd name="T8" fmla="*/ 2147483646 w 796"/>
              <a:gd name="T9" fmla="*/ 2147483646 h 793"/>
              <a:gd name="T10" fmla="*/ 2147483646 w 796"/>
              <a:gd name="T11" fmla="*/ 2147483646 h 793"/>
              <a:gd name="T12" fmla="*/ 2147483646 w 796"/>
              <a:gd name="T13" fmla="*/ 2147483646 h 793"/>
              <a:gd name="T14" fmla="*/ 2147483646 w 796"/>
              <a:gd name="T15" fmla="*/ 2147483646 h 793"/>
              <a:gd name="T16" fmla="*/ 2147483646 w 796"/>
              <a:gd name="T17" fmla="*/ 2147483646 h 793"/>
              <a:gd name="T18" fmla="*/ 2147483646 w 796"/>
              <a:gd name="T19" fmla="*/ 2147483646 h 793"/>
              <a:gd name="T20" fmla="*/ 2147483646 w 796"/>
              <a:gd name="T21" fmla="*/ 2147483646 h 793"/>
              <a:gd name="T22" fmla="*/ 2147483646 w 796"/>
              <a:gd name="T23" fmla="*/ 2147483646 h 793"/>
              <a:gd name="T24" fmla="*/ 2147483646 w 796"/>
              <a:gd name="T25" fmla="*/ 2147483646 h 793"/>
              <a:gd name="T26" fmla="*/ 2147483646 w 796"/>
              <a:gd name="T27" fmla="*/ 2147483646 h 793"/>
              <a:gd name="T28" fmla="*/ 2147483646 w 796"/>
              <a:gd name="T29" fmla="*/ 2147483646 h 793"/>
              <a:gd name="T30" fmla="*/ 2147483646 w 796"/>
              <a:gd name="T31" fmla="*/ 2147483646 h 793"/>
              <a:gd name="T32" fmla="*/ 2147483646 w 796"/>
              <a:gd name="T33" fmla="*/ 2147483646 h 793"/>
              <a:gd name="T34" fmla="*/ 2147483646 w 796"/>
              <a:gd name="T35" fmla="*/ 2147483646 h 793"/>
              <a:gd name="T36" fmla="*/ 2147483646 w 796"/>
              <a:gd name="T37" fmla="*/ 2147483646 h 793"/>
              <a:gd name="T38" fmla="*/ 2147483646 w 796"/>
              <a:gd name="T39" fmla="*/ 2147483646 h 793"/>
              <a:gd name="T40" fmla="*/ 2147483646 w 796"/>
              <a:gd name="T41" fmla="*/ 2147483646 h 793"/>
              <a:gd name="T42" fmla="*/ 2147483646 w 796"/>
              <a:gd name="T43" fmla="*/ 2147483646 h 793"/>
              <a:gd name="T44" fmla="*/ 2147483646 w 796"/>
              <a:gd name="T45" fmla="*/ 2147483646 h 793"/>
              <a:gd name="T46" fmla="*/ 2147483646 w 796"/>
              <a:gd name="T47" fmla="*/ 2147483646 h 793"/>
              <a:gd name="T48" fmla="*/ 2147483646 w 796"/>
              <a:gd name="T49" fmla="*/ 2147483646 h 793"/>
              <a:gd name="T50" fmla="*/ 2147483646 w 796"/>
              <a:gd name="T51" fmla="*/ 2147483646 h 793"/>
              <a:gd name="T52" fmla="*/ 2147483646 w 796"/>
              <a:gd name="T53" fmla="*/ 2147483646 h 793"/>
              <a:gd name="T54" fmla="*/ 2147483646 w 796"/>
              <a:gd name="T55" fmla="*/ 2147483646 h 793"/>
              <a:gd name="T56" fmla="*/ 2147483646 w 796"/>
              <a:gd name="T57" fmla="*/ 2147483646 h 793"/>
              <a:gd name="T58" fmla="*/ 2147483646 w 796"/>
              <a:gd name="T59" fmla="*/ 2147483646 h 793"/>
              <a:gd name="T60" fmla="*/ 2147483646 w 796"/>
              <a:gd name="T61" fmla="*/ 2147483646 h 793"/>
              <a:gd name="T62" fmla="*/ 2147483646 w 796"/>
              <a:gd name="T63" fmla="*/ 2147483646 h 793"/>
              <a:gd name="T64" fmla="*/ 2147483646 w 796"/>
              <a:gd name="T65" fmla="*/ 2147483646 h 793"/>
              <a:gd name="T66" fmla="*/ 2147483646 w 796"/>
              <a:gd name="T67" fmla="*/ 2147483646 h 793"/>
              <a:gd name="T68" fmla="*/ 2147483646 w 796"/>
              <a:gd name="T69" fmla="*/ 2147483646 h 793"/>
              <a:gd name="T70" fmla="*/ 2147483646 w 796"/>
              <a:gd name="T71" fmla="*/ 2147483646 h 793"/>
              <a:gd name="T72" fmla="*/ 2147483646 w 796"/>
              <a:gd name="T73" fmla="*/ 2147483646 h 793"/>
              <a:gd name="T74" fmla="*/ 2147483646 w 796"/>
              <a:gd name="T75" fmla="*/ 2147483646 h 793"/>
              <a:gd name="T76" fmla="*/ 2147483646 w 796"/>
              <a:gd name="T77" fmla="*/ 2147483646 h 793"/>
              <a:gd name="T78" fmla="*/ 2147483646 w 796"/>
              <a:gd name="T79" fmla="*/ 2147483646 h 793"/>
              <a:gd name="T80" fmla="*/ 2147483646 w 796"/>
              <a:gd name="T81" fmla="*/ 2147483646 h 793"/>
              <a:gd name="T82" fmla="*/ 2147483646 w 796"/>
              <a:gd name="T83" fmla="*/ 2147483646 h 793"/>
              <a:gd name="T84" fmla="*/ 2147483646 w 796"/>
              <a:gd name="T85" fmla="*/ 2147483646 h 793"/>
              <a:gd name="T86" fmla="*/ 2147483646 w 796"/>
              <a:gd name="T87" fmla="*/ 2147483646 h 793"/>
              <a:gd name="T88" fmla="*/ 2147483646 w 796"/>
              <a:gd name="T89" fmla="*/ 2147483646 h 793"/>
              <a:gd name="T90" fmla="*/ 2147483646 w 796"/>
              <a:gd name="T91" fmla="*/ 2147483646 h 793"/>
              <a:gd name="T92" fmla="*/ 0 w 796"/>
              <a:gd name="T93" fmla="*/ 2147483646 h 793"/>
              <a:gd name="T94" fmla="*/ 2147483646 w 796"/>
              <a:gd name="T95" fmla="*/ 2147483646 h 793"/>
              <a:gd name="T96" fmla="*/ 0 w 796"/>
              <a:gd name="T97" fmla="*/ 2147483646 h 793"/>
              <a:gd name="T98" fmla="*/ 2147483646 w 796"/>
              <a:gd name="T99" fmla="*/ 2147483646 h 793"/>
              <a:gd name="T100" fmla="*/ 2147483646 w 796"/>
              <a:gd name="T101" fmla="*/ 2147483646 h 793"/>
              <a:gd name="T102" fmla="*/ 2147483646 w 796"/>
              <a:gd name="T103" fmla="*/ 2147483646 h 793"/>
              <a:gd name="T104" fmla="*/ 2147483646 w 796"/>
              <a:gd name="T105" fmla="*/ 2147483646 h 793"/>
              <a:gd name="T106" fmla="*/ 0 w 796"/>
              <a:gd name="T107" fmla="*/ 2147483646 h 793"/>
              <a:gd name="T108" fmla="*/ 2147483646 w 796"/>
              <a:gd name="T109" fmla="*/ 2147483646 h 793"/>
              <a:gd name="T110" fmla="*/ 0 w 796"/>
              <a:gd name="T111" fmla="*/ 2147483646 h 793"/>
              <a:gd name="T112" fmla="*/ 2147483646 w 796"/>
              <a:gd name="T113" fmla="*/ 2147483646 h 793"/>
              <a:gd name="T114" fmla="*/ 2147483646 w 796"/>
              <a:gd name="T115" fmla="*/ 2147483646 h 793"/>
              <a:gd name="T116" fmla="*/ 2147483646 w 796"/>
              <a:gd name="T117" fmla="*/ 2147483646 h 793"/>
              <a:gd name="T118" fmla="*/ 2147483646 w 796"/>
              <a:gd name="T119" fmla="*/ 2147483646 h 793"/>
              <a:gd name="T120" fmla="*/ 2147483646 w 796"/>
              <a:gd name="T121" fmla="*/ 2147483646 h 79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96" h="793">
                <a:moveTo>
                  <a:pt x="643" y="721"/>
                </a:moveTo>
                <a:lnTo>
                  <a:pt x="556" y="721"/>
                </a:lnTo>
                <a:lnTo>
                  <a:pt x="556" y="553"/>
                </a:lnTo>
                <a:cubicBezTo>
                  <a:pt x="556" y="547"/>
                  <a:pt x="550" y="542"/>
                  <a:pt x="544" y="542"/>
                </a:cubicBezTo>
                <a:cubicBezTo>
                  <a:pt x="537" y="542"/>
                  <a:pt x="532" y="547"/>
                  <a:pt x="532" y="553"/>
                </a:cubicBezTo>
                <a:lnTo>
                  <a:pt x="532" y="721"/>
                </a:lnTo>
                <a:lnTo>
                  <a:pt x="377" y="721"/>
                </a:lnTo>
                <a:lnTo>
                  <a:pt x="377" y="417"/>
                </a:lnTo>
                <a:lnTo>
                  <a:pt x="431" y="409"/>
                </a:lnTo>
                <a:cubicBezTo>
                  <a:pt x="434" y="408"/>
                  <a:pt x="437" y="406"/>
                  <a:pt x="439" y="403"/>
                </a:cubicBezTo>
                <a:lnTo>
                  <a:pt x="456" y="375"/>
                </a:lnTo>
                <a:lnTo>
                  <a:pt x="502" y="434"/>
                </a:lnTo>
                <a:cubicBezTo>
                  <a:pt x="496" y="443"/>
                  <a:pt x="491" y="454"/>
                  <a:pt x="491" y="465"/>
                </a:cubicBezTo>
                <a:cubicBezTo>
                  <a:pt x="491" y="494"/>
                  <a:pt x="515" y="517"/>
                  <a:pt x="544" y="517"/>
                </a:cubicBezTo>
                <a:cubicBezTo>
                  <a:pt x="572" y="517"/>
                  <a:pt x="596" y="494"/>
                  <a:pt x="596" y="465"/>
                </a:cubicBezTo>
                <a:cubicBezTo>
                  <a:pt x="596" y="463"/>
                  <a:pt x="595" y="461"/>
                  <a:pt x="595" y="458"/>
                </a:cubicBezTo>
                <a:lnTo>
                  <a:pt x="643" y="439"/>
                </a:lnTo>
                <a:lnTo>
                  <a:pt x="643" y="721"/>
                </a:lnTo>
                <a:close/>
                <a:moveTo>
                  <a:pt x="365" y="320"/>
                </a:moveTo>
                <a:lnTo>
                  <a:pt x="365" y="320"/>
                </a:lnTo>
                <a:cubicBezTo>
                  <a:pt x="358" y="320"/>
                  <a:pt x="353" y="325"/>
                  <a:pt x="353" y="332"/>
                </a:cubicBezTo>
                <a:lnTo>
                  <a:pt x="353" y="396"/>
                </a:lnTo>
                <a:lnTo>
                  <a:pt x="307" y="404"/>
                </a:lnTo>
                <a:cubicBezTo>
                  <a:pt x="303" y="404"/>
                  <a:pt x="300" y="406"/>
                  <a:pt x="298" y="410"/>
                </a:cubicBezTo>
                <a:lnTo>
                  <a:pt x="264" y="479"/>
                </a:lnTo>
                <a:cubicBezTo>
                  <a:pt x="259" y="478"/>
                  <a:pt x="255" y="478"/>
                  <a:pt x="251" y="478"/>
                </a:cubicBezTo>
                <a:cubicBezTo>
                  <a:pt x="229" y="478"/>
                  <a:pt x="211" y="491"/>
                  <a:pt x="203" y="510"/>
                </a:cubicBezTo>
                <a:lnTo>
                  <a:pt x="164" y="504"/>
                </a:lnTo>
                <a:cubicBezTo>
                  <a:pt x="160" y="504"/>
                  <a:pt x="155" y="506"/>
                  <a:pt x="153" y="509"/>
                </a:cubicBezTo>
                <a:lnTo>
                  <a:pt x="73" y="629"/>
                </a:lnTo>
                <a:lnTo>
                  <a:pt x="73" y="249"/>
                </a:lnTo>
                <a:lnTo>
                  <a:pt x="180" y="174"/>
                </a:lnTo>
                <a:lnTo>
                  <a:pt x="247" y="281"/>
                </a:lnTo>
                <a:cubicBezTo>
                  <a:pt x="251" y="285"/>
                  <a:pt x="256" y="287"/>
                  <a:pt x="261" y="285"/>
                </a:cubicBezTo>
                <a:lnTo>
                  <a:pt x="320" y="269"/>
                </a:lnTo>
                <a:cubicBezTo>
                  <a:pt x="329" y="285"/>
                  <a:pt x="345" y="296"/>
                  <a:pt x="365" y="296"/>
                </a:cubicBezTo>
                <a:cubicBezTo>
                  <a:pt x="373" y="296"/>
                  <a:pt x="380" y="294"/>
                  <a:pt x="387" y="291"/>
                </a:cubicBezTo>
                <a:lnTo>
                  <a:pt x="440" y="356"/>
                </a:lnTo>
                <a:lnTo>
                  <a:pt x="421" y="386"/>
                </a:lnTo>
                <a:lnTo>
                  <a:pt x="377" y="393"/>
                </a:lnTo>
                <a:lnTo>
                  <a:pt x="377" y="332"/>
                </a:lnTo>
                <a:cubicBezTo>
                  <a:pt x="377" y="325"/>
                  <a:pt x="372" y="320"/>
                  <a:pt x="365" y="320"/>
                </a:cubicBezTo>
                <a:close/>
                <a:moveTo>
                  <a:pt x="279" y="529"/>
                </a:moveTo>
                <a:lnTo>
                  <a:pt x="279" y="529"/>
                </a:lnTo>
                <a:cubicBezTo>
                  <a:pt x="279" y="545"/>
                  <a:pt x="267" y="557"/>
                  <a:pt x="251" y="557"/>
                </a:cubicBezTo>
                <a:cubicBezTo>
                  <a:pt x="236" y="557"/>
                  <a:pt x="223" y="545"/>
                  <a:pt x="223" y="529"/>
                </a:cubicBezTo>
                <a:cubicBezTo>
                  <a:pt x="223" y="514"/>
                  <a:pt x="236" y="502"/>
                  <a:pt x="251" y="502"/>
                </a:cubicBezTo>
                <a:cubicBezTo>
                  <a:pt x="267" y="502"/>
                  <a:pt x="279" y="514"/>
                  <a:pt x="279" y="529"/>
                </a:cubicBezTo>
                <a:close/>
                <a:moveTo>
                  <a:pt x="353" y="721"/>
                </a:moveTo>
                <a:lnTo>
                  <a:pt x="264" y="721"/>
                </a:lnTo>
                <a:lnTo>
                  <a:pt x="264" y="617"/>
                </a:lnTo>
                <a:cubicBezTo>
                  <a:pt x="264" y="611"/>
                  <a:pt x="257" y="606"/>
                  <a:pt x="251" y="606"/>
                </a:cubicBezTo>
                <a:cubicBezTo>
                  <a:pt x="245" y="606"/>
                  <a:pt x="239" y="611"/>
                  <a:pt x="239" y="617"/>
                </a:cubicBezTo>
                <a:lnTo>
                  <a:pt x="239" y="721"/>
                </a:lnTo>
                <a:lnTo>
                  <a:pt x="73" y="721"/>
                </a:lnTo>
                <a:lnTo>
                  <a:pt x="73" y="671"/>
                </a:lnTo>
                <a:lnTo>
                  <a:pt x="168" y="529"/>
                </a:lnTo>
                <a:lnTo>
                  <a:pt x="199" y="534"/>
                </a:lnTo>
                <a:cubicBezTo>
                  <a:pt x="202" y="560"/>
                  <a:pt x="224" y="582"/>
                  <a:pt x="251" y="582"/>
                </a:cubicBezTo>
                <a:cubicBezTo>
                  <a:pt x="280" y="582"/>
                  <a:pt x="303" y="558"/>
                  <a:pt x="303" y="529"/>
                </a:cubicBezTo>
                <a:cubicBezTo>
                  <a:pt x="303" y="514"/>
                  <a:pt x="296" y="499"/>
                  <a:pt x="285" y="490"/>
                </a:cubicBezTo>
                <a:lnTo>
                  <a:pt x="317" y="426"/>
                </a:lnTo>
                <a:lnTo>
                  <a:pt x="353" y="421"/>
                </a:lnTo>
                <a:lnTo>
                  <a:pt x="353" y="721"/>
                </a:lnTo>
                <a:close/>
                <a:moveTo>
                  <a:pt x="365" y="216"/>
                </a:moveTo>
                <a:lnTo>
                  <a:pt x="365" y="216"/>
                </a:lnTo>
                <a:cubicBezTo>
                  <a:pt x="380" y="216"/>
                  <a:pt x="393" y="229"/>
                  <a:pt x="393" y="244"/>
                </a:cubicBezTo>
                <a:cubicBezTo>
                  <a:pt x="393" y="259"/>
                  <a:pt x="380" y="272"/>
                  <a:pt x="365" y="272"/>
                </a:cubicBezTo>
                <a:cubicBezTo>
                  <a:pt x="349" y="272"/>
                  <a:pt x="337" y="259"/>
                  <a:pt x="337" y="244"/>
                </a:cubicBezTo>
                <a:cubicBezTo>
                  <a:pt x="337" y="229"/>
                  <a:pt x="349" y="216"/>
                  <a:pt x="365" y="216"/>
                </a:cubicBezTo>
                <a:close/>
                <a:moveTo>
                  <a:pt x="572" y="465"/>
                </a:moveTo>
                <a:lnTo>
                  <a:pt x="572" y="465"/>
                </a:lnTo>
                <a:cubicBezTo>
                  <a:pt x="572" y="481"/>
                  <a:pt x="559" y="494"/>
                  <a:pt x="544" y="494"/>
                </a:cubicBezTo>
                <a:cubicBezTo>
                  <a:pt x="528" y="494"/>
                  <a:pt x="516" y="481"/>
                  <a:pt x="516" y="465"/>
                </a:cubicBezTo>
                <a:cubicBezTo>
                  <a:pt x="516" y="450"/>
                  <a:pt x="528" y="438"/>
                  <a:pt x="544" y="438"/>
                </a:cubicBezTo>
                <a:cubicBezTo>
                  <a:pt x="559" y="438"/>
                  <a:pt x="572" y="450"/>
                  <a:pt x="572" y="465"/>
                </a:cubicBezTo>
                <a:close/>
                <a:moveTo>
                  <a:pt x="655" y="224"/>
                </a:moveTo>
                <a:lnTo>
                  <a:pt x="655" y="224"/>
                </a:lnTo>
                <a:cubicBezTo>
                  <a:pt x="670" y="224"/>
                  <a:pt x="683" y="237"/>
                  <a:pt x="683" y="252"/>
                </a:cubicBezTo>
                <a:cubicBezTo>
                  <a:pt x="683" y="267"/>
                  <a:pt x="670" y="280"/>
                  <a:pt x="655" y="280"/>
                </a:cubicBezTo>
                <a:cubicBezTo>
                  <a:pt x="639" y="280"/>
                  <a:pt x="627" y="267"/>
                  <a:pt x="627" y="252"/>
                </a:cubicBezTo>
                <a:cubicBezTo>
                  <a:pt x="627" y="237"/>
                  <a:pt x="639" y="224"/>
                  <a:pt x="655" y="224"/>
                </a:cubicBezTo>
                <a:close/>
                <a:moveTo>
                  <a:pt x="781" y="721"/>
                </a:moveTo>
                <a:lnTo>
                  <a:pt x="667" y="721"/>
                </a:lnTo>
                <a:lnTo>
                  <a:pt x="667" y="429"/>
                </a:lnTo>
                <a:lnTo>
                  <a:pt x="696" y="418"/>
                </a:lnTo>
                <a:lnTo>
                  <a:pt x="771" y="542"/>
                </a:lnTo>
                <a:cubicBezTo>
                  <a:pt x="773" y="546"/>
                  <a:pt x="777" y="547"/>
                  <a:pt x="781" y="547"/>
                </a:cubicBezTo>
                <a:cubicBezTo>
                  <a:pt x="783" y="547"/>
                  <a:pt x="786" y="547"/>
                  <a:pt x="787" y="546"/>
                </a:cubicBezTo>
                <a:cubicBezTo>
                  <a:pt x="793" y="543"/>
                  <a:pt x="795" y="535"/>
                  <a:pt x="791" y="529"/>
                </a:cubicBezTo>
                <a:lnTo>
                  <a:pt x="712" y="396"/>
                </a:lnTo>
                <a:cubicBezTo>
                  <a:pt x="709" y="391"/>
                  <a:pt x="702" y="390"/>
                  <a:pt x="697" y="392"/>
                </a:cubicBezTo>
                <a:lnTo>
                  <a:pt x="667" y="404"/>
                </a:lnTo>
                <a:lnTo>
                  <a:pt x="667" y="340"/>
                </a:lnTo>
                <a:cubicBezTo>
                  <a:pt x="667" y="334"/>
                  <a:pt x="662" y="328"/>
                  <a:pt x="655" y="328"/>
                </a:cubicBezTo>
                <a:cubicBezTo>
                  <a:pt x="648" y="328"/>
                  <a:pt x="643" y="334"/>
                  <a:pt x="643" y="340"/>
                </a:cubicBezTo>
                <a:lnTo>
                  <a:pt x="643" y="413"/>
                </a:lnTo>
                <a:lnTo>
                  <a:pt x="587" y="436"/>
                </a:lnTo>
                <a:cubicBezTo>
                  <a:pt x="577" y="423"/>
                  <a:pt x="561" y="414"/>
                  <a:pt x="544" y="414"/>
                </a:cubicBezTo>
                <a:cubicBezTo>
                  <a:pt x="535" y="414"/>
                  <a:pt x="528" y="415"/>
                  <a:pt x="521" y="419"/>
                </a:cubicBezTo>
                <a:lnTo>
                  <a:pt x="469" y="354"/>
                </a:lnTo>
                <a:lnTo>
                  <a:pt x="535" y="244"/>
                </a:lnTo>
                <a:lnTo>
                  <a:pt x="603" y="255"/>
                </a:lnTo>
                <a:cubicBezTo>
                  <a:pt x="605" y="283"/>
                  <a:pt x="628" y="304"/>
                  <a:pt x="655" y="304"/>
                </a:cubicBezTo>
                <a:cubicBezTo>
                  <a:pt x="683" y="304"/>
                  <a:pt x="707" y="281"/>
                  <a:pt x="707" y="252"/>
                </a:cubicBezTo>
                <a:cubicBezTo>
                  <a:pt x="707" y="241"/>
                  <a:pt x="703" y="230"/>
                  <a:pt x="697" y="222"/>
                </a:cubicBezTo>
                <a:lnTo>
                  <a:pt x="790" y="116"/>
                </a:lnTo>
                <a:cubicBezTo>
                  <a:pt x="795" y="111"/>
                  <a:pt x="794" y="103"/>
                  <a:pt x="789" y="99"/>
                </a:cubicBezTo>
                <a:cubicBezTo>
                  <a:pt x="784" y="94"/>
                  <a:pt x="777" y="95"/>
                  <a:pt x="772" y="100"/>
                </a:cubicBezTo>
                <a:lnTo>
                  <a:pt x="679" y="206"/>
                </a:lnTo>
                <a:cubicBezTo>
                  <a:pt x="672" y="202"/>
                  <a:pt x="663" y="200"/>
                  <a:pt x="655" y="200"/>
                </a:cubicBezTo>
                <a:cubicBezTo>
                  <a:pt x="633" y="200"/>
                  <a:pt x="615" y="213"/>
                  <a:pt x="607" y="232"/>
                </a:cubicBezTo>
                <a:lnTo>
                  <a:pt x="531" y="220"/>
                </a:lnTo>
                <a:cubicBezTo>
                  <a:pt x="526" y="219"/>
                  <a:pt x="521" y="221"/>
                  <a:pt x="519" y="225"/>
                </a:cubicBezTo>
                <a:lnTo>
                  <a:pt x="453" y="334"/>
                </a:lnTo>
                <a:lnTo>
                  <a:pt x="406" y="275"/>
                </a:lnTo>
                <a:cubicBezTo>
                  <a:pt x="413" y="267"/>
                  <a:pt x="417" y="255"/>
                  <a:pt x="417" y="244"/>
                </a:cubicBezTo>
                <a:cubicBezTo>
                  <a:pt x="417" y="215"/>
                  <a:pt x="393" y="192"/>
                  <a:pt x="365" y="192"/>
                </a:cubicBezTo>
                <a:cubicBezTo>
                  <a:pt x="336" y="192"/>
                  <a:pt x="313" y="215"/>
                  <a:pt x="313" y="244"/>
                </a:cubicBezTo>
                <a:cubicBezTo>
                  <a:pt x="313" y="244"/>
                  <a:pt x="313" y="245"/>
                  <a:pt x="313" y="246"/>
                </a:cubicBezTo>
                <a:lnTo>
                  <a:pt x="264" y="260"/>
                </a:lnTo>
                <a:lnTo>
                  <a:pt x="194" y="151"/>
                </a:lnTo>
                <a:cubicBezTo>
                  <a:pt x="192" y="148"/>
                  <a:pt x="189" y="146"/>
                  <a:pt x="185" y="146"/>
                </a:cubicBezTo>
                <a:cubicBezTo>
                  <a:pt x="182" y="145"/>
                  <a:pt x="179" y="146"/>
                  <a:pt x="176" y="148"/>
                </a:cubicBezTo>
                <a:lnTo>
                  <a:pt x="73" y="219"/>
                </a:lnTo>
                <a:lnTo>
                  <a:pt x="73" y="11"/>
                </a:lnTo>
                <a:cubicBezTo>
                  <a:pt x="73" y="5"/>
                  <a:pt x="67" y="0"/>
                  <a:pt x="60" y="0"/>
                </a:cubicBezTo>
                <a:cubicBezTo>
                  <a:pt x="54" y="0"/>
                  <a:pt x="49" y="5"/>
                  <a:pt x="49" y="11"/>
                </a:cubicBezTo>
                <a:lnTo>
                  <a:pt x="49" y="48"/>
                </a:lnTo>
                <a:lnTo>
                  <a:pt x="12" y="48"/>
                </a:lnTo>
                <a:cubicBezTo>
                  <a:pt x="6" y="48"/>
                  <a:pt x="0" y="53"/>
                  <a:pt x="0" y="59"/>
                </a:cubicBezTo>
                <a:cubicBezTo>
                  <a:pt x="0" y="66"/>
                  <a:pt x="6" y="72"/>
                  <a:pt x="12" y="72"/>
                </a:cubicBezTo>
                <a:lnTo>
                  <a:pt x="49" y="72"/>
                </a:lnTo>
                <a:lnTo>
                  <a:pt x="49" y="160"/>
                </a:lnTo>
                <a:lnTo>
                  <a:pt x="12" y="160"/>
                </a:lnTo>
                <a:cubicBezTo>
                  <a:pt x="6" y="160"/>
                  <a:pt x="0" y="165"/>
                  <a:pt x="0" y="172"/>
                </a:cubicBezTo>
                <a:cubicBezTo>
                  <a:pt x="0" y="178"/>
                  <a:pt x="6" y="184"/>
                  <a:pt x="12" y="184"/>
                </a:cubicBezTo>
                <a:lnTo>
                  <a:pt x="49" y="184"/>
                </a:lnTo>
                <a:lnTo>
                  <a:pt x="49" y="272"/>
                </a:lnTo>
                <a:lnTo>
                  <a:pt x="12" y="272"/>
                </a:lnTo>
                <a:cubicBezTo>
                  <a:pt x="6" y="272"/>
                  <a:pt x="0" y="277"/>
                  <a:pt x="0" y="284"/>
                </a:cubicBezTo>
                <a:cubicBezTo>
                  <a:pt x="0" y="290"/>
                  <a:pt x="6" y="296"/>
                  <a:pt x="12" y="296"/>
                </a:cubicBezTo>
                <a:lnTo>
                  <a:pt x="49" y="296"/>
                </a:lnTo>
                <a:lnTo>
                  <a:pt x="49" y="384"/>
                </a:lnTo>
                <a:lnTo>
                  <a:pt x="12" y="384"/>
                </a:lnTo>
                <a:cubicBezTo>
                  <a:pt x="6" y="384"/>
                  <a:pt x="0" y="390"/>
                  <a:pt x="0" y="396"/>
                </a:cubicBezTo>
                <a:cubicBezTo>
                  <a:pt x="0" y="403"/>
                  <a:pt x="6" y="408"/>
                  <a:pt x="12" y="408"/>
                </a:cubicBezTo>
                <a:lnTo>
                  <a:pt x="49" y="408"/>
                </a:lnTo>
                <a:lnTo>
                  <a:pt x="49" y="496"/>
                </a:lnTo>
                <a:lnTo>
                  <a:pt x="12" y="496"/>
                </a:lnTo>
                <a:cubicBezTo>
                  <a:pt x="6" y="496"/>
                  <a:pt x="0" y="502"/>
                  <a:pt x="0" y="508"/>
                </a:cubicBezTo>
                <a:cubicBezTo>
                  <a:pt x="0" y="515"/>
                  <a:pt x="6" y="520"/>
                  <a:pt x="12" y="520"/>
                </a:cubicBezTo>
                <a:lnTo>
                  <a:pt x="49" y="520"/>
                </a:lnTo>
                <a:lnTo>
                  <a:pt x="49" y="609"/>
                </a:lnTo>
                <a:lnTo>
                  <a:pt x="12" y="609"/>
                </a:lnTo>
                <a:cubicBezTo>
                  <a:pt x="6" y="609"/>
                  <a:pt x="0" y="614"/>
                  <a:pt x="0" y="620"/>
                </a:cubicBezTo>
                <a:cubicBezTo>
                  <a:pt x="0" y="627"/>
                  <a:pt x="6" y="632"/>
                  <a:pt x="12" y="632"/>
                </a:cubicBezTo>
                <a:lnTo>
                  <a:pt x="49" y="632"/>
                </a:lnTo>
                <a:lnTo>
                  <a:pt x="49" y="721"/>
                </a:lnTo>
                <a:lnTo>
                  <a:pt x="12" y="721"/>
                </a:lnTo>
                <a:cubicBezTo>
                  <a:pt x="6" y="721"/>
                  <a:pt x="0" y="726"/>
                  <a:pt x="0" y="732"/>
                </a:cubicBezTo>
                <a:cubicBezTo>
                  <a:pt x="0" y="739"/>
                  <a:pt x="6" y="744"/>
                  <a:pt x="12" y="744"/>
                </a:cubicBezTo>
                <a:lnTo>
                  <a:pt x="49" y="744"/>
                </a:lnTo>
                <a:lnTo>
                  <a:pt x="49" y="781"/>
                </a:lnTo>
                <a:cubicBezTo>
                  <a:pt x="49" y="787"/>
                  <a:pt x="54" y="792"/>
                  <a:pt x="60" y="792"/>
                </a:cubicBezTo>
                <a:cubicBezTo>
                  <a:pt x="67" y="792"/>
                  <a:pt x="73" y="787"/>
                  <a:pt x="73" y="781"/>
                </a:cubicBezTo>
                <a:lnTo>
                  <a:pt x="73" y="744"/>
                </a:lnTo>
                <a:lnTo>
                  <a:pt x="781" y="744"/>
                </a:lnTo>
                <a:cubicBezTo>
                  <a:pt x="788" y="744"/>
                  <a:pt x="793" y="739"/>
                  <a:pt x="793" y="732"/>
                </a:cubicBezTo>
                <a:cubicBezTo>
                  <a:pt x="793" y="726"/>
                  <a:pt x="788" y="721"/>
                  <a:pt x="781" y="7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04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B5E5E18-C6C3-BD44-BEA9-F4E7CC5276BF}"/>
              </a:ext>
            </a:extLst>
          </p:cNvPr>
          <p:cNvSpPr/>
          <p:nvPr/>
        </p:nvSpPr>
        <p:spPr>
          <a:xfrm>
            <a:off x="11898013" y="2637428"/>
            <a:ext cx="10316571" cy="1031657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e 2">
            <a:extLst>
              <a:ext uri="{FF2B5EF4-FFF2-40B4-BE49-F238E27FC236}">
                <a16:creationId xmlns:a16="http://schemas.microsoft.com/office/drawing/2014/main" id="{B81E7929-40EA-8541-AB0B-C66F5A1B6704}"/>
              </a:ext>
            </a:extLst>
          </p:cNvPr>
          <p:cNvSpPr/>
          <p:nvPr/>
        </p:nvSpPr>
        <p:spPr>
          <a:xfrm>
            <a:off x="11898013" y="2637428"/>
            <a:ext cx="10316571" cy="10316571"/>
          </a:xfrm>
          <a:prstGeom prst="pie">
            <a:avLst>
              <a:gd name="adj1" fmla="val 16203509"/>
              <a:gd name="adj2" fmla="val 54787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9AE10A-7A78-D046-8500-51BC1D382677}"/>
              </a:ext>
            </a:extLst>
          </p:cNvPr>
          <p:cNvSpPr/>
          <p:nvPr/>
        </p:nvSpPr>
        <p:spPr>
          <a:xfrm>
            <a:off x="12776598" y="3516014"/>
            <a:ext cx="8559402" cy="8559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e 4">
            <a:extLst>
              <a:ext uri="{FF2B5EF4-FFF2-40B4-BE49-F238E27FC236}">
                <a16:creationId xmlns:a16="http://schemas.microsoft.com/office/drawing/2014/main" id="{0379FE9C-89A9-D448-BDF1-F7610C3EE317}"/>
              </a:ext>
            </a:extLst>
          </p:cNvPr>
          <p:cNvSpPr/>
          <p:nvPr/>
        </p:nvSpPr>
        <p:spPr>
          <a:xfrm>
            <a:off x="12776598" y="3516014"/>
            <a:ext cx="8559402" cy="8559400"/>
          </a:xfrm>
          <a:prstGeom prst="pie">
            <a:avLst>
              <a:gd name="adj1" fmla="val 16200764"/>
              <a:gd name="adj2" fmla="val 147675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D5FE3D-8E0B-DB44-BB44-0E8D63D020FC}"/>
              </a:ext>
            </a:extLst>
          </p:cNvPr>
          <p:cNvSpPr/>
          <p:nvPr/>
        </p:nvSpPr>
        <p:spPr>
          <a:xfrm>
            <a:off x="13654784" y="4394200"/>
            <a:ext cx="6803030" cy="68030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e 6">
            <a:extLst>
              <a:ext uri="{FF2B5EF4-FFF2-40B4-BE49-F238E27FC236}">
                <a16:creationId xmlns:a16="http://schemas.microsoft.com/office/drawing/2014/main" id="{799B1E70-1902-7B48-9090-E20DE5994842}"/>
              </a:ext>
            </a:extLst>
          </p:cNvPr>
          <p:cNvSpPr/>
          <p:nvPr/>
        </p:nvSpPr>
        <p:spPr>
          <a:xfrm>
            <a:off x="13654784" y="4394200"/>
            <a:ext cx="6803030" cy="6803028"/>
          </a:xfrm>
          <a:prstGeom prst="pie">
            <a:avLst>
              <a:gd name="adj1" fmla="val 16205589"/>
              <a:gd name="adj2" fmla="val 1308947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2DCD613-4021-3646-BB27-23BF1471A6DA}"/>
              </a:ext>
            </a:extLst>
          </p:cNvPr>
          <p:cNvSpPr/>
          <p:nvPr/>
        </p:nvSpPr>
        <p:spPr>
          <a:xfrm>
            <a:off x="14579996" y="5319411"/>
            <a:ext cx="4952604" cy="49526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e 8">
            <a:extLst>
              <a:ext uri="{FF2B5EF4-FFF2-40B4-BE49-F238E27FC236}">
                <a16:creationId xmlns:a16="http://schemas.microsoft.com/office/drawing/2014/main" id="{13288532-A1D2-B848-A579-E699B0E9F168}"/>
              </a:ext>
            </a:extLst>
          </p:cNvPr>
          <p:cNvSpPr/>
          <p:nvPr/>
        </p:nvSpPr>
        <p:spPr>
          <a:xfrm>
            <a:off x="14579996" y="5319411"/>
            <a:ext cx="4952604" cy="4952604"/>
          </a:xfrm>
          <a:prstGeom prst="pie">
            <a:avLst>
              <a:gd name="adj1" fmla="val 16201900"/>
              <a:gd name="adj2" fmla="val 99877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1E7969A-FA72-854E-9471-2953DC763159}"/>
              </a:ext>
            </a:extLst>
          </p:cNvPr>
          <p:cNvSpPr/>
          <p:nvPr/>
        </p:nvSpPr>
        <p:spPr>
          <a:xfrm>
            <a:off x="15486287" y="6225702"/>
            <a:ext cx="3140023" cy="31400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68B7D-A31B-C044-8050-B531786C8133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5A76E7-8BBA-204E-95F2-4185E3D93465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BC663F2-9F08-204E-83AB-1BCC2325ABBD}"/>
              </a:ext>
            </a:extLst>
          </p:cNvPr>
          <p:cNvSpPr/>
          <p:nvPr/>
        </p:nvSpPr>
        <p:spPr>
          <a:xfrm>
            <a:off x="2218886" y="10713724"/>
            <a:ext cx="1429750" cy="14297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45F769-49B5-194A-8F0E-79B0FB2ED580}"/>
              </a:ext>
            </a:extLst>
          </p:cNvPr>
          <p:cNvSpPr txBox="1"/>
          <p:nvPr/>
        </p:nvSpPr>
        <p:spPr>
          <a:xfrm>
            <a:off x="4164834" y="1061501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4205996-0358-C545-B2B2-2F3CCF98569B}"/>
              </a:ext>
            </a:extLst>
          </p:cNvPr>
          <p:cNvSpPr txBox="1">
            <a:spLocks/>
          </p:cNvSpPr>
          <p:nvPr/>
        </p:nvSpPr>
        <p:spPr>
          <a:xfrm>
            <a:off x="4164835" y="11298842"/>
            <a:ext cx="6832634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7" name="Freeform 972">
            <a:extLst>
              <a:ext uri="{FF2B5EF4-FFF2-40B4-BE49-F238E27FC236}">
                <a16:creationId xmlns:a16="http://schemas.microsoft.com/office/drawing/2014/main" id="{8A15B199-6F41-DC41-BDAA-06066AD83D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26683" y="11081696"/>
            <a:ext cx="614156" cy="700052"/>
          </a:xfrm>
          <a:custGeom>
            <a:avLst/>
            <a:gdLst>
              <a:gd name="T0" fmla="*/ 3384158 w 250466"/>
              <a:gd name="T1" fmla="*/ 2477904 h 285390"/>
              <a:gd name="T2" fmla="*/ 3203247 w 250466"/>
              <a:gd name="T3" fmla="*/ 2477904 h 285390"/>
              <a:gd name="T4" fmla="*/ 1692081 w 250466"/>
              <a:gd name="T5" fmla="*/ 2387430 h 285390"/>
              <a:gd name="T6" fmla="*/ 1692081 w 250466"/>
              <a:gd name="T7" fmla="*/ 2568381 h 285390"/>
              <a:gd name="T8" fmla="*/ 1692081 w 250466"/>
              <a:gd name="T9" fmla="*/ 2387430 h 285390"/>
              <a:gd name="T10" fmla="*/ 3418263 w 250466"/>
              <a:gd name="T11" fmla="*/ 1543718 h 285390"/>
              <a:gd name="T12" fmla="*/ 3418263 w 250466"/>
              <a:gd name="T13" fmla="*/ 3451028 h 285390"/>
              <a:gd name="T14" fmla="*/ 3295054 w 250466"/>
              <a:gd name="T15" fmla="*/ 3451028 h 285390"/>
              <a:gd name="T16" fmla="*/ 3650164 w 250466"/>
              <a:gd name="T17" fmla="*/ 2497365 h 285390"/>
              <a:gd name="T18" fmla="*/ 3295054 w 250466"/>
              <a:gd name="T19" fmla="*/ 1543718 h 285390"/>
              <a:gd name="T20" fmla="*/ 1652656 w 250466"/>
              <a:gd name="T21" fmla="*/ 1543718 h 285390"/>
              <a:gd name="T22" fmla="*/ 1652656 w 250466"/>
              <a:gd name="T23" fmla="*/ 3329128 h 285390"/>
              <a:gd name="T24" fmla="*/ 1595098 w 250466"/>
              <a:gd name="T25" fmla="*/ 3479716 h 285390"/>
              <a:gd name="T26" fmla="*/ 1537510 w 250466"/>
              <a:gd name="T27" fmla="*/ 1543718 h 285390"/>
              <a:gd name="T28" fmla="*/ 2543989 w 250466"/>
              <a:gd name="T29" fmla="*/ 1562295 h 285390"/>
              <a:gd name="T30" fmla="*/ 2909066 w 250466"/>
              <a:gd name="T31" fmla="*/ 1955778 h 285390"/>
              <a:gd name="T32" fmla="*/ 2751598 w 250466"/>
              <a:gd name="T33" fmla="*/ 2020175 h 285390"/>
              <a:gd name="T34" fmla="*/ 2150281 w 250466"/>
              <a:gd name="T35" fmla="*/ 2120349 h 285390"/>
              <a:gd name="T36" fmla="*/ 2944860 w 250466"/>
              <a:gd name="T37" fmla="*/ 2835824 h 285390"/>
              <a:gd name="T38" fmla="*/ 2543989 w 250466"/>
              <a:gd name="T39" fmla="*/ 3393882 h 285390"/>
              <a:gd name="T40" fmla="*/ 2379365 w 250466"/>
              <a:gd name="T41" fmla="*/ 3393882 h 285390"/>
              <a:gd name="T42" fmla="*/ 2014276 w 250466"/>
              <a:gd name="T43" fmla="*/ 3000372 h 285390"/>
              <a:gd name="T44" fmla="*/ 2171761 w 250466"/>
              <a:gd name="T45" fmla="*/ 2928834 h 285390"/>
              <a:gd name="T46" fmla="*/ 2773030 w 250466"/>
              <a:gd name="T47" fmla="*/ 2835824 h 285390"/>
              <a:gd name="T48" fmla="*/ 1978485 w 250466"/>
              <a:gd name="T49" fmla="*/ 2120349 h 285390"/>
              <a:gd name="T50" fmla="*/ 2379365 w 250466"/>
              <a:gd name="T51" fmla="*/ 1562295 h 285390"/>
              <a:gd name="T52" fmla="*/ 2458110 w 250466"/>
              <a:gd name="T53" fmla="*/ 855669 h 285390"/>
              <a:gd name="T54" fmla="*/ 2458110 w 250466"/>
              <a:gd name="T55" fmla="*/ 4124806 h 285390"/>
              <a:gd name="T56" fmla="*/ 2458110 w 250466"/>
              <a:gd name="T57" fmla="*/ 855669 h 285390"/>
              <a:gd name="T58" fmla="*/ 4263866 w 250466"/>
              <a:gd name="T59" fmla="*/ 2493787 h 285390"/>
              <a:gd name="T60" fmla="*/ 659511 w 250466"/>
              <a:gd name="T61" fmla="*/ 2493787 h 285390"/>
              <a:gd name="T62" fmla="*/ 2473826 w 250466"/>
              <a:gd name="T63" fmla="*/ 171139 h 285390"/>
              <a:gd name="T64" fmla="*/ 2473826 w 250466"/>
              <a:gd name="T65" fmla="*/ 4798771 h 285390"/>
              <a:gd name="T66" fmla="*/ 3788988 w 250466"/>
              <a:gd name="T67" fmla="*/ 4399470 h 285390"/>
              <a:gd name="T68" fmla="*/ 4784221 w 250466"/>
              <a:gd name="T69" fmla="*/ 5354968 h 285390"/>
              <a:gd name="T70" fmla="*/ 2473826 w 250466"/>
              <a:gd name="T71" fmla="*/ 171139 h 285390"/>
              <a:gd name="T72" fmla="*/ 4954827 w 250466"/>
              <a:gd name="T73" fmla="*/ 2481396 h 285390"/>
              <a:gd name="T74" fmla="*/ 4897914 w 250466"/>
              <a:gd name="T75" fmla="*/ 5647299 h 285390"/>
              <a:gd name="T76" fmla="*/ 4805533 w 250466"/>
              <a:gd name="T77" fmla="*/ 5625930 h 285390"/>
              <a:gd name="T78" fmla="*/ 2473826 w 250466"/>
              <a:gd name="T79" fmla="*/ 4969910 h 285390"/>
              <a:gd name="T80" fmla="*/ 2473826 w 250466"/>
              <a:gd name="T81" fmla="*/ 0 h 28539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50466" h="285390">
                <a:moveTo>
                  <a:pt x="166116" y="120650"/>
                </a:moveTo>
                <a:cubicBezTo>
                  <a:pt x="168783" y="120650"/>
                  <a:pt x="171069" y="122555"/>
                  <a:pt x="171069" y="125222"/>
                </a:cubicBezTo>
                <a:cubicBezTo>
                  <a:pt x="171069" y="127889"/>
                  <a:pt x="168783" y="129794"/>
                  <a:pt x="166116" y="129794"/>
                </a:cubicBezTo>
                <a:cubicBezTo>
                  <a:pt x="163830" y="129794"/>
                  <a:pt x="161925" y="127889"/>
                  <a:pt x="161925" y="125222"/>
                </a:cubicBezTo>
                <a:cubicBezTo>
                  <a:pt x="161925" y="122555"/>
                  <a:pt x="163830" y="120650"/>
                  <a:pt x="166116" y="120650"/>
                </a:cubicBezTo>
                <a:close/>
                <a:moveTo>
                  <a:pt x="85535" y="120650"/>
                </a:moveTo>
                <a:cubicBezTo>
                  <a:pt x="87821" y="120650"/>
                  <a:pt x="90107" y="122555"/>
                  <a:pt x="90107" y="125222"/>
                </a:cubicBezTo>
                <a:cubicBezTo>
                  <a:pt x="90107" y="127889"/>
                  <a:pt x="87821" y="129794"/>
                  <a:pt x="85535" y="129794"/>
                </a:cubicBezTo>
                <a:cubicBezTo>
                  <a:pt x="82868" y="129794"/>
                  <a:pt x="80963" y="127889"/>
                  <a:pt x="80963" y="125222"/>
                </a:cubicBezTo>
                <a:cubicBezTo>
                  <a:pt x="80963" y="122555"/>
                  <a:pt x="82868" y="120650"/>
                  <a:pt x="85535" y="120650"/>
                </a:cubicBezTo>
                <a:close/>
                <a:moveTo>
                  <a:pt x="166566" y="78012"/>
                </a:moveTo>
                <a:cubicBezTo>
                  <a:pt x="168397" y="76200"/>
                  <a:pt x="171328" y="76200"/>
                  <a:pt x="172794" y="78012"/>
                </a:cubicBezTo>
                <a:cubicBezTo>
                  <a:pt x="185982" y="90694"/>
                  <a:pt x="193309" y="108088"/>
                  <a:pt x="193309" y="126206"/>
                </a:cubicBezTo>
                <a:cubicBezTo>
                  <a:pt x="193309" y="144324"/>
                  <a:pt x="185982" y="161355"/>
                  <a:pt x="172794" y="174400"/>
                </a:cubicBezTo>
                <a:cubicBezTo>
                  <a:pt x="172061" y="175487"/>
                  <a:pt x="170962" y="175850"/>
                  <a:pt x="169863" y="175850"/>
                </a:cubicBezTo>
                <a:cubicBezTo>
                  <a:pt x="168764" y="175850"/>
                  <a:pt x="167665" y="175487"/>
                  <a:pt x="166566" y="174400"/>
                </a:cubicBezTo>
                <a:cubicBezTo>
                  <a:pt x="165100" y="172589"/>
                  <a:pt x="165100" y="170052"/>
                  <a:pt x="166566" y="168240"/>
                </a:cubicBezTo>
                <a:cubicBezTo>
                  <a:pt x="178289" y="157007"/>
                  <a:pt x="184517" y="142150"/>
                  <a:pt x="184517" y="126206"/>
                </a:cubicBezTo>
                <a:cubicBezTo>
                  <a:pt x="184517" y="110262"/>
                  <a:pt x="178289" y="95405"/>
                  <a:pt x="166566" y="84172"/>
                </a:cubicBezTo>
                <a:cubicBezTo>
                  <a:pt x="165100" y="82360"/>
                  <a:pt x="165100" y="79823"/>
                  <a:pt x="166566" y="78012"/>
                </a:cubicBezTo>
                <a:close/>
                <a:moveTo>
                  <a:pt x="77721" y="78012"/>
                </a:moveTo>
                <a:cubicBezTo>
                  <a:pt x="79176" y="76200"/>
                  <a:pt x="82087" y="76200"/>
                  <a:pt x="83542" y="78012"/>
                </a:cubicBezTo>
                <a:cubicBezTo>
                  <a:pt x="85361" y="79823"/>
                  <a:pt x="85361" y="82360"/>
                  <a:pt x="83542" y="84172"/>
                </a:cubicBezTo>
                <a:cubicBezTo>
                  <a:pt x="60259" y="107363"/>
                  <a:pt x="60259" y="145049"/>
                  <a:pt x="83542" y="168240"/>
                </a:cubicBezTo>
                <a:cubicBezTo>
                  <a:pt x="85361" y="170052"/>
                  <a:pt x="85361" y="172589"/>
                  <a:pt x="83542" y="174400"/>
                </a:cubicBezTo>
                <a:cubicBezTo>
                  <a:pt x="82814" y="175487"/>
                  <a:pt x="81723" y="175850"/>
                  <a:pt x="80632" y="175850"/>
                </a:cubicBezTo>
                <a:cubicBezTo>
                  <a:pt x="79540" y="175850"/>
                  <a:pt x="78449" y="175487"/>
                  <a:pt x="77721" y="174400"/>
                </a:cubicBezTo>
                <a:cubicBezTo>
                  <a:pt x="50800" y="147948"/>
                  <a:pt x="50800" y="104826"/>
                  <a:pt x="77721" y="78012"/>
                </a:cubicBezTo>
                <a:close/>
                <a:moveTo>
                  <a:pt x="124257" y="74612"/>
                </a:moveTo>
                <a:cubicBezTo>
                  <a:pt x="126790" y="74612"/>
                  <a:pt x="128599" y="76420"/>
                  <a:pt x="128599" y="78951"/>
                </a:cubicBezTo>
                <a:lnTo>
                  <a:pt x="128599" y="84736"/>
                </a:lnTo>
                <a:cubicBezTo>
                  <a:pt x="136922" y="86182"/>
                  <a:pt x="143797" y="91244"/>
                  <a:pt x="147054" y="98837"/>
                </a:cubicBezTo>
                <a:cubicBezTo>
                  <a:pt x="147777" y="101368"/>
                  <a:pt x="147054" y="103899"/>
                  <a:pt x="144521" y="104622"/>
                </a:cubicBezTo>
                <a:cubicBezTo>
                  <a:pt x="142711" y="105345"/>
                  <a:pt x="140178" y="104260"/>
                  <a:pt x="139093" y="102091"/>
                </a:cubicBezTo>
                <a:cubicBezTo>
                  <a:pt x="136922" y="97029"/>
                  <a:pt x="130770" y="93413"/>
                  <a:pt x="124257" y="93413"/>
                </a:cubicBezTo>
                <a:cubicBezTo>
                  <a:pt x="115572" y="93413"/>
                  <a:pt x="108697" y="99560"/>
                  <a:pt x="108697" y="107153"/>
                </a:cubicBezTo>
                <a:cubicBezTo>
                  <a:pt x="108697" y="113299"/>
                  <a:pt x="111230" y="120893"/>
                  <a:pt x="124257" y="120893"/>
                </a:cubicBezTo>
                <a:cubicBezTo>
                  <a:pt x="142350" y="120893"/>
                  <a:pt x="148863" y="132463"/>
                  <a:pt x="148863" y="143310"/>
                </a:cubicBezTo>
                <a:cubicBezTo>
                  <a:pt x="148863" y="154518"/>
                  <a:pt x="140178" y="163557"/>
                  <a:pt x="128599" y="165365"/>
                </a:cubicBezTo>
                <a:lnTo>
                  <a:pt x="128599" y="171512"/>
                </a:lnTo>
                <a:cubicBezTo>
                  <a:pt x="128599" y="174043"/>
                  <a:pt x="126790" y="175851"/>
                  <a:pt x="124257" y="175851"/>
                </a:cubicBezTo>
                <a:cubicBezTo>
                  <a:pt x="122086" y="175851"/>
                  <a:pt x="120277" y="174043"/>
                  <a:pt x="120277" y="171512"/>
                </a:cubicBezTo>
                <a:lnTo>
                  <a:pt x="120277" y="165365"/>
                </a:lnTo>
                <a:cubicBezTo>
                  <a:pt x="111592" y="163919"/>
                  <a:pt x="104717" y="158857"/>
                  <a:pt x="101822" y="151626"/>
                </a:cubicBezTo>
                <a:cubicBezTo>
                  <a:pt x="100736" y="149456"/>
                  <a:pt x="101822" y="146925"/>
                  <a:pt x="103993" y="145841"/>
                </a:cubicBezTo>
                <a:cubicBezTo>
                  <a:pt x="106164" y="145117"/>
                  <a:pt x="108697" y="145841"/>
                  <a:pt x="109783" y="148010"/>
                </a:cubicBezTo>
                <a:cubicBezTo>
                  <a:pt x="111954" y="153433"/>
                  <a:pt x="117744" y="157049"/>
                  <a:pt x="124257" y="157049"/>
                </a:cubicBezTo>
                <a:cubicBezTo>
                  <a:pt x="132941" y="157049"/>
                  <a:pt x="140178" y="150903"/>
                  <a:pt x="140178" y="143310"/>
                </a:cubicBezTo>
                <a:cubicBezTo>
                  <a:pt x="140178" y="137163"/>
                  <a:pt x="137284" y="129570"/>
                  <a:pt x="124257" y="129570"/>
                </a:cubicBezTo>
                <a:cubicBezTo>
                  <a:pt x="106526" y="129570"/>
                  <a:pt x="100013" y="118000"/>
                  <a:pt x="100013" y="107153"/>
                </a:cubicBezTo>
                <a:cubicBezTo>
                  <a:pt x="100013" y="95944"/>
                  <a:pt x="108697" y="86905"/>
                  <a:pt x="120277" y="85097"/>
                </a:cubicBezTo>
                <a:lnTo>
                  <a:pt x="120277" y="78951"/>
                </a:lnTo>
                <a:cubicBezTo>
                  <a:pt x="120277" y="76420"/>
                  <a:pt x="122086" y="74612"/>
                  <a:pt x="124257" y="74612"/>
                </a:cubicBezTo>
                <a:close/>
                <a:moveTo>
                  <a:pt x="124258" y="43240"/>
                </a:moveTo>
                <a:cubicBezTo>
                  <a:pt x="78798" y="43240"/>
                  <a:pt x="41997" y="80475"/>
                  <a:pt x="41997" y="126025"/>
                </a:cubicBezTo>
                <a:cubicBezTo>
                  <a:pt x="41997" y="171576"/>
                  <a:pt x="78798" y="208449"/>
                  <a:pt x="124258" y="208449"/>
                </a:cubicBezTo>
                <a:cubicBezTo>
                  <a:pt x="169719" y="208449"/>
                  <a:pt x="206880" y="171576"/>
                  <a:pt x="206880" y="126025"/>
                </a:cubicBezTo>
                <a:cubicBezTo>
                  <a:pt x="206880" y="80475"/>
                  <a:pt x="169719" y="43240"/>
                  <a:pt x="124258" y="43240"/>
                </a:cubicBezTo>
                <a:close/>
                <a:moveTo>
                  <a:pt x="124258" y="34925"/>
                </a:moveTo>
                <a:cubicBezTo>
                  <a:pt x="174409" y="34925"/>
                  <a:pt x="215539" y="75775"/>
                  <a:pt x="215539" y="126025"/>
                </a:cubicBezTo>
                <a:cubicBezTo>
                  <a:pt x="215539" y="176275"/>
                  <a:pt x="174409" y="217126"/>
                  <a:pt x="124258" y="217126"/>
                </a:cubicBezTo>
                <a:cubicBezTo>
                  <a:pt x="74108" y="217126"/>
                  <a:pt x="33338" y="176275"/>
                  <a:pt x="33338" y="126025"/>
                </a:cubicBezTo>
                <a:cubicBezTo>
                  <a:pt x="33338" y="75775"/>
                  <a:pt x="74108" y="34925"/>
                  <a:pt x="124258" y="34925"/>
                </a:cubicBezTo>
                <a:close/>
                <a:moveTo>
                  <a:pt x="125053" y="8648"/>
                </a:moveTo>
                <a:cubicBezTo>
                  <a:pt x="61089" y="8648"/>
                  <a:pt x="8624" y="60897"/>
                  <a:pt x="8624" y="125399"/>
                </a:cubicBezTo>
                <a:cubicBezTo>
                  <a:pt x="8624" y="189900"/>
                  <a:pt x="61089" y="242509"/>
                  <a:pt x="125053" y="242509"/>
                </a:cubicBezTo>
                <a:cubicBezTo>
                  <a:pt x="148051" y="242509"/>
                  <a:pt x="169972" y="235663"/>
                  <a:pt x="189377" y="223051"/>
                </a:cubicBezTo>
                <a:cubicBezTo>
                  <a:pt x="190095" y="222330"/>
                  <a:pt x="190814" y="222330"/>
                  <a:pt x="191533" y="222330"/>
                </a:cubicBezTo>
                <a:cubicBezTo>
                  <a:pt x="192611" y="222330"/>
                  <a:pt x="194048" y="222691"/>
                  <a:pt x="194767" y="223411"/>
                </a:cubicBezTo>
                <a:lnTo>
                  <a:pt x="241842" y="270616"/>
                </a:lnTo>
                <a:lnTo>
                  <a:pt x="241842" y="125399"/>
                </a:lnTo>
                <a:cubicBezTo>
                  <a:pt x="241842" y="60897"/>
                  <a:pt x="189377" y="8648"/>
                  <a:pt x="125053" y="8648"/>
                </a:cubicBezTo>
                <a:close/>
                <a:moveTo>
                  <a:pt x="125053" y="0"/>
                </a:moveTo>
                <a:cubicBezTo>
                  <a:pt x="194048" y="0"/>
                  <a:pt x="250466" y="56213"/>
                  <a:pt x="250466" y="125399"/>
                </a:cubicBezTo>
                <a:lnTo>
                  <a:pt x="250466" y="281426"/>
                </a:lnTo>
                <a:cubicBezTo>
                  <a:pt x="250466" y="282867"/>
                  <a:pt x="249388" y="284669"/>
                  <a:pt x="247591" y="285390"/>
                </a:cubicBezTo>
                <a:cubicBezTo>
                  <a:pt x="247232" y="285390"/>
                  <a:pt x="246513" y="285390"/>
                  <a:pt x="246154" y="285390"/>
                </a:cubicBezTo>
                <a:cubicBezTo>
                  <a:pt x="245076" y="285390"/>
                  <a:pt x="243998" y="285029"/>
                  <a:pt x="242920" y="284309"/>
                </a:cubicBezTo>
                <a:lnTo>
                  <a:pt x="190814" y="232420"/>
                </a:lnTo>
                <a:cubicBezTo>
                  <a:pt x="171050" y="244311"/>
                  <a:pt x="148411" y="251157"/>
                  <a:pt x="125053" y="251157"/>
                </a:cubicBezTo>
                <a:cubicBezTo>
                  <a:pt x="56058" y="251157"/>
                  <a:pt x="0" y="194584"/>
                  <a:pt x="0" y="125399"/>
                </a:cubicBezTo>
                <a:cubicBezTo>
                  <a:pt x="0" y="56213"/>
                  <a:pt x="56058" y="0"/>
                  <a:pt x="1250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E7B251-7D85-1446-BB7E-B9B599BB0790}"/>
              </a:ext>
            </a:extLst>
          </p:cNvPr>
          <p:cNvSpPr/>
          <p:nvPr/>
        </p:nvSpPr>
        <p:spPr>
          <a:xfrm>
            <a:off x="2218886" y="5564665"/>
            <a:ext cx="1429750" cy="14297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595BE0-7873-3944-9660-1902613A4C00}"/>
              </a:ext>
            </a:extLst>
          </p:cNvPr>
          <p:cNvSpPr txBox="1"/>
          <p:nvPr/>
        </p:nvSpPr>
        <p:spPr>
          <a:xfrm>
            <a:off x="4164834" y="546595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8A51004E-8992-674E-9B73-09F47162C779}"/>
              </a:ext>
            </a:extLst>
          </p:cNvPr>
          <p:cNvSpPr txBox="1">
            <a:spLocks/>
          </p:cNvSpPr>
          <p:nvPr/>
        </p:nvSpPr>
        <p:spPr>
          <a:xfrm>
            <a:off x="4164835" y="6149783"/>
            <a:ext cx="6832634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8" name="Freeform 971">
            <a:extLst>
              <a:ext uri="{FF2B5EF4-FFF2-40B4-BE49-F238E27FC236}">
                <a16:creationId xmlns:a16="http://schemas.microsoft.com/office/drawing/2014/main" id="{7633D3CD-6CB4-4B46-8D71-339B01A422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0514" y="5929512"/>
            <a:ext cx="706494" cy="700052"/>
          </a:xfrm>
          <a:custGeom>
            <a:avLst/>
            <a:gdLst>
              <a:gd name="T0" fmla="*/ 179438 w 286434"/>
              <a:gd name="T1" fmla="*/ 5510994 h 285210"/>
              <a:gd name="T2" fmla="*/ 5691824 w 286434"/>
              <a:gd name="T3" fmla="*/ 5001807 h 285210"/>
              <a:gd name="T4" fmla="*/ 3740473 w 286434"/>
              <a:gd name="T5" fmla="*/ 3222903 h 285210"/>
              <a:gd name="T6" fmla="*/ 3740473 w 286434"/>
              <a:gd name="T7" fmla="*/ 3405108 h 285210"/>
              <a:gd name="T8" fmla="*/ 3740473 w 286434"/>
              <a:gd name="T9" fmla="*/ 3222903 h 285210"/>
              <a:gd name="T10" fmla="*/ 2199667 w 286434"/>
              <a:gd name="T11" fmla="*/ 3314007 h 285210"/>
              <a:gd name="T12" fmla="*/ 2011894 w 286434"/>
              <a:gd name="T13" fmla="*/ 3314007 h 285210"/>
              <a:gd name="T14" fmla="*/ 2915666 w 286434"/>
              <a:gd name="T15" fmla="*/ 2179030 h 285210"/>
              <a:gd name="T16" fmla="*/ 3004152 w 286434"/>
              <a:gd name="T17" fmla="*/ 2408641 h 285210"/>
              <a:gd name="T18" fmla="*/ 3380353 w 286434"/>
              <a:gd name="T19" fmla="*/ 2824785 h 285210"/>
              <a:gd name="T20" fmla="*/ 2915666 w 286434"/>
              <a:gd name="T21" fmla="*/ 2573678 h 285210"/>
              <a:gd name="T22" fmla="*/ 2915666 w 286434"/>
              <a:gd name="T23" fmla="*/ 3212284 h 285210"/>
              <a:gd name="T24" fmla="*/ 3004152 w 286434"/>
              <a:gd name="T25" fmla="*/ 4188155 h 285210"/>
              <a:gd name="T26" fmla="*/ 2915666 w 286434"/>
              <a:gd name="T27" fmla="*/ 4417767 h 285210"/>
              <a:gd name="T28" fmla="*/ 2834524 w 286434"/>
              <a:gd name="T29" fmla="*/ 4195318 h 285210"/>
              <a:gd name="T30" fmla="*/ 2451013 w 286434"/>
              <a:gd name="T31" fmla="*/ 3771964 h 285210"/>
              <a:gd name="T32" fmla="*/ 2915666 w 286434"/>
              <a:gd name="T33" fmla="*/ 4023099 h 285210"/>
              <a:gd name="T34" fmla="*/ 2915666 w 286434"/>
              <a:gd name="T35" fmla="*/ 3384517 h 285210"/>
              <a:gd name="T36" fmla="*/ 2834524 w 286434"/>
              <a:gd name="T37" fmla="*/ 2408641 h 285210"/>
              <a:gd name="T38" fmla="*/ 2915666 w 286434"/>
              <a:gd name="T39" fmla="*/ 2179030 h 285210"/>
              <a:gd name="T40" fmla="*/ 4308198 w 286434"/>
              <a:gd name="T41" fmla="*/ 2169261 h 285210"/>
              <a:gd name="T42" fmla="*/ 4330374 w 286434"/>
              <a:gd name="T43" fmla="*/ 4392280 h 285210"/>
              <a:gd name="T44" fmla="*/ 4049250 w 286434"/>
              <a:gd name="T45" fmla="*/ 4829718 h 285210"/>
              <a:gd name="T46" fmla="*/ 4877923 w 286434"/>
              <a:gd name="T47" fmla="*/ 4442472 h 285210"/>
              <a:gd name="T48" fmla="*/ 4855746 w 286434"/>
              <a:gd name="T49" fmla="*/ 2212266 h 285210"/>
              <a:gd name="T50" fmla="*/ 5144317 w 286434"/>
              <a:gd name="T51" fmla="*/ 1782007 h 285210"/>
              <a:gd name="T52" fmla="*/ 2036590 w 286434"/>
              <a:gd name="T53" fmla="*/ 1782007 h 285210"/>
              <a:gd name="T54" fmla="*/ 1718441 w 286434"/>
              <a:gd name="T55" fmla="*/ 4370746 h 285210"/>
              <a:gd name="T56" fmla="*/ 3834634 w 286434"/>
              <a:gd name="T57" fmla="*/ 4829718 h 285210"/>
              <a:gd name="T58" fmla="*/ 4152841 w 286434"/>
              <a:gd name="T59" fmla="*/ 2240946 h 285210"/>
              <a:gd name="T60" fmla="*/ 2036590 w 286434"/>
              <a:gd name="T61" fmla="*/ 1782007 h 285210"/>
              <a:gd name="T62" fmla="*/ 993345 w 286434"/>
              <a:gd name="T63" fmla="*/ 2169261 h 285210"/>
              <a:gd name="T64" fmla="*/ 1008144 w 286434"/>
              <a:gd name="T65" fmla="*/ 4392280 h 285210"/>
              <a:gd name="T66" fmla="*/ 726978 w 286434"/>
              <a:gd name="T67" fmla="*/ 4829718 h 285210"/>
              <a:gd name="T68" fmla="*/ 1555674 w 286434"/>
              <a:gd name="T69" fmla="*/ 4442472 h 285210"/>
              <a:gd name="T70" fmla="*/ 1540872 w 286434"/>
              <a:gd name="T71" fmla="*/ 2212266 h 285210"/>
              <a:gd name="T72" fmla="*/ 1822057 w 286434"/>
              <a:gd name="T73" fmla="*/ 1782007 h 285210"/>
              <a:gd name="T74" fmla="*/ 2915731 w 286434"/>
              <a:gd name="T75" fmla="*/ 785404 h 285210"/>
              <a:gd name="T76" fmla="*/ 3597118 w 286434"/>
              <a:gd name="T77" fmla="*/ 1175831 h 285210"/>
              <a:gd name="T78" fmla="*/ 2871778 w 286434"/>
              <a:gd name="T79" fmla="*/ 604665 h 285210"/>
              <a:gd name="T80" fmla="*/ 3970850 w 286434"/>
              <a:gd name="T81" fmla="*/ 1190289 h 285210"/>
              <a:gd name="T82" fmla="*/ 3926895 w 286434"/>
              <a:gd name="T83" fmla="*/ 1349336 h 285210"/>
              <a:gd name="T84" fmla="*/ 1831352 w 286434"/>
              <a:gd name="T85" fmla="*/ 1291521 h 285210"/>
              <a:gd name="T86" fmla="*/ 2871778 w 286434"/>
              <a:gd name="T87" fmla="*/ 604665 h 285210"/>
              <a:gd name="T88" fmla="*/ 416192 w 286434"/>
              <a:gd name="T89" fmla="*/ 1609889 h 285210"/>
              <a:gd name="T90" fmla="*/ 2931923 w 286434"/>
              <a:gd name="T91" fmla="*/ 182842 h 285210"/>
              <a:gd name="T92" fmla="*/ 2976334 w 286434"/>
              <a:gd name="T93" fmla="*/ 10753 h 285210"/>
              <a:gd name="T94" fmla="*/ 5869413 w 286434"/>
              <a:gd name="T95" fmla="*/ 1717477 h 285210"/>
              <a:gd name="T96" fmla="*/ 5351475 w 286434"/>
              <a:gd name="T97" fmla="*/ 1782007 h 285210"/>
              <a:gd name="T98" fmla="*/ 5040726 w 286434"/>
              <a:gd name="T99" fmla="*/ 4370746 h 285210"/>
              <a:gd name="T100" fmla="*/ 5780633 w 286434"/>
              <a:gd name="T101" fmla="*/ 4829718 h 285210"/>
              <a:gd name="T102" fmla="*/ 5869413 w 286434"/>
              <a:gd name="T103" fmla="*/ 5604236 h 285210"/>
              <a:gd name="T104" fmla="*/ 90618 w 286434"/>
              <a:gd name="T105" fmla="*/ 5683040 h 285210"/>
              <a:gd name="T106" fmla="*/ 1812 w 286434"/>
              <a:gd name="T107" fmla="*/ 4908553 h 285210"/>
              <a:gd name="T108" fmla="*/ 519771 w 286434"/>
              <a:gd name="T109" fmla="*/ 4829718 h 285210"/>
              <a:gd name="T110" fmla="*/ 830555 w 286434"/>
              <a:gd name="T111" fmla="*/ 2240946 h 285210"/>
              <a:gd name="T112" fmla="*/ 90618 w 286434"/>
              <a:gd name="T113" fmla="*/ 1782007 h 285210"/>
              <a:gd name="T114" fmla="*/ 46222 w 286434"/>
              <a:gd name="T115" fmla="*/ 1624251 h 2852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434" h="285210">
                <a:moveTo>
                  <a:pt x="8753" y="251021"/>
                </a:moveTo>
                <a:lnTo>
                  <a:pt x="8753" y="276573"/>
                </a:lnTo>
                <a:lnTo>
                  <a:pt x="277681" y="276573"/>
                </a:lnTo>
                <a:lnTo>
                  <a:pt x="277681" y="251021"/>
                </a:lnTo>
                <a:lnTo>
                  <a:pt x="8753" y="251021"/>
                </a:lnTo>
                <a:close/>
                <a:moveTo>
                  <a:pt x="182482" y="161745"/>
                </a:moveTo>
                <a:cubicBezTo>
                  <a:pt x="184768" y="161745"/>
                  <a:pt x="186673" y="164031"/>
                  <a:pt x="186673" y="166317"/>
                </a:cubicBezTo>
                <a:cubicBezTo>
                  <a:pt x="186673" y="168984"/>
                  <a:pt x="184768" y="170889"/>
                  <a:pt x="182482" y="170889"/>
                </a:cubicBezTo>
                <a:cubicBezTo>
                  <a:pt x="179815" y="170889"/>
                  <a:pt x="177529" y="168984"/>
                  <a:pt x="177529" y="166317"/>
                </a:cubicBezTo>
                <a:cubicBezTo>
                  <a:pt x="177529" y="164031"/>
                  <a:pt x="179815" y="161745"/>
                  <a:pt x="182482" y="161745"/>
                </a:cubicBezTo>
                <a:close/>
                <a:moveTo>
                  <a:pt x="102550" y="161745"/>
                </a:moveTo>
                <a:cubicBezTo>
                  <a:pt x="104748" y="161745"/>
                  <a:pt x="107312" y="164031"/>
                  <a:pt x="107312" y="166317"/>
                </a:cubicBezTo>
                <a:cubicBezTo>
                  <a:pt x="107312" y="168984"/>
                  <a:pt x="104748" y="170889"/>
                  <a:pt x="102550" y="170889"/>
                </a:cubicBezTo>
                <a:cubicBezTo>
                  <a:pt x="100352" y="170889"/>
                  <a:pt x="98154" y="168984"/>
                  <a:pt x="98154" y="166317"/>
                </a:cubicBezTo>
                <a:cubicBezTo>
                  <a:pt x="98154" y="164031"/>
                  <a:pt x="100352" y="161745"/>
                  <a:pt x="102550" y="161745"/>
                </a:cubicBezTo>
                <a:close/>
                <a:moveTo>
                  <a:pt x="142243" y="109357"/>
                </a:moveTo>
                <a:cubicBezTo>
                  <a:pt x="144762" y="109357"/>
                  <a:pt x="146561" y="111157"/>
                  <a:pt x="146561" y="113678"/>
                </a:cubicBezTo>
                <a:lnTo>
                  <a:pt x="146561" y="120880"/>
                </a:lnTo>
                <a:cubicBezTo>
                  <a:pt x="155917" y="122321"/>
                  <a:pt x="163833" y="127722"/>
                  <a:pt x="167432" y="136365"/>
                </a:cubicBezTo>
                <a:cubicBezTo>
                  <a:pt x="168151" y="138525"/>
                  <a:pt x="167072" y="141046"/>
                  <a:pt x="164913" y="141766"/>
                </a:cubicBezTo>
                <a:cubicBezTo>
                  <a:pt x="162754" y="142847"/>
                  <a:pt x="160235" y="141766"/>
                  <a:pt x="159156" y="139606"/>
                </a:cubicBezTo>
                <a:cubicBezTo>
                  <a:pt x="156637" y="133484"/>
                  <a:pt x="149800" y="129163"/>
                  <a:pt x="142243" y="129163"/>
                </a:cubicBezTo>
                <a:cubicBezTo>
                  <a:pt x="132528" y="129163"/>
                  <a:pt x="124252" y="136365"/>
                  <a:pt x="124252" y="145367"/>
                </a:cubicBezTo>
                <a:cubicBezTo>
                  <a:pt x="124252" y="152570"/>
                  <a:pt x="127490" y="161212"/>
                  <a:pt x="142243" y="161212"/>
                </a:cubicBezTo>
                <a:cubicBezTo>
                  <a:pt x="162034" y="161212"/>
                  <a:pt x="169231" y="174176"/>
                  <a:pt x="169231" y="185699"/>
                </a:cubicBezTo>
                <a:cubicBezTo>
                  <a:pt x="169231" y="198303"/>
                  <a:pt x="159515" y="208386"/>
                  <a:pt x="146561" y="210187"/>
                </a:cubicBezTo>
                <a:lnTo>
                  <a:pt x="146561" y="217749"/>
                </a:lnTo>
                <a:cubicBezTo>
                  <a:pt x="146561" y="219909"/>
                  <a:pt x="144762" y="221710"/>
                  <a:pt x="142243" y="221710"/>
                </a:cubicBezTo>
                <a:cubicBezTo>
                  <a:pt x="140084" y="221710"/>
                  <a:pt x="138285" y="219909"/>
                  <a:pt x="138285" y="217749"/>
                </a:cubicBezTo>
                <a:lnTo>
                  <a:pt x="138285" y="210547"/>
                </a:lnTo>
                <a:cubicBezTo>
                  <a:pt x="128930" y="208746"/>
                  <a:pt x="121013" y="203345"/>
                  <a:pt x="117415" y="195062"/>
                </a:cubicBezTo>
                <a:cubicBezTo>
                  <a:pt x="116695" y="192541"/>
                  <a:pt x="117775" y="190021"/>
                  <a:pt x="119574" y="189301"/>
                </a:cubicBezTo>
                <a:cubicBezTo>
                  <a:pt x="122093" y="188580"/>
                  <a:pt x="124612" y="189301"/>
                  <a:pt x="125331" y="191461"/>
                </a:cubicBezTo>
                <a:cubicBezTo>
                  <a:pt x="128210" y="197583"/>
                  <a:pt x="135047" y="201904"/>
                  <a:pt x="142243" y="201904"/>
                </a:cubicBezTo>
                <a:cubicBezTo>
                  <a:pt x="152319" y="201904"/>
                  <a:pt x="160595" y="194702"/>
                  <a:pt x="160595" y="185699"/>
                </a:cubicBezTo>
                <a:cubicBezTo>
                  <a:pt x="160595" y="178497"/>
                  <a:pt x="157356" y="169855"/>
                  <a:pt x="142243" y="169855"/>
                </a:cubicBezTo>
                <a:cubicBezTo>
                  <a:pt x="122812" y="169855"/>
                  <a:pt x="115616" y="156891"/>
                  <a:pt x="115616" y="145367"/>
                </a:cubicBezTo>
                <a:cubicBezTo>
                  <a:pt x="115616" y="133124"/>
                  <a:pt x="125331" y="122681"/>
                  <a:pt x="138285" y="120880"/>
                </a:cubicBezTo>
                <a:lnTo>
                  <a:pt x="138285" y="113678"/>
                </a:lnTo>
                <a:cubicBezTo>
                  <a:pt x="138285" y="111157"/>
                  <a:pt x="140084" y="109357"/>
                  <a:pt x="142243" y="109357"/>
                </a:cubicBezTo>
                <a:close/>
                <a:moveTo>
                  <a:pt x="197544" y="89432"/>
                </a:moveTo>
                <a:lnTo>
                  <a:pt x="210178" y="108866"/>
                </a:lnTo>
                <a:cubicBezTo>
                  <a:pt x="210900" y="109225"/>
                  <a:pt x="211261" y="109945"/>
                  <a:pt x="211261" y="111025"/>
                </a:cubicBezTo>
                <a:lnTo>
                  <a:pt x="211261" y="220431"/>
                </a:lnTo>
                <a:cubicBezTo>
                  <a:pt x="211261" y="221510"/>
                  <a:pt x="210900" y="222230"/>
                  <a:pt x="210178" y="222950"/>
                </a:cubicBezTo>
                <a:lnTo>
                  <a:pt x="197544" y="242384"/>
                </a:lnTo>
                <a:lnTo>
                  <a:pt x="250969" y="242384"/>
                </a:lnTo>
                <a:lnTo>
                  <a:pt x="237973" y="222950"/>
                </a:lnTo>
                <a:cubicBezTo>
                  <a:pt x="237613" y="222230"/>
                  <a:pt x="236891" y="221510"/>
                  <a:pt x="236891" y="220431"/>
                </a:cubicBezTo>
                <a:lnTo>
                  <a:pt x="236891" y="111025"/>
                </a:lnTo>
                <a:cubicBezTo>
                  <a:pt x="236891" y="109945"/>
                  <a:pt x="237613" y="109225"/>
                  <a:pt x="237973" y="108866"/>
                </a:cubicBezTo>
                <a:lnTo>
                  <a:pt x="250969" y="89432"/>
                </a:lnTo>
                <a:lnTo>
                  <a:pt x="197544" y="89432"/>
                </a:lnTo>
                <a:close/>
                <a:moveTo>
                  <a:pt x="99358" y="89432"/>
                </a:moveTo>
                <a:lnTo>
                  <a:pt x="83836" y="112464"/>
                </a:lnTo>
                <a:lnTo>
                  <a:pt x="83836" y="219351"/>
                </a:lnTo>
                <a:lnTo>
                  <a:pt x="99358" y="242384"/>
                </a:lnTo>
                <a:lnTo>
                  <a:pt x="187076" y="242384"/>
                </a:lnTo>
                <a:lnTo>
                  <a:pt x="202598" y="219351"/>
                </a:lnTo>
                <a:lnTo>
                  <a:pt x="202598" y="112464"/>
                </a:lnTo>
                <a:lnTo>
                  <a:pt x="187076" y="89432"/>
                </a:lnTo>
                <a:lnTo>
                  <a:pt x="99358" y="89432"/>
                </a:lnTo>
                <a:close/>
                <a:moveTo>
                  <a:pt x="35465" y="89432"/>
                </a:moveTo>
                <a:lnTo>
                  <a:pt x="48461" y="108866"/>
                </a:lnTo>
                <a:cubicBezTo>
                  <a:pt x="49182" y="109225"/>
                  <a:pt x="49182" y="109945"/>
                  <a:pt x="49182" y="111025"/>
                </a:cubicBezTo>
                <a:lnTo>
                  <a:pt x="49182" y="220431"/>
                </a:lnTo>
                <a:cubicBezTo>
                  <a:pt x="49182" y="221510"/>
                  <a:pt x="49182" y="222230"/>
                  <a:pt x="48461" y="222950"/>
                </a:cubicBezTo>
                <a:lnTo>
                  <a:pt x="35465" y="242384"/>
                </a:lnTo>
                <a:lnTo>
                  <a:pt x="88890" y="242384"/>
                </a:lnTo>
                <a:lnTo>
                  <a:pt x="75895" y="222950"/>
                </a:lnTo>
                <a:cubicBezTo>
                  <a:pt x="75534" y="222230"/>
                  <a:pt x="75173" y="221510"/>
                  <a:pt x="75173" y="220431"/>
                </a:cubicBezTo>
                <a:lnTo>
                  <a:pt x="75173" y="111025"/>
                </a:lnTo>
                <a:cubicBezTo>
                  <a:pt x="75173" y="109945"/>
                  <a:pt x="75534" y="109225"/>
                  <a:pt x="75895" y="108866"/>
                </a:cubicBezTo>
                <a:lnTo>
                  <a:pt x="88890" y="89432"/>
                </a:lnTo>
                <a:lnTo>
                  <a:pt x="35465" y="89432"/>
                </a:lnTo>
                <a:close/>
                <a:moveTo>
                  <a:pt x="142246" y="39416"/>
                </a:moveTo>
                <a:lnTo>
                  <a:pt x="109361" y="59010"/>
                </a:lnTo>
                <a:lnTo>
                  <a:pt x="175489" y="59010"/>
                </a:lnTo>
                <a:lnTo>
                  <a:pt x="142246" y="39416"/>
                </a:lnTo>
                <a:close/>
                <a:moveTo>
                  <a:pt x="140102" y="30345"/>
                </a:moveTo>
                <a:cubicBezTo>
                  <a:pt x="141531" y="29982"/>
                  <a:pt x="143319" y="29982"/>
                  <a:pt x="144391" y="30345"/>
                </a:cubicBezTo>
                <a:lnTo>
                  <a:pt x="193720" y="59736"/>
                </a:lnTo>
                <a:cubicBezTo>
                  <a:pt x="195149" y="60462"/>
                  <a:pt x="196222" y="62639"/>
                  <a:pt x="195507" y="64816"/>
                </a:cubicBezTo>
                <a:cubicBezTo>
                  <a:pt x="195149" y="66630"/>
                  <a:pt x="193362" y="67719"/>
                  <a:pt x="191575" y="67719"/>
                </a:cubicBezTo>
                <a:lnTo>
                  <a:pt x="93276" y="67719"/>
                </a:lnTo>
                <a:cubicBezTo>
                  <a:pt x="91488" y="67719"/>
                  <a:pt x="89701" y="66630"/>
                  <a:pt x="89344" y="64816"/>
                </a:cubicBezTo>
                <a:cubicBezTo>
                  <a:pt x="88629" y="62639"/>
                  <a:pt x="89344" y="60462"/>
                  <a:pt x="91131" y="59736"/>
                </a:cubicBezTo>
                <a:lnTo>
                  <a:pt x="140102" y="30345"/>
                </a:lnTo>
                <a:close/>
                <a:moveTo>
                  <a:pt x="143036" y="9177"/>
                </a:moveTo>
                <a:lnTo>
                  <a:pt x="20304" y="80794"/>
                </a:lnTo>
                <a:lnTo>
                  <a:pt x="265769" y="80794"/>
                </a:lnTo>
                <a:lnTo>
                  <a:pt x="143036" y="9177"/>
                </a:lnTo>
                <a:close/>
                <a:moveTo>
                  <a:pt x="140870" y="540"/>
                </a:moveTo>
                <a:cubicBezTo>
                  <a:pt x="142314" y="-180"/>
                  <a:pt x="144119" y="-180"/>
                  <a:pt x="145202" y="540"/>
                </a:cubicBezTo>
                <a:lnTo>
                  <a:pt x="284178" y="81514"/>
                </a:lnTo>
                <a:cubicBezTo>
                  <a:pt x="285983" y="82234"/>
                  <a:pt x="286705" y="84393"/>
                  <a:pt x="286344" y="86193"/>
                </a:cubicBezTo>
                <a:cubicBezTo>
                  <a:pt x="285622" y="87992"/>
                  <a:pt x="283817" y="89432"/>
                  <a:pt x="282013" y="89432"/>
                </a:cubicBezTo>
                <a:lnTo>
                  <a:pt x="261076" y="89432"/>
                </a:lnTo>
                <a:lnTo>
                  <a:pt x="245915" y="112464"/>
                </a:lnTo>
                <a:lnTo>
                  <a:pt x="245915" y="219351"/>
                </a:lnTo>
                <a:lnTo>
                  <a:pt x="261076" y="242384"/>
                </a:lnTo>
                <a:lnTo>
                  <a:pt x="282013" y="242384"/>
                </a:lnTo>
                <a:cubicBezTo>
                  <a:pt x="284178" y="242384"/>
                  <a:pt x="286344" y="244183"/>
                  <a:pt x="286344" y="246342"/>
                </a:cubicBezTo>
                <a:lnTo>
                  <a:pt x="286344" y="281252"/>
                </a:lnTo>
                <a:cubicBezTo>
                  <a:pt x="286344" y="283411"/>
                  <a:pt x="284178" y="285210"/>
                  <a:pt x="282013" y="285210"/>
                </a:cubicBezTo>
                <a:lnTo>
                  <a:pt x="4421" y="285210"/>
                </a:lnTo>
                <a:cubicBezTo>
                  <a:pt x="1895" y="285210"/>
                  <a:pt x="90" y="283411"/>
                  <a:pt x="90" y="281252"/>
                </a:cubicBezTo>
                <a:lnTo>
                  <a:pt x="90" y="246342"/>
                </a:lnTo>
                <a:cubicBezTo>
                  <a:pt x="90" y="244183"/>
                  <a:pt x="1895" y="242384"/>
                  <a:pt x="4421" y="242384"/>
                </a:cubicBezTo>
                <a:lnTo>
                  <a:pt x="25358" y="242384"/>
                </a:lnTo>
                <a:lnTo>
                  <a:pt x="40519" y="219351"/>
                </a:lnTo>
                <a:lnTo>
                  <a:pt x="40519" y="112464"/>
                </a:lnTo>
                <a:lnTo>
                  <a:pt x="25358" y="89432"/>
                </a:lnTo>
                <a:lnTo>
                  <a:pt x="4421" y="89432"/>
                </a:lnTo>
                <a:cubicBezTo>
                  <a:pt x="2256" y="89432"/>
                  <a:pt x="812" y="87992"/>
                  <a:pt x="90" y="86193"/>
                </a:cubicBezTo>
                <a:cubicBezTo>
                  <a:pt x="-271" y="84393"/>
                  <a:pt x="451" y="82234"/>
                  <a:pt x="2256" y="81514"/>
                </a:cubicBezTo>
                <a:lnTo>
                  <a:pt x="140870" y="5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E548893-264B-024C-8C60-5D37BAFE8269}"/>
              </a:ext>
            </a:extLst>
          </p:cNvPr>
          <p:cNvSpPr/>
          <p:nvPr/>
        </p:nvSpPr>
        <p:spPr>
          <a:xfrm>
            <a:off x="2218886" y="8139194"/>
            <a:ext cx="1429750" cy="14297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AFBB3-3346-A44C-87B0-907169795C40}"/>
              </a:ext>
            </a:extLst>
          </p:cNvPr>
          <p:cNvSpPr txBox="1"/>
          <p:nvPr/>
        </p:nvSpPr>
        <p:spPr>
          <a:xfrm>
            <a:off x="4164834" y="804048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C0E5E62-87FE-5A48-A7DF-76236E33DD16}"/>
              </a:ext>
            </a:extLst>
          </p:cNvPr>
          <p:cNvSpPr txBox="1">
            <a:spLocks/>
          </p:cNvSpPr>
          <p:nvPr/>
        </p:nvSpPr>
        <p:spPr>
          <a:xfrm>
            <a:off x="4164835" y="8724312"/>
            <a:ext cx="6832634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9" name="Freeform 970">
            <a:extLst>
              <a:ext uri="{FF2B5EF4-FFF2-40B4-BE49-F238E27FC236}">
                <a16:creationId xmlns:a16="http://schemas.microsoft.com/office/drawing/2014/main" id="{30B57909-9E20-ED48-A87C-9E33F18DD3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3735" y="8504041"/>
            <a:ext cx="700052" cy="700052"/>
          </a:xfrm>
          <a:custGeom>
            <a:avLst/>
            <a:gdLst>
              <a:gd name="T0" fmla="*/ 2105722 w 285390"/>
              <a:gd name="T1" fmla="*/ 4924677 h 285390"/>
              <a:gd name="T2" fmla="*/ 586378 w 285390"/>
              <a:gd name="T3" fmla="*/ 4743428 h 285390"/>
              <a:gd name="T4" fmla="*/ 586378 w 285390"/>
              <a:gd name="T5" fmla="*/ 4924677 h 285390"/>
              <a:gd name="T6" fmla="*/ 2349742 w 285390"/>
              <a:gd name="T7" fmla="*/ 4083756 h 285390"/>
              <a:gd name="T8" fmla="*/ 1193691 w 285390"/>
              <a:gd name="T9" fmla="*/ 4178006 h 285390"/>
              <a:gd name="T10" fmla="*/ 904085 w 285390"/>
              <a:gd name="T11" fmla="*/ 4178006 h 285390"/>
              <a:gd name="T12" fmla="*/ 585654 w 285390"/>
              <a:gd name="T13" fmla="*/ 4083756 h 285390"/>
              <a:gd name="T14" fmla="*/ 4653092 w 285390"/>
              <a:gd name="T15" fmla="*/ 4407264 h 285390"/>
              <a:gd name="T16" fmla="*/ 4826565 w 285390"/>
              <a:gd name="T17" fmla="*/ 3948738 h 285390"/>
              <a:gd name="T18" fmla="*/ 3409042 w 285390"/>
              <a:gd name="T19" fmla="*/ 4263988 h 285390"/>
              <a:gd name="T20" fmla="*/ 3871616 w 285390"/>
              <a:gd name="T21" fmla="*/ 4092051 h 285390"/>
              <a:gd name="T22" fmla="*/ 4826565 w 285390"/>
              <a:gd name="T23" fmla="*/ 3769636 h 285390"/>
              <a:gd name="T24" fmla="*/ 4653092 w 285390"/>
              <a:gd name="T25" fmla="*/ 4579214 h 285390"/>
              <a:gd name="T26" fmla="*/ 3553606 w 285390"/>
              <a:gd name="T27" fmla="*/ 3769636 h 285390"/>
              <a:gd name="T28" fmla="*/ 3727081 w 285390"/>
              <a:gd name="T29" fmla="*/ 4579214 h 285390"/>
              <a:gd name="T30" fmla="*/ 3553606 w 285390"/>
              <a:gd name="T31" fmla="*/ 3769636 h 285390"/>
              <a:gd name="T32" fmla="*/ 2349742 w 285390"/>
              <a:gd name="T33" fmla="*/ 3605294 h 285390"/>
              <a:gd name="T34" fmla="*/ 585654 w 285390"/>
              <a:gd name="T35" fmla="*/ 3424065 h 285390"/>
              <a:gd name="T36" fmla="*/ 585654 w 285390"/>
              <a:gd name="T37" fmla="*/ 3605294 h 285390"/>
              <a:gd name="T38" fmla="*/ 4508526 w 285390"/>
              <a:gd name="T39" fmla="*/ 2988166 h 285390"/>
              <a:gd name="T40" fmla="*/ 4971120 w 285390"/>
              <a:gd name="T41" fmla="*/ 3161646 h 285390"/>
              <a:gd name="T42" fmla="*/ 3553606 w 285390"/>
              <a:gd name="T43" fmla="*/ 2843579 h 285390"/>
              <a:gd name="T44" fmla="*/ 3727081 w 285390"/>
              <a:gd name="T45" fmla="*/ 3306194 h 285390"/>
              <a:gd name="T46" fmla="*/ 3553606 w 285390"/>
              <a:gd name="T47" fmla="*/ 2843579 h 285390"/>
              <a:gd name="T48" fmla="*/ 1636194 w 285390"/>
              <a:gd name="T49" fmla="*/ 2945624 h 285390"/>
              <a:gd name="T50" fmla="*/ 4653092 w 285390"/>
              <a:gd name="T51" fmla="*/ 2670125 h 285390"/>
              <a:gd name="T52" fmla="*/ 4826565 w 285390"/>
              <a:gd name="T53" fmla="*/ 3479663 h 285390"/>
              <a:gd name="T54" fmla="*/ 4653092 w 285390"/>
              <a:gd name="T55" fmla="*/ 2670125 h 285390"/>
              <a:gd name="T56" fmla="*/ 4045086 w 285390"/>
              <a:gd name="T57" fmla="*/ 3161646 h 285390"/>
              <a:gd name="T58" fmla="*/ 3235589 w 285390"/>
              <a:gd name="T59" fmla="*/ 2988166 h 285390"/>
              <a:gd name="T60" fmla="*/ 3051836 w 285390"/>
              <a:gd name="T61" fmla="*/ 4905740 h 285390"/>
              <a:gd name="T62" fmla="*/ 2909214 w 285390"/>
              <a:gd name="T63" fmla="*/ 2338775 h 285390"/>
              <a:gd name="T64" fmla="*/ 2349742 w 285390"/>
              <a:gd name="T65" fmla="*/ 2285930 h 285390"/>
              <a:gd name="T66" fmla="*/ 585654 w 285390"/>
              <a:gd name="T67" fmla="*/ 2104703 h 285390"/>
              <a:gd name="T68" fmla="*/ 585654 w 285390"/>
              <a:gd name="T69" fmla="*/ 2285930 h 285390"/>
              <a:gd name="T70" fmla="*/ 5178418 w 285390"/>
              <a:gd name="T71" fmla="*/ 1725343 h 285390"/>
              <a:gd name="T72" fmla="*/ 5055165 w 285390"/>
              <a:gd name="T73" fmla="*/ 1848557 h 285390"/>
              <a:gd name="T74" fmla="*/ 4273468 w 285390"/>
              <a:gd name="T75" fmla="*/ 1725343 h 285390"/>
              <a:gd name="T76" fmla="*/ 4145326 w 285390"/>
              <a:gd name="T77" fmla="*/ 1848557 h 285390"/>
              <a:gd name="T78" fmla="*/ 4735890 w 285390"/>
              <a:gd name="T79" fmla="*/ 1786784 h 285390"/>
              <a:gd name="T80" fmla="*/ 1279889 w 285390"/>
              <a:gd name="T81" fmla="*/ 1445010 h 285390"/>
              <a:gd name="T82" fmla="*/ 1279889 w 285390"/>
              <a:gd name="T83" fmla="*/ 1626261 h 285390"/>
              <a:gd name="T84" fmla="*/ 814071 w 285390"/>
              <a:gd name="T85" fmla="*/ 1445010 h 285390"/>
              <a:gd name="T86" fmla="*/ 502593 w 285390"/>
              <a:gd name="T87" fmla="*/ 1532018 h 285390"/>
              <a:gd name="T88" fmla="*/ 2909214 w 285390"/>
              <a:gd name="T89" fmla="*/ 2167663 h 285390"/>
              <a:gd name="T90" fmla="*/ 3051836 w 285390"/>
              <a:gd name="T91" fmla="*/ 1426065 h 285390"/>
              <a:gd name="T92" fmla="*/ 3051836 w 285390"/>
              <a:gd name="T93" fmla="*/ 684553 h 285390"/>
              <a:gd name="T94" fmla="*/ 427775 w 285390"/>
              <a:gd name="T95" fmla="*/ 171139 h 285390"/>
              <a:gd name="T96" fmla="*/ 4078612 w 285390"/>
              <a:gd name="T97" fmla="*/ 5476183 h 285390"/>
              <a:gd name="T98" fmla="*/ 2738099 w 285390"/>
              <a:gd name="T99" fmla="*/ 4763141 h 285390"/>
              <a:gd name="T100" fmla="*/ 4335291 w 285390"/>
              <a:gd name="T101" fmla="*/ 420702 h 285390"/>
              <a:gd name="T102" fmla="*/ 3051836 w 285390"/>
              <a:gd name="T103" fmla="*/ 848477 h 285390"/>
              <a:gd name="T104" fmla="*/ 427775 w 285390"/>
              <a:gd name="T105" fmla="*/ 171139 h 285390"/>
              <a:gd name="T106" fmla="*/ 4506426 w 285390"/>
              <a:gd name="T107" fmla="*/ 1254950 h 285390"/>
              <a:gd name="T108" fmla="*/ 5340688 w 285390"/>
              <a:gd name="T109" fmla="*/ 5076879 h 285390"/>
              <a:gd name="T110" fmla="*/ 427775 w 285390"/>
              <a:gd name="T111" fmla="*/ 5647299 h 28539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5390" h="285390">
                <a:moveTo>
                  <a:pt x="82498" y="239712"/>
                </a:moveTo>
                <a:lnTo>
                  <a:pt x="106414" y="239712"/>
                </a:lnTo>
                <a:cubicBezTo>
                  <a:pt x="108951" y="239712"/>
                  <a:pt x="110762" y="241910"/>
                  <a:pt x="110762" y="244475"/>
                </a:cubicBezTo>
                <a:cubicBezTo>
                  <a:pt x="110762" y="247039"/>
                  <a:pt x="108951" y="248871"/>
                  <a:pt x="106414" y="248871"/>
                </a:cubicBezTo>
                <a:lnTo>
                  <a:pt x="82498" y="248871"/>
                </a:lnTo>
                <a:cubicBezTo>
                  <a:pt x="79961" y="248871"/>
                  <a:pt x="77787" y="247039"/>
                  <a:pt x="77787" y="244475"/>
                </a:cubicBezTo>
                <a:cubicBezTo>
                  <a:pt x="77787" y="241910"/>
                  <a:pt x="79961" y="239712"/>
                  <a:pt x="82498" y="239712"/>
                </a:cubicBezTo>
                <a:close/>
                <a:moveTo>
                  <a:pt x="29633" y="239712"/>
                </a:moveTo>
                <a:lnTo>
                  <a:pt x="58914" y="239712"/>
                </a:lnTo>
                <a:cubicBezTo>
                  <a:pt x="61383" y="239712"/>
                  <a:pt x="63147" y="241910"/>
                  <a:pt x="63147" y="244475"/>
                </a:cubicBezTo>
                <a:cubicBezTo>
                  <a:pt x="63147" y="247039"/>
                  <a:pt x="61383" y="248871"/>
                  <a:pt x="58914" y="248871"/>
                </a:cubicBezTo>
                <a:lnTo>
                  <a:pt x="29633" y="248871"/>
                </a:lnTo>
                <a:cubicBezTo>
                  <a:pt x="27164" y="248871"/>
                  <a:pt x="25400" y="247039"/>
                  <a:pt x="25400" y="244475"/>
                </a:cubicBezTo>
                <a:cubicBezTo>
                  <a:pt x="25400" y="241910"/>
                  <a:pt x="27164" y="239712"/>
                  <a:pt x="29633" y="239712"/>
                </a:cubicBezTo>
                <a:close/>
                <a:moveTo>
                  <a:pt x="64679" y="206375"/>
                </a:moveTo>
                <a:lnTo>
                  <a:pt x="118745" y="206375"/>
                </a:lnTo>
                <a:cubicBezTo>
                  <a:pt x="121285" y="206375"/>
                  <a:pt x="123462" y="208207"/>
                  <a:pt x="123462" y="211138"/>
                </a:cubicBezTo>
                <a:cubicBezTo>
                  <a:pt x="123462" y="213336"/>
                  <a:pt x="121285" y="215534"/>
                  <a:pt x="118745" y="215534"/>
                </a:cubicBezTo>
                <a:lnTo>
                  <a:pt x="64679" y="215534"/>
                </a:lnTo>
                <a:cubicBezTo>
                  <a:pt x="62502" y="215534"/>
                  <a:pt x="60325" y="213336"/>
                  <a:pt x="60325" y="211138"/>
                </a:cubicBezTo>
                <a:cubicBezTo>
                  <a:pt x="60325" y="208207"/>
                  <a:pt x="62502" y="206375"/>
                  <a:pt x="64679" y="206375"/>
                </a:cubicBezTo>
                <a:close/>
                <a:moveTo>
                  <a:pt x="29597" y="206375"/>
                </a:moveTo>
                <a:lnTo>
                  <a:pt x="41140" y="206375"/>
                </a:lnTo>
                <a:cubicBezTo>
                  <a:pt x="43588" y="206375"/>
                  <a:pt x="45687" y="208207"/>
                  <a:pt x="45687" y="211138"/>
                </a:cubicBezTo>
                <a:cubicBezTo>
                  <a:pt x="45687" y="213336"/>
                  <a:pt x="43588" y="215534"/>
                  <a:pt x="41140" y="215534"/>
                </a:cubicBezTo>
                <a:lnTo>
                  <a:pt x="29597" y="215534"/>
                </a:lnTo>
                <a:cubicBezTo>
                  <a:pt x="27149" y="215534"/>
                  <a:pt x="25400" y="213336"/>
                  <a:pt x="25400" y="211138"/>
                </a:cubicBezTo>
                <a:cubicBezTo>
                  <a:pt x="25400" y="208207"/>
                  <a:pt x="27149" y="206375"/>
                  <a:pt x="29597" y="206375"/>
                </a:cubicBezTo>
                <a:close/>
                <a:moveTo>
                  <a:pt x="235147" y="199552"/>
                </a:moveTo>
                <a:cubicBezTo>
                  <a:pt x="231129" y="199552"/>
                  <a:pt x="227842" y="202448"/>
                  <a:pt x="227842" y="206793"/>
                </a:cubicBezTo>
                <a:lnTo>
                  <a:pt x="227842" y="215482"/>
                </a:lnTo>
                <a:cubicBezTo>
                  <a:pt x="227842" y="219465"/>
                  <a:pt x="231129" y="222724"/>
                  <a:pt x="235147" y="222724"/>
                </a:cubicBezTo>
                <a:lnTo>
                  <a:pt x="243913" y="222724"/>
                </a:lnTo>
                <a:cubicBezTo>
                  <a:pt x="247931" y="222724"/>
                  <a:pt x="251219" y="219465"/>
                  <a:pt x="251219" y="215482"/>
                </a:cubicBezTo>
                <a:lnTo>
                  <a:pt x="251219" y="206793"/>
                </a:lnTo>
                <a:cubicBezTo>
                  <a:pt x="251219" y="202448"/>
                  <a:pt x="247931" y="199552"/>
                  <a:pt x="243913" y="199552"/>
                </a:cubicBezTo>
                <a:lnTo>
                  <a:pt x="235147" y="199552"/>
                </a:lnTo>
                <a:close/>
                <a:moveTo>
                  <a:pt x="179583" y="199552"/>
                </a:moveTo>
                <a:cubicBezTo>
                  <a:pt x="175566" y="199552"/>
                  <a:pt x="172278" y="202448"/>
                  <a:pt x="172278" y="206793"/>
                </a:cubicBezTo>
                <a:lnTo>
                  <a:pt x="172278" y="215482"/>
                </a:lnTo>
                <a:cubicBezTo>
                  <a:pt x="172278" y="219465"/>
                  <a:pt x="175566" y="222724"/>
                  <a:pt x="179583" y="222724"/>
                </a:cubicBezTo>
                <a:lnTo>
                  <a:pt x="188350" y="222724"/>
                </a:lnTo>
                <a:cubicBezTo>
                  <a:pt x="192368" y="222724"/>
                  <a:pt x="195655" y="219465"/>
                  <a:pt x="195655" y="215482"/>
                </a:cubicBezTo>
                <a:lnTo>
                  <a:pt x="195655" y="206793"/>
                </a:lnTo>
                <a:cubicBezTo>
                  <a:pt x="195655" y="202448"/>
                  <a:pt x="192368" y="199552"/>
                  <a:pt x="188350" y="199552"/>
                </a:cubicBezTo>
                <a:lnTo>
                  <a:pt x="179583" y="199552"/>
                </a:lnTo>
                <a:close/>
                <a:moveTo>
                  <a:pt x="235147" y="190500"/>
                </a:moveTo>
                <a:lnTo>
                  <a:pt x="243913" y="190500"/>
                </a:lnTo>
                <a:cubicBezTo>
                  <a:pt x="252680" y="190500"/>
                  <a:pt x="259985" y="197741"/>
                  <a:pt x="259985" y="206793"/>
                </a:cubicBezTo>
                <a:lnTo>
                  <a:pt x="259985" y="215482"/>
                </a:lnTo>
                <a:cubicBezTo>
                  <a:pt x="259985" y="224172"/>
                  <a:pt x="252680" y="231413"/>
                  <a:pt x="243913" y="231413"/>
                </a:cubicBezTo>
                <a:lnTo>
                  <a:pt x="235147" y="231413"/>
                </a:lnTo>
                <a:cubicBezTo>
                  <a:pt x="226015" y="231413"/>
                  <a:pt x="219075" y="224172"/>
                  <a:pt x="219075" y="215482"/>
                </a:cubicBezTo>
                <a:lnTo>
                  <a:pt x="219075" y="206793"/>
                </a:lnTo>
                <a:cubicBezTo>
                  <a:pt x="219075" y="197741"/>
                  <a:pt x="226015" y="190500"/>
                  <a:pt x="235147" y="190500"/>
                </a:cubicBezTo>
                <a:close/>
                <a:moveTo>
                  <a:pt x="179583" y="190500"/>
                </a:moveTo>
                <a:lnTo>
                  <a:pt x="188350" y="190500"/>
                </a:lnTo>
                <a:cubicBezTo>
                  <a:pt x="197116" y="190500"/>
                  <a:pt x="204421" y="197741"/>
                  <a:pt x="204421" y="206793"/>
                </a:cubicBezTo>
                <a:lnTo>
                  <a:pt x="204421" y="215482"/>
                </a:lnTo>
                <a:cubicBezTo>
                  <a:pt x="204421" y="224172"/>
                  <a:pt x="197116" y="231413"/>
                  <a:pt x="188350" y="231413"/>
                </a:cubicBezTo>
                <a:lnTo>
                  <a:pt x="179583" y="231413"/>
                </a:lnTo>
                <a:cubicBezTo>
                  <a:pt x="170817" y="231413"/>
                  <a:pt x="163512" y="224172"/>
                  <a:pt x="163512" y="215482"/>
                </a:cubicBezTo>
                <a:lnTo>
                  <a:pt x="163512" y="206793"/>
                </a:lnTo>
                <a:cubicBezTo>
                  <a:pt x="163512" y="197741"/>
                  <a:pt x="170817" y="190500"/>
                  <a:pt x="179583" y="190500"/>
                </a:cubicBezTo>
                <a:close/>
                <a:moveTo>
                  <a:pt x="64679" y="173037"/>
                </a:moveTo>
                <a:lnTo>
                  <a:pt x="118745" y="173037"/>
                </a:lnTo>
                <a:cubicBezTo>
                  <a:pt x="121285" y="173037"/>
                  <a:pt x="123462" y="175235"/>
                  <a:pt x="123462" y="177800"/>
                </a:cubicBezTo>
                <a:cubicBezTo>
                  <a:pt x="123462" y="180364"/>
                  <a:pt x="121285" y="182196"/>
                  <a:pt x="118745" y="182196"/>
                </a:cubicBezTo>
                <a:lnTo>
                  <a:pt x="64679" y="182196"/>
                </a:lnTo>
                <a:cubicBezTo>
                  <a:pt x="62502" y="182196"/>
                  <a:pt x="60325" y="180364"/>
                  <a:pt x="60325" y="177800"/>
                </a:cubicBezTo>
                <a:cubicBezTo>
                  <a:pt x="60325" y="175235"/>
                  <a:pt x="62502" y="173037"/>
                  <a:pt x="64679" y="173037"/>
                </a:cubicBezTo>
                <a:close/>
                <a:moveTo>
                  <a:pt x="29597" y="173037"/>
                </a:moveTo>
                <a:lnTo>
                  <a:pt x="41140" y="173037"/>
                </a:lnTo>
                <a:cubicBezTo>
                  <a:pt x="43588" y="173037"/>
                  <a:pt x="45687" y="175235"/>
                  <a:pt x="45687" y="177800"/>
                </a:cubicBezTo>
                <a:cubicBezTo>
                  <a:pt x="45687" y="180364"/>
                  <a:pt x="43588" y="182196"/>
                  <a:pt x="41140" y="182196"/>
                </a:cubicBezTo>
                <a:lnTo>
                  <a:pt x="29597" y="182196"/>
                </a:lnTo>
                <a:cubicBezTo>
                  <a:pt x="27149" y="182196"/>
                  <a:pt x="25400" y="180364"/>
                  <a:pt x="25400" y="177800"/>
                </a:cubicBezTo>
                <a:cubicBezTo>
                  <a:pt x="25400" y="175235"/>
                  <a:pt x="27149" y="173037"/>
                  <a:pt x="29597" y="173037"/>
                </a:cubicBezTo>
                <a:close/>
                <a:moveTo>
                  <a:pt x="235147" y="143703"/>
                </a:moveTo>
                <a:cubicBezTo>
                  <a:pt x="231129" y="143703"/>
                  <a:pt x="227842" y="146626"/>
                  <a:pt x="227842" y="151009"/>
                </a:cubicBezTo>
                <a:lnTo>
                  <a:pt x="227842" y="159775"/>
                </a:lnTo>
                <a:cubicBezTo>
                  <a:pt x="227842" y="163793"/>
                  <a:pt x="231129" y="167080"/>
                  <a:pt x="235147" y="167080"/>
                </a:cubicBezTo>
                <a:lnTo>
                  <a:pt x="243913" y="167080"/>
                </a:lnTo>
                <a:cubicBezTo>
                  <a:pt x="247931" y="167080"/>
                  <a:pt x="251219" y="163793"/>
                  <a:pt x="251219" y="159775"/>
                </a:cubicBezTo>
                <a:lnTo>
                  <a:pt x="251219" y="151009"/>
                </a:lnTo>
                <a:cubicBezTo>
                  <a:pt x="251219" y="146626"/>
                  <a:pt x="247931" y="143703"/>
                  <a:pt x="243913" y="143703"/>
                </a:cubicBezTo>
                <a:lnTo>
                  <a:pt x="235147" y="143703"/>
                </a:lnTo>
                <a:close/>
                <a:moveTo>
                  <a:pt x="179583" y="143703"/>
                </a:moveTo>
                <a:cubicBezTo>
                  <a:pt x="175566" y="143703"/>
                  <a:pt x="172278" y="146626"/>
                  <a:pt x="172278" y="151009"/>
                </a:cubicBezTo>
                <a:lnTo>
                  <a:pt x="172278" y="159775"/>
                </a:lnTo>
                <a:cubicBezTo>
                  <a:pt x="172278" y="163793"/>
                  <a:pt x="175566" y="167080"/>
                  <a:pt x="179583" y="167080"/>
                </a:cubicBezTo>
                <a:lnTo>
                  <a:pt x="188350" y="167080"/>
                </a:lnTo>
                <a:cubicBezTo>
                  <a:pt x="192368" y="167080"/>
                  <a:pt x="195655" y="163793"/>
                  <a:pt x="195655" y="159775"/>
                </a:cubicBezTo>
                <a:lnTo>
                  <a:pt x="195655" y="151009"/>
                </a:lnTo>
                <a:cubicBezTo>
                  <a:pt x="195655" y="146626"/>
                  <a:pt x="192368" y="143703"/>
                  <a:pt x="188350" y="143703"/>
                </a:cubicBezTo>
                <a:lnTo>
                  <a:pt x="179583" y="143703"/>
                </a:lnTo>
                <a:close/>
                <a:moveTo>
                  <a:pt x="29670" y="139700"/>
                </a:moveTo>
                <a:lnTo>
                  <a:pt x="82686" y="139700"/>
                </a:lnTo>
                <a:cubicBezTo>
                  <a:pt x="84821" y="139700"/>
                  <a:pt x="86956" y="141898"/>
                  <a:pt x="86956" y="144096"/>
                </a:cubicBezTo>
                <a:cubicBezTo>
                  <a:pt x="86956" y="146661"/>
                  <a:pt x="84821" y="148859"/>
                  <a:pt x="82686" y="148859"/>
                </a:cubicBezTo>
                <a:lnTo>
                  <a:pt x="29670" y="148859"/>
                </a:lnTo>
                <a:cubicBezTo>
                  <a:pt x="27179" y="148859"/>
                  <a:pt x="25400" y="146661"/>
                  <a:pt x="25400" y="144096"/>
                </a:cubicBezTo>
                <a:cubicBezTo>
                  <a:pt x="25400" y="141898"/>
                  <a:pt x="27179" y="139700"/>
                  <a:pt x="29670" y="139700"/>
                </a:cubicBezTo>
                <a:close/>
                <a:moveTo>
                  <a:pt x="235147" y="134937"/>
                </a:moveTo>
                <a:lnTo>
                  <a:pt x="243913" y="134937"/>
                </a:lnTo>
                <a:cubicBezTo>
                  <a:pt x="252680" y="134937"/>
                  <a:pt x="259985" y="142242"/>
                  <a:pt x="259985" y="151009"/>
                </a:cubicBezTo>
                <a:lnTo>
                  <a:pt x="259985" y="159775"/>
                </a:lnTo>
                <a:cubicBezTo>
                  <a:pt x="259985" y="168542"/>
                  <a:pt x="252680" y="175847"/>
                  <a:pt x="243913" y="175847"/>
                </a:cubicBezTo>
                <a:lnTo>
                  <a:pt x="235147" y="175847"/>
                </a:lnTo>
                <a:cubicBezTo>
                  <a:pt x="226015" y="175847"/>
                  <a:pt x="219075" y="168542"/>
                  <a:pt x="219075" y="159775"/>
                </a:cubicBezTo>
                <a:lnTo>
                  <a:pt x="219075" y="151009"/>
                </a:lnTo>
                <a:cubicBezTo>
                  <a:pt x="219075" y="142242"/>
                  <a:pt x="226015" y="134937"/>
                  <a:pt x="235147" y="134937"/>
                </a:cubicBezTo>
                <a:close/>
                <a:moveTo>
                  <a:pt x="179583" y="134937"/>
                </a:moveTo>
                <a:lnTo>
                  <a:pt x="188350" y="134937"/>
                </a:lnTo>
                <a:cubicBezTo>
                  <a:pt x="197116" y="134937"/>
                  <a:pt x="204421" y="142242"/>
                  <a:pt x="204421" y="151009"/>
                </a:cubicBezTo>
                <a:lnTo>
                  <a:pt x="204421" y="159775"/>
                </a:lnTo>
                <a:cubicBezTo>
                  <a:pt x="204421" y="168542"/>
                  <a:pt x="197116" y="175847"/>
                  <a:pt x="188350" y="175847"/>
                </a:cubicBezTo>
                <a:lnTo>
                  <a:pt x="179583" y="175847"/>
                </a:lnTo>
                <a:cubicBezTo>
                  <a:pt x="170817" y="175847"/>
                  <a:pt x="163512" y="168542"/>
                  <a:pt x="163512" y="159775"/>
                </a:cubicBezTo>
                <a:lnTo>
                  <a:pt x="163512" y="151009"/>
                </a:lnTo>
                <a:cubicBezTo>
                  <a:pt x="163512" y="142242"/>
                  <a:pt x="170817" y="134937"/>
                  <a:pt x="179583" y="134937"/>
                </a:cubicBezTo>
                <a:close/>
                <a:moveTo>
                  <a:pt x="147019" y="118192"/>
                </a:moveTo>
                <a:lnTo>
                  <a:pt x="147019" y="240708"/>
                </a:lnTo>
                <a:cubicBezTo>
                  <a:pt x="147019" y="245032"/>
                  <a:pt x="150262" y="247914"/>
                  <a:pt x="154225" y="247914"/>
                </a:cubicBezTo>
                <a:lnTo>
                  <a:pt x="269895" y="247914"/>
                </a:lnTo>
                <a:cubicBezTo>
                  <a:pt x="273859" y="247914"/>
                  <a:pt x="276742" y="245032"/>
                  <a:pt x="276742" y="240708"/>
                </a:cubicBezTo>
                <a:lnTo>
                  <a:pt x="276742" y="118192"/>
                </a:lnTo>
                <a:lnTo>
                  <a:pt x="147019" y="118192"/>
                </a:lnTo>
                <a:close/>
                <a:moveTo>
                  <a:pt x="64679" y="106362"/>
                </a:moveTo>
                <a:lnTo>
                  <a:pt x="118745" y="106362"/>
                </a:lnTo>
                <a:cubicBezTo>
                  <a:pt x="121285" y="106362"/>
                  <a:pt x="123462" y="108560"/>
                  <a:pt x="123462" y="111125"/>
                </a:cubicBezTo>
                <a:cubicBezTo>
                  <a:pt x="123462" y="113689"/>
                  <a:pt x="121285" y="115521"/>
                  <a:pt x="118745" y="115521"/>
                </a:cubicBezTo>
                <a:lnTo>
                  <a:pt x="64679" y="115521"/>
                </a:lnTo>
                <a:cubicBezTo>
                  <a:pt x="62502" y="115521"/>
                  <a:pt x="60325" y="113689"/>
                  <a:pt x="60325" y="111125"/>
                </a:cubicBezTo>
                <a:cubicBezTo>
                  <a:pt x="60325" y="108560"/>
                  <a:pt x="62502" y="106362"/>
                  <a:pt x="64679" y="106362"/>
                </a:cubicBezTo>
                <a:close/>
                <a:moveTo>
                  <a:pt x="29597" y="106362"/>
                </a:moveTo>
                <a:lnTo>
                  <a:pt x="41140" y="106362"/>
                </a:lnTo>
                <a:cubicBezTo>
                  <a:pt x="43588" y="106362"/>
                  <a:pt x="45687" y="108560"/>
                  <a:pt x="45687" y="111125"/>
                </a:cubicBezTo>
                <a:cubicBezTo>
                  <a:pt x="45687" y="113689"/>
                  <a:pt x="43588" y="115521"/>
                  <a:pt x="41140" y="115521"/>
                </a:cubicBezTo>
                <a:lnTo>
                  <a:pt x="29597" y="115521"/>
                </a:lnTo>
                <a:cubicBezTo>
                  <a:pt x="27149" y="115521"/>
                  <a:pt x="25400" y="113689"/>
                  <a:pt x="25400" y="111125"/>
                </a:cubicBezTo>
                <a:cubicBezTo>
                  <a:pt x="25400" y="108560"/>
                  <a:pt x="27149" y="106362"/>
                  <a:pt x="29597" y="106362"/>
                </a:cubicBezTo>
                <a:close/>
                <a:moveTo>
                  <a:pt x="255466" y="87191"/>
                </a:moveTo>
                <a:cubicBezTo>
                  <a:pt x="257297" y="85725"/>
                  <a:pt x="259862" y="85725"/>
                  <a:pt x="261694" y="87191"/>
                </a:cubicBezTo>
                <a:cubicBezTo>
                  <a:pt x="262426" y="87923"/>
                  <a:pt x="263159" y="89389"/>
                  <a:pt x="263159" y="90488"/>
                </a:cubicBezTo>
                <a:cubicBezTo>
                  <a:pt x="263159" y="91587"/>
                  <a:pt x="262426" y="92686"/>
                  <a:pt x="261694" y="93418"/>
                </a:cubicBezTo>
                <a:cubicBezTo>
                  <a:pt x="260961" y="94517"/>
                  <a:pt x="259862" y="94884"/>
                  <a:pt x="258763" y="94884"/>
                </a:cubicBezTo>
                <a:cubicBezTo>
                  <a:pt x="257297" y="94884"/>
                  <a:pt x="256198" y="94517"/>
                  <a:pt x="255466" y="93418"/>
                </a:cubicBezTo>
                <a:cubicBezTo>
                  <a:pt x="254367" y="92686"/>
                  <a:pt x="254000" y="91587"/>
                  <a:pt x="254000" y="90488"/>
                </a:cubicBezTo>
                <a:cubicBezTo>
                  <a:pt x="254000" y="89389"/>
                  <a:pt x="254367" y="87923"/>
                  <a:pt x="255466" y="87191"/>
                </a:cubicBezTo>
                <a:close/>
                <a:moveTo>
                  <a:pt x="209486" y="87191"/>
                </a:moveTo>
                <a:cubicBezTo>
                  <a:pt x="211010" y="85725"/>
                  <a:pt x="214058" y="85725"/>
                  <a:pt x="215963" y="87191"/>
                </a:cubicBezTo>
                <a:cubicBezTo>
                  <a:pt x="216725" y="87923"/>
                  <a:pt x="217106" y="89389"/>
                  <a:pt x="217106" y="90488"/>
                </a:cubicBezTo>
                <a:cubicBezTo>
                  <a:pt x="217106" y="91587"/>
                  <a:pt x="216725" y="92686"/>
                  <a:pt x="215963" y="93418"/>
                </a:cubicBezTo>
                <a:cubicBezTo>
                  <a:pt x="215201" y="94517"/>
                  <a:pt x="214058" y="94884"/>
                  <a:pt x="212534" y="94884"/>
                </a:cubicBezTo>
                <a:cubicBezTo>
                  <a:pt x="211391" y="94884"/>
                  <a:pt x="210248" y="94517"/>
                  <a:pt x="209486" y="93418"/>
                </a:cubicBezTo>
                <a:cubicBezTo>
                  <a:pt x="208724" y="92686"/>
                  <a:pt x="207962" y="91587"/>
                  <a:pt x="207962" y="90488"/>
                </a:cubicBezTo>
                <a:cubicBezTo>
                  <a:pt x="207962" y="89389"/>
                  <a:pt x="208724" y="87923"/>
                  <a:pt x="209486" y="87191"/>
                </a:cubicBezTo>
                <a:close/>
                <a:moveTo>
                  <a:pt x="234759" y="85725"/>
                </a:moveTo>
                <a:cubicBezTo>
                  <a:pt x="237426" y="85725"/>
                  <a:pt x="239331" y="87630"/>
                  <a:pt x="239331" y="90297"/>
                </a:cubicBezTo>
                <a:cubicBezTo>
                  <a:pt x="239331" y="92964"/>
                  <a:pt x="237426" y="94869"/>
                  <a:pt x="234759" y="94869"/>
                </a:cubicBezTo>
                <a:cubicBezTo>
                  <a:pt x="232473" y="94869"/>
                  <a:pt x="230187" y="92964"/>
                  <a:pt x="230187" y="90297"/>
                </a:cubicBezTo>
                <a:cubicBezTo>
                  <a:pt x="230187" y="87630"/>
                  <a:pt x="232473" y="85725"/>
                  <a:pt x="234759" y="85725"/>
                </a:cubicBezTo>
                <a:close/>
                <a:moveTo>
                  <a:pt x="64679" y="73025"/>
                </a:moveTo>
                <a:lnTo>
                  <a:pt x="118745" y="73025"/>
                </a:lnTo>
                <a:cubicBezTo>
                  <a:pt x="121285" y="73025"/>
                  <a:pt x="123462" y="74857"/>
                  <a:pt x="123462" y="77421"/>
                </a:cubicBezTo>
                <a:cubicBezTo>
                  <a:pt x="123462" y="79985"/>
                  <a:pt x="121285" y="82184"/>
                  <a:pt x="118745" y="82184"/>
                </a:cubicBezTo>
                <a:lnTo>
                  <a:pt x="64679" y="82184"/>
                </a:lnTo>
                <a:cubicBezTo>
                  <a:pt x="62502" y="82184"/>
                  <a:pt x="60325" y="79985"/>
                  <a:pt x="60325" y="77421"/>
                </a:cubicBezTo>
                <a:cubicBezTo>
                  <a:pt x="60325" y="74857"/>
                  <a:pt x="62502" y="73025"/>
                  <a:pt x="64679" y="73025"/>
                </a:cubicBezTo>
                <a:close/>
                <a:moveTo>
                  <a:pt x="29597" y="73025"/>
                </a:moveTo>
                <a:lnTo>
                  <a:pt x="41140" y="73025"/>
                </a:lnTo>
                <a:cubicBezTo>
                  <a:pt x="43588" y="73025"/>
                  <a:pt x="45687" y="74857"/>
                  <a:pt x="45687" y="77421"/>
                </a:cubicBezTo>
                <a:cubicBezTo>
                  <a:pt x="45687" y="79985"/>
                  <a:pt x="43588" y="82184"/>
                  <a:pt x="41140" y="82184"/>
                </a:cubicBezTo>
                <a:lnTo>
                  <a:pt x="29597" y="82184"/>
                </a:lnTo>
                <a:cubicBezTo>
                  <a:pt x="27149" y="82184"/>
                  <a:pt x="25400" y="79985"/>
                  <a:pt x="25400" y="77421"/>
                </a:cubicBezTo>
                <a:cubicBezTo>
                  <a:pt x="25400" y="74857"/>
                  <a:pt x="27149" y="73025"/>
                  <a:pt x="29597" y="73025"/>
                </a:cubicBezTo>
                <a:close/>
                <a:moveTo>
                  <a:pt x="154225" y="72068"/>
                </a:moveTo>
                <a:cubicBezTo>
                  <a:pt x="150262" y="72068"/>
                  <a:pt x="147019" y="75311"/>
                  <a:pt x="147019" y="79275"/>
                </a:cubicBezTo>
                <a:lnTo>
                  <a:pt x="147019" y="109544"/>
                </a:lnTo>
                <a:lnTo>
                  <a:pt x="276742" y="109544"/>
                </a:lnTo>
                <a:lnTo>
                  <a:pt x="276742" y="79275"/>
                </a:lnTo>
                <a:cubicBezTo>
                  <a:pt x="276742" y="75311"/>
                  <a:pt x="273859" y="72068"/>
                  <a:pt x="269895" y="72068"/>
                </a:cubicBezTo>
                <a:lnTo>
                  <a:pt x="154225" y="72068"/>
                </a:lnTo>
                <a:close/>
                <a:moveTo>
                  <a:pt x="60177" y="8648"/>
                </a:moveTo>
                <a:lnTo>
                  <a:pt x="60177" y="21260"/>
                </a:lnTo>
                <a:cubicBezTo>
                  <a:pt x="60177" y="28467"/>
                  <a:pt x="66302" y="34593"/>
                  <a:pt x="73509" y="34593"/>
                </a:cubicBezTo>
                <a:lnTo>
                  <a:pt x="154225" y="34593"/>
                </a:lnTo>
                <a:cubicBezTo>
                  <a:pt x="161432" y="34593"/>
                  <a:pt x="167198" y="28467"/>
                  <a:pt x="167198" y="21260"/>
                </a:cubicBezTo>
                <a:lnTo>
                  <a:pt x="167198" y="8648"/>
                </a:lnTo>
                <a:lnTo>
                  <a:pt x="60177" y="8648"/>
                </a:lnTo>
                <a:close/>
                <a:moveTo>
                  <a:pt x="21620" y="8648"/>
                </a:moveTo>
                <a:cubicBezTo>
                  <a:pt x="14413" y="8648"/>
                  <a:pt x="8648" y="14053"/>
                  <a:pt x="8648" y="21260"/>
                </a:cubicBezTo>
                <a:lnTo>
                  <a:pt x="8648" y="263769"/>
                </a:lnTo>
                <a:cubicBezTo>
                  <a:pt x="8648" y="270976"/>
                  <a:pt x="14413" y="276742"/>
                  <a:pt x="21620" y="276742"/>
                </a:cubicBezTo>
                <a:lnTo>
                  <a:pt x="206115" y="276742"/>
                </a:lnTo>
                <a:cubicBezTo>
                  <a:pt x="213322" y="276742"/>
                  <a:pt x="219087" y="270976"/>
                  <a:pt x="219087" y="263769"/>
                </a:cubicBezTo>
                <a:lnTo>
                  <a:pt x="219087" y="256563"/>
                </a:lnTo>
                <a:lnTo>
                  <a:pt x="154225" y="256563"/>
                </a:lnTo>
                <a:cubicBezTo>
                  <a:pt x="145577" y="256563"/>
                  <a:pt x="138371" y="249716"/>
                  <a:pt x="138371" y="240708"/>
                </a:cubicBezTo>
                <a:lnTo>
                  <a:pt x="138371" y="79275"/>
                </a:lnTo>
                <a:cubicBezTo>
                  <a:pt x="138371" y="70627"/>
                  <a:pt x="145577" y="63420"/>
                  <a:pt x="154225" y="63420"/>
                </a:cubicBezTo>
                <a:lnTo>
                  <a:pt x="219087" y="63420"/>
                </a:lnTo>
                <a:lnTo>
                  <a:pt x="219087" y="21260"/>
                </a:lnTo>
                <a:cubicBezTo>
                  <a:pt x="219087" y="14053"/>
                  <a:pt x="213322" y="8648"/>
                  <a:pt x="206115" y="8648"/>
                </a:cubicBezTo>
                <a:lnTo>
                  <a:pt x="175846" y="8648"/>
                </a:lnTo>
                <a:lnTo>
                  <a:pt x="175846" y="21260"/>
                </a:lnTo>
                <a:cubicBezTo>
                  <a:pt x="175846" y="33512"/>
                  <a:pt x="166117" y="42880"/>
                  <a:pt x="154225" y="42880"/>
                </a:cubicBezTo>
                <a:lnTo>
                  <a:pt x="73509" y="42880"/>
                </a:lnTo>
                <a:cubicBezTo>
                  <a:pt x="61618" y="42880"/>
                  <a:pt x="51889" y="33512"/>
                  <a:pt x="51889" y="21260"/>
                </a:cubicBezTo>
                <a:lnTo>
                  <a:pt x="51889" y="8648"/>
                </a:lnTo>
                <a:lnTo>
                  <a:pt x="21620" y="8648"/>
                </a:lnTo>
                <a:close/>
                <a:moveTo>
                  <a:pt x="21620" y="0"/>
                </a:moveTo>
                <a:lnTo>
                  <a:pt x="206115" y="0"/>
                </a:lnTo>
                <a:cubicBezTo>
                  <a:pt x="218006" y="0"/>
                  <a:pt x="227735" y="9729"/>
                  <a:pt x="227735" y="21260"/>
                </a:cubicBezTo>
                <a:lnTo>
                  <a:pt x="227735" y="63420"/>
                </a:lnTo>
                <a:lnTo>
                  <a:pt x="269895" y="63420"/>
                </a:lnTo>
                <a:cubicBezTo>
                  <a:pt x="278543" y="63420"/>
                  <a:pt x="285390" y="70627"/>
                  <a:pt x="285390" y="79275"/>
                </a:cubicBezTo>
                <a:lnTo>
                  <a:pt x="285390" y="240708"/>
                </a:lnTo>
                <a:cubicBezTo>
                  <a:pt x="285390" y="249716"/>
                  <a:pt x="278543" y="256563"/>
                  <a:pt x="269895" y="256563"/>
                </a:cubicBezTo>
                <a:lnTo>
                  <a:pt x="227735" y="256563"/>
                </a:lnTo>
                <a:lnTo>
                  <a:pt x="227735" y="263769"/>
                </a:lnTo>
                <a:cubicBezTo>
                  <a:pt x="227735" y="275661"/>
                  <a:pt x="218006" y="285390"/>
                  <a:pt x="206115" y="285390"/>
                </a:cubicBezTo>
                <a:lnTo>
                  <a:pt x="21620" y="285390"/>
                </a:lnTo>
                <a:cubicBezTo>
                  <a:pt x="9729" y="285390"/>
                  <a:pt x="0" y="275661"/>
                  <a:pt x="0" y="263769"/>
                </a:cubicBezTo>
                <a:lnTo>
                  <a:pt x="0" y="21260"/>
                </a:lnTo>
                <a:cubicBezTo>
                  <a:pt x="0" y="9729"/>
                  <a:pt x="9729" y="0"/>
                  <a:pt x="216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369AB7-2C9B-7F45-BE4A-6AB82E91EA5E}"/>
              </a:ext>
            </a:extLst>
          </p:cNvPr>
          <p:cNvSpPr/>
          <p:nvPr/>
        </p:nvSpPr>
        <p:spPr>
          <a:xfrm>
            <a:off x="2218886" y="2990136"/>
            <a:ext cx="1429750" cy="14297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3B1B60-F055-5F4D-A90D-5E9D2A2FB058}"/>
              </a:ext>
            </a:extLst>
          </p:cNvPr>
          <p:cNvSpPr txBox="1"/>
          <p:nvPr/>
        </p:nvSpPr>
        <p:spPr>
          <a:xfrm>
            <a:off x="4164834" y="289142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22CBC65-8890-104A-87CF-ECE503D14DFB}"/>
              </a:ext>
            </a:extLst>
          </p:cNvPr>
          <p:cNvSpPr txBox="1">
            <a:spLocks/>
          </p:cNvSpPr>
          <p:nvPr/>
        </p:nvSpPr>
        <p:spPr>
          <a:xfrm>
            <a:off x="4164835" y="3575254"/>
            <a:ext cx="6832634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0" name="Freeform 547">
            <a:extLst>
              <a:ext uri="{FF2B5EF4-FFF2-40B4-BE49-F238E27FC236}">
                <a16:creationId xmlns:a16="http://schemas.microsoft.com/office/drawing/2014/main" id="{BF876EBE-BACB-3D4F-9A61-6FC15FA4B9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1587" y="3354984"/>
            <a:ext cx="704346" cy="700052"/>
          </a:xfrm>
          <a:custGeom>
            <a:avLst/>
            <a:gdLst>
              <a:gd name="T0" fmla="*/ 2147483646 w 796"/>
              <a:gd name="T1" fmla="*/ 2147483646 h 793"/>
              <a:gd name="T2" fmla="*/ 2147483646 w 796"/>
              <a:gd name="T3" fmla="*/ 2147483646 h 793"/>
              <a:gd name="T4" fmla="*/ 2147483646 w 796"/>
              <a:gd name="T5" fmla="*/ 2147483646 h 793"/>
              <a:gd name="T6" fmla="*/ 2147483646 w 796"/>
              <a:gd name="T7" fmla="*/ 2147483646 h 793"/>
              <a:gd name="T8" fmla="*/ 2147483646 w 796"/>
              <a:gd name="T9" fmla="*/ 2147483646 h 793"/>
              <a:gd name="T10" fmla="*/ 2147483646 w 796"/>
              <a:gd name="T11" fmla="*/ 2147483646 h 793"/>
              <a:gd name="T12" fmla="*/ 2147483646 w 796"/>
              <a:gd name="T13" fmla="*/ 2147483646 h 793"/>
              <a:gd name="T14" fmla="*/ 2147483646 w 796"/>
              <a:gd name="T15" fmla="*/ 2147483646 h 793"/>
              <a:gd name="T16" fmla="*/ 2147483646 w 796"/>
              <a:gd name="T17" fmla="*/ 2147483646 h 793"/>
              <a:gd name="T18" fmla="*/ 2147483646 w 796"/>
              <a:gd name="T19" fmla="*/ 2147483646 h 793"/>
              <a:gd name="T20" fmla="*/ 2147483646 w 796"/>
              <a:gd name="T21" fmla="*/ 2147483646 h 793"/>
              <a:gd name="T22" fmla="*/ 2147483646 w 796"/>
              <a:gd name="T23" fmla="*/ 2147483646 h 793"/>
              <a:gd name="T24" fmla="*/ 2147483646 w 796"/>
              <a:gd name="T25" fmla="*/ 2147483646 h 793"/>
              <a:gd name="T26" fmla="*/ 2147483646 w 796"/>
              <a:gd name="T27" fmla="*/ 2147483646 h 793"/>
              <a:gd name="T28" fmla="*/ 2147483646 w 796"/>
              <a:gd name="T29" fmla="*/ 2147483646 h 793"/>
              <a:gd name="T30" fmla="*/ 2147483646 w 796"/>
              <a:gd name="T31" fmla="*/ 2147483646 h 793"/>
              <a:gd name="T32" fmla="*/ 2147483646 w 796"/>
              <a:gd name="T33" fmla="*/ 2147483646 h 793"/>
              <a:gd name="T34" fmla="*/ 2147483646 w 796"/>
              <a:gd name="T35" fmla="*/ 2147483646 h 793"/>
              <a:gd name="T36" fmla="*/ 2147483646 w 796"/>
              <a:gd name="T37" fmla="*/ 2147483646 h 793"/>
              <a:gd name="T38" fmla="*/ 2147483646 w 796"/>
              <a:gd name="T39" fmla="*/ 2147483646 h 793"/>
              <a:gd name="T40" fmla="*/ 2147483646 w 796"/>
              <a:gd name="T41" fmla="*/ 2147483646 h 793"/>
              <a:gd name="T42" fmla="*/ 2147483646 w 796"/>
              <a:gd name="T43" fmla="*/ 2147483646 h 793"/>
              <a:gd name="T44" fmla="*/ 2147483646 w 796"/>
              <a:gd name="T45" fmla="*/ 2147483646 h 793"/>
              <a:gd name="T46" fmla="*/ 2147483646 w 796"/>
              <a:gd name="T47" fmla="*/ 2147483646 h 793"/>
              <a:gd name="T48" fmla="*/ 2147483646 w 796"/>
              <a:gd name="T49" fmla="*/ 2147483646 h 793"/>
              <a:gd name="T50" fmla="*/ 2147483646 w 796"/>
              <a:gd name="T51" fmla="*/ 2147483646 h 793"/>
              <a:gd name="T52" fmla="*/ 2147483646 w 796"/>
              <a:gd name="T53" fmla="*/ 2147483646 h 793"/>
              <a:gd name="T54" fmla="*/ 2147483646 w 796"/>
              <a:gd name="T55" fmla="*/ 2147483646 h 793"/>
              <a:gd name="T56" fmla="*/ 2147483646 w 796"/>
              <a:gd name="T57" fmla="*/ 2147483646 h 793"/>
              <a:gd name="T58" fmla="*/ 2147483646 w 796"/>
              <a:gd name="T59" fmla="*/ 2147483646 h 793"/>
              <a:gd name="T60" fmla="*/ 2147483646 w 796"/>
              <a:gd name="T61" fmla="*/ 2147483646 h 793"/>
              <a:gd name="T62" fmla="*/ 2147483646 w 796"/>
              <a:gd name="T63" fmla="*/ 2147483646 h 793"/>
              <a:gd name="T64" fmla="*/ 2147483646 w 796"/>
              <a:gd name="T65" fmla="*/ 2147483646 h 793"/>
              <a:gd name="T66" fmla="*/ 2147483646 w 796"/>
              <a:gd name="T67" fmla="*/ 2147483646 h 793"/>
              <a:gd name="T68" fmla="*/ 2147483646 w 796"/>
              <a:gd name="T69" fmla="*/ 2147483646 h 793"/>
              <a:gd name="T70" fmla="*/ 2147483646 w 796"/>
              <a:gd name="T71" fmla="*/ 2147483646 h 793"/>
              <a:gd name="T72" fmla="*/ 2147483646 w 796"/>
              <a:gd name="T73" fmla="*/ 2147483646 h 793"/>
              <a:gd name="T74" fmla="*/ 2147483646 w 796"/>
              <a:gd name="T75" fmla="*/ 2147483646 h 793"/>
              <a:gd name="T76" fmla="*/ 2147483646 w 796"/>
              <a:gd name="T77" fmla="*/ 2147483646 h 793"/>
              <a:gd name="T78" fmla="*/ 2147483646 w 796"/>
              <a:gd name="T79" fmla="*/ 2147483646 h 793"/>
              <a:gd name="T80" fmla="*/ 2147483646 w 796"/>
              <a:gd name="T81" fmla="*/ 2147483646 h 793"/>
              <a:gd name="T82" fmla="*/ 2147483646 w 796"/>
              <a:gd name="T83" fmla="*/ 2147483646 h 793"/>
              <a:gd name="T84" fmla="*/ 2147483646 w 796"/>
              <a:gd name="T85" fmla="*/ 2147483646 h 793"/>
              <a:gd name="T86" fmla="*/ 2147483646 w 796"/>
              <a:gd name="T87" fmla="*/ 2147483646 h 793"/>
              <a:gd name="T88" fmla="*/ 2147483646 w 796"/>
              <a:gd name="T89" fmla="*/ 2147483646 h 793"/>
              <a:gd name="T90" fmla="*/ 2147483646 w 796"/>
              <a:gd name="T91" fmla="*/ 2147483646 h 793"/>
              <a:gd name="T92" fmla="*/ 0 w 796"/>
              <a:gd name="T93" fmla="*/ 2147483646 h 793"/>
              <a:gd name="T94" fmla="*/ 2147483646 w 796"/>
              <a:gd name="T95" fmla="*/ 2147483646 h 793"/>
              <a:gd name="T96" fmla="*/ 0 w 796"/>
              <a:gd name="T97" fmla="*/ 2147483646 h 793"/>
              <a:gd name="T98" fmla="*/ 2147483646 w 796"/>
              <a:gd name="T99" fmla="*/ 2147483646 h 793"/>
              <a:gd name="T100" fmla="*/ 2147483646 w 796"/>
              <a:gd name="T101" fmla="*/ 2147483646 h 793"/>
              <a:gd name="T102" fmla="*/ 2147483646 w 796"/>
              <a:gd name="T103" fmla="*/ 2147483646 h 793"/>
              <a:gd name="T104" fmla="*/ 2147483646 w 796"/>
              <a:gd name="T105" fmla="*/ 2147483646 h 793"/>
              <a:gd name="T106" fmla="*/ 0 w 796"/>
              <a:gd name="T107" fmla="*/ 2147483646 h 793"/>
              <a:gd name="T108" fmla="*/ 2147483646 w 796"/>
              <a:gd name="T109" fmla="*/ 2147483646 h 793"/>
              <a:gd name="T110" fmla="*/ 0 w 796"/>
              <a:gd name="T111" fmla="*/ 2147483646 h 793"/>
              <a:gd name="T112" fmla="*/ 2147483646 w 796"/>
              <a:gd name="T113" fmla="*/ 2147483646 h 793"/>
              <a:gd name="T114" fmla="*/ 2147483646 w 796"/>
              <a:gd name="T115" fmla="*/ 2147483646 h 793"/>
              <a:gd name="T116" fmla="*/ 2147483646 w 796"/>
              <a:gd name="T117" fmla="*/ 2147483646 h 793"/>
              <a:gd name="T118" fmla="*/ 2147483646 w 796"/>
              <a:gd name="T119" fmla="*/ 2147483646 h 793"/>
              <a:gd name="T120" fmla="*/ 2147483646 w 796"/>
              <a:gd name="T121" fmla="*/ 2147483646 h 79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96" h="793">
                <a:moveTo>
                  <a:pt x="643" y="721"/>
                </a:moveTo>
                <a:lnTo>
                  <a:pt x="556" y="721"/>
                </a:lnTo>
                <a:lnTo>
                  <a:pt x="556" y="553"/>
                </a:lnTo>
                <a:cubicBezTo>
                  <a:pt x="556" y="547"/>
                  <a:pt x="550" y="542"/>
                  <a:pt x="544" y="542"/>
                </a:cubicBezTo>
                <a:cubicBezTo>
                  <a:pt x="537" y="542"/>
                  <a:pt x="532" y="547"/>
                  <a:pt x="532" y="553"/>
                </a:cubicBezTo>
                <a:lnTo>
                  <a:pt x="532" y="721"/>
                </a:lnTo>
                <a:lnTo>
                  <a:pt x="377" y="721"/>
                </a:lnTo>
                <a:lnTo>
                  <a:pt x="377" y="417"/>
                </a:lnTo>
                <a:lnTo>
                  <a:pt x="431" y="409"/>
                </a:lnTo>
                <a:cubicBezTo>
                  <a:pt x="434" y="408"/>
                  <a:pt x="437" y="406"/>
                  <a:pt x="439" y="403"/>
                </a:cubicBezTo>
                <a:lnTo>
                  <a:pt x="456" y="375"/>
                </a:lnTo>
                <a:lnTo>
                  <a:pt x="502" y="434"/>
                </a:lnTo>
                <a:cubicBezTo>
                  <a:pt x="496" y="443"/>
                  <a:pt x="491" y="454"/>
                  <a:pt x="491" y="465"/>
                </a:cubicBezTo>
                <a:cubicBezTo>
                  <a:pt x="491" y="494"/>
                  <a:pt x="515" y="517"/>
                  <a:pt x="544" y="517"/>
                </a:cubicBezTo>
                <a:cubicBezTo>
                  <a:pt x="572" y="517"/>
                  <a:pt x="596" y="494"/>
                  <a:pt x="596" y="465"/>
                </a:cubicBezTo>
                <a:cubicBezTo>
                  <a:pt x="596" y="463"/>
                  <a:pt x="595" y="461"/>
                  <a:pt x="595" y="458"/>
                </a:cubicBezTo>
                <a:lnTo>
                  <a:pt x="643" y="439"/>
                </a:lnTo>
                <a:lnTo>
                  <a:pt x="643" y="721"/>
                </a:lnTo>
                <a:close/>
                <a:moveTo>
                  <a:pt x="365" y="320"/>
                </a:moveTo>
                <a:lnTo>
                  <a:pt x="365" y="320"/>
                </a:lnTo>
                <a:cubicBezTo>
                  <a:pt x="358" y="320"/>
                  <a:pt x="353" y="325"/>
                  <a:pt x="353" y="332"/>
                </a:cubicBezTo>
                <a:lnTo>
                  <a:pt x="353" y="396"/>
                </a:lnTo>
                <a:lnTo>
                  <a:pt x="307" y="404"/>
                </a:lnTo>
                <a:cubicBezTo>
                  <a:pt x="303" y="404"/>
                  <a:pt x="300" y="406"/>
                  <a:pt x="298" y="410"/>
                </a:cubicBezTo>
                <a:lnTo>
                  <a:pt x="264" y="479"/>
                </a:lnTo>
                <a:cubicBezTo>
                  <a:pt x="259" y="478"/>
                  <a:pt x="255" y="478"/>
                  <a:pt x="251" y="478"/>
                </a:cubicBezTo>
                <a:cubicBezTo>
                  <a:pt x="229" y="478"/>
                  <a:pt x="211" y="491"/>
                  <a:pt x="203" y="510"/>
                </a:cubicBezTo>
                <a:lnTo>
                  <a:pt x="164" y="504"/>
                </a:lnTo>
                <a:cubicBezTo>
                  <a:pt x="160" y="504"/>
                  <a:pt x="155" y="506"/>
                  <a:pt x="153" y="509"/>
                </a:cubicBezTo>
                <a:lnTo>
                  <a:pt x="73" y="629"/>
                </a:lnTo>
                <a:lnTo>
                  <a:pt x="73" y="249"/>
                </a:lnTo>
                <a:lnTo>
                  <a:pt x="180" y="174"/>
                </a:lnTo>
                <a:lnTo>
                  <a:pt x="247" y="281"/>
                </a:lnTo>
                <a:cubicBezTo>
                  <a:pt x="251" y="285"/>
                  <a:pt x="256" y="287"/>
                  <a:pt x="261" y="285"/>
                </a:cubicBezTo>
                <a:lnTo>
                  <a:pt x="320" y="269"/>
                </a:lnTo>
                <a:cubicBezTo>
                  <a:pt x="329" y="285"/>
                  <a:pt x="345" y="296"/>
                  <a:pt x="365" y="296"/>
                </a:cubicBezTo>
                <a:cubicBezTo>
                  <a:pt x="373" y="296"/>
                  <a:pt x="380" y="294"/>
                  <a:pt x="387" y="291"/>
                </a:cubicBezTo>
                <a:lnTo>
                  <a:pt x="440" y="356"/>
                </a:lnTo>
                <a:lnTo>
                  <a:pt x="421" y="386"/>
                </a:lnTo>
                <a:lnTo>
                  <a:pt x="377" y="393"/>
                </a:lnTo>
                <a:lnTo>
                  <a:pt x="377" y="332"/>
                </a:lnTo>
                <a:cubicBezTo>
                  <a:pt x="377" y="325"/>
                  <a:pt x="372" y="320"/>
                  <a:pt x="365" y="320"/>
                </a:cubicBezTo>
                <a:close/>
                <a:moveTo>
                  <a:pt x="279" y="529"/>
                </a:moveTo>
                <a:lnTo>
                  <a:pt x="279" y="529"/>
                </a:lnTo>
                <a:cubicBezTo>
                  <a:pt x="279" y="545"/>
                  <a:pt x="267" y="557"/>
                  <a:pt x="251" y="557"/>
                </a:cubicBezTo>
                <a:cubicBezTo>
                  <a:pt x="236" y="557"/>
                  <a:pt x="223" y="545"/>
                  <a:pt x="223" y="529"/>
                </a:cubicBezTo>
                <a:cubicBezTo>
                  <a:pt x="223" y="514"/>
                  <a:pt x="236" y="502"/>
                  <a:pt x="251" y="502"/>
                </a:cubicBezTo>
                <a:cubicBezTo>
                  <a:pt x="267" y="502"/>
                  <a:pt x="279" y="514"/>
                  <a:pt x="279" y="529"/>
                </a:cubicBezTo>
                <a:close/>
                <a:moveTo>
                  <a:pt x="353" y="721"/>
                </a:moveTo>
                <a:lnTo>
                  <a:pt x="264" y="721"/>
                </a:lnTo>
                <a:lnTo>
                  <a:pt x="264" y="617"/>
                </a:lnTo>
                <a:cubicBezTo>
                  <a:pt x="264" y="611"/>
                  <a:pt x="257" y="606"/>
                  <a:pt x="251" y="606"/>
                </a:cubicBezTo>
                <a:cubicBezTo>
                  <a:pt x="245" y="606"/>
                  <a:pt x="239" y="611"/>
                  <a:pt x="239" y="617"/>
                </a:cubicBezTo>
                <a:lnTo>
                  <a:pt x="239" y="721"/>
                </a:lnTo>
                <a:lnTo>
                  <a:pt x="73" y="721"/>
                </a:lnTo>
                <a:lnTo>
                  <a:pt x="73" y="671"/>
                </a:lnTo>
                <a:lnTo>
                  <a:pt x="168" y="529"/>
                </a:lnTo>
                <a:lnTo>
                  <a:pt x="199" y="534"/>
                </a:lnTo>
                <a:cubicBezTo>
                  <a:pt x="202" y="560"/>
                  <a:pt x="224" y="582"/>
                  <a:pt x="251" y="582"/>
                </a:cubicBezTo>
                <a:cubicBezTo>
                  <a:pt x="280" y="582"/>
                  <a:pt x="303" y="558"/>
                  <a:pt x="303" y="529"/>
                </a:cubicBezTo>
                <a:cubicBezTo>
                  <a:pt x="303" y="514"/>
                  <a:pt x="296" y="499"/>
                  <a:pt x="285" y="490"/>
                </a:cubicBezTo>
                <a:lnTo>
                  <a:pt x="317" y="426"/>
                </a:lnTo>
                <a:lnTo>
                  <a:pt x="353" y="421"/>
                </a:lnTo>
                <a:lnTo>
                  <a:pt x="353" y="721"/>
                </a:lnTo>
                <a:close/>
                <a:moveTo>
                  <a:pt x="365" y="216"/>
                </a:moveTo>
                <a:lnTo>
                  <a:pt x="365" y="216"/>
                </a:lnTo>
                <a:cubicBezTo>
                  <a:pt x="380" y="216"/>
                  <a:pt x="393" y="229"/>
                  <a:pt x="393" y="244"/>
                </a:cubicBezTo>
                <a:cubicBezTo>
                  <a:pt x="393" y="259"/>
                  <a:pt x="380" y="272"/>
                  <a:pt x="365" y="272"/>
                </a:cubicBezTo>
                <a:cubicBezTo>
                  <a:pt x="349" y="272"/>
                  <a:pt x="337" y="259"/>
                  <a:pt x="337" y="244"/>
                </a:cubicBezTo>
                <a:cubicBezTo>
                  <a:pt x="337" y="229"/>
                  <a:pt x="349" y="216"/>
                  <a:pt x="365" y="216"/>
                </a:cubicBezTo>
                <a:close/>
                <a:moveTo>
                  <a:pt x="572" y="465"/>
                </a:moveTo>
                <a:lnTo>
                  <a:pt x="572" y="465"/>
                </a:lnTo>
                <a:cubicBezTo>
                  <a:pt x="572" y="481"/>
                  <a:pt x="559" y="494"/>
                  <a:pt x="544" y="494"/>
                </a:cubicBezTo>
                <a:cubicBezTo>
                  <a:pt x="528" y="494"/>
                  <a:pt x="516" y="481"/>
                  <a:pt x="516" y="465"/>
                </a:cubicBezTo>
                <a:cubicBezTo>
                  <a:pt x="516" y="450"/>
                  <a:pt x="528" y="438"/>
                  <a:pt x="544" y="438"/>
                </a:cubicBezTo>
                <a:cubicBezTo>
                  <a:pt x="559" y="438"/>
                  <a:pt x="572" y="450"/>
                  <a:pt x="572" y="465"/>
                </a:cubicBezTo>
                <a:close/>
                <a:moveTo>
                  <a:pt x="655" y="224"/>
                </a:moveTo>
                <a:lnTo>
                  <a:pt x="655" y="224"/>
                </a:lnTo>
                <a:cubicBezTo>
                  <a:pt x="670" y="224"/>
                  <a:pt x="683" y="237"/>
                  <a:pt x="683" y="252"/>
                </a:cubicBezTo>
                <a:cubicBezTo>
                  <a:pt x="683" y="267"/>
                  <a:pt x="670" y="280"/>
                  <a:pt x="655" y="280"/>
                </a:cubicBezTo>
                <a:cubicBezTo>
                  <a:pt x="639" y="280"/>
                  <a:pt x="627" y="267"/>
                  <a:pt x="627" y="252"/>
                </a:cubicBezTo>
                <a:cubicBezTo>
                  <a:pt x="627" y="237"/>
                  <a:pt x="639" y="224"/>
                  <a:pt x="655" y="224"/>
                </a:cubicBezTo>
                <a:close/>
                <a:moveTo>
                  <a:pt x="781" y="721"/>
                </a:moveTo>
                <a:lnTo>
                  <a:pt x="667" y="721"/>
                </a:lnTo>
                <a:lnTo>
                  <a:pt x="667" y="429"/>
                </a:lnTo>
                <a:lnTo>
                  <a:pt x="696" y="418"/>
                </a:lnTo>
                <a:lnTo>
                  <a:pt x="771" y="542"/>
                </a:lnTo>
                <a:cubicBezTo>
                  <a:pt x="773" y="546"/>
                  <a:pt x="777" y="547"/>
                  <a:pt x="781" y="547"/>
                </a:cubicBezTo>
                <a:cubicBezTo>
                  <a:pt x="783" y="547"/>
                  <a:pt x="786" y="547"/>
                  <a:pt x="787" y="546"/>
                </a:cubicBezTo>
                <a:cubicBezTo>
                  <a:pt x="793" y="543"/>
                  <a:pt x="795" y="535"/>
                  <a:pt x="791" y="529"/>
                </a:cubicBezTo>
                <a:lnTo>
                  <a:pt x="712" y="396"/>
                </a:lnTo>
                <a:cubicBezTo>
                  <a:pt x="709" y="391"/>
                  <a:pt x="702" y="390"/>
                  <a:pt x="697" y="392"/>
                </a:cubicBezTo>
                <a:lnTo>
                  <a:pt x="667" y="404"/>
                </a:lnTo>
                <a:lnTo>
                  <a:pt x="667" y="340"/>
                </a:lnTo>
                <a:cubicBezTo>
                  <a:pt x="667" y="334"/>
                  <a:pt x="662" y="328"/>
                  <a:pt x="655" y="328"/>
                </a:cubicBezTo>
                <a:cubicBezTo>
                  <a:pt x="648" y="328"/>
                  <a:pt x="643" y="334"/>
                  <a:pt x="643" y="340"/>
                </a:cubicBezTo>
                <a:lnTo>
                  <a:pt x="643" y="413"/>
                </a:lnTo>
                <a:lnTo>
                  <a:pt x="587" y="436"/>
                </a:lnTo>
                <a:cubicBezTo>
                  <a:pt x="577" y="423"/>
                  <a:pt x="561" y="414"/>
                  <a:pt x="544" y="414"/>
                </a:cubicBezTo>
                <a:cubicBezTo>
                  <a:pt x="535" y="414"/>
                  <a:pt x="528" y="415"/>
                  <a:pt x="521" y="419"/>
                </a:cubicBezTo>
                <a:lnTo>
                  <a:pt x="469" y="354"/>
                </a:lnTo>
                <a:lnTo>
                  <a:pt x="535" y="244"/>
                </a:lnTo>
                <a:lnTo>
                  <a:pt x="603" y="255"/>
                </a:lnTo>
                <a:cubicBezTo>
                  <a:pt x="605" y="283"/>
                  <a:pt x="628" y="304"/>
                  <a:pt x="655" y="304"/>
                </a:cubicBezTo>
                <a:cubicBezTo>
                  <a:pt x="683" y="304"/>
                  <a:pt x="707" y="281"/>
                  <a:pt x="707" y="252"/>
                </a:cubicBezTo>
                <a:cubicBezTo>
                  <a:pt x="707" y="241"/>
                  <a:pt x="703" y="230"/>
                  <a:pt x="697" y="222"/>
                </a:cubicBezTo>
                <a:lnTo>
                  <a:pt x="790" y="116"/>
                </a:lnTo>
                <a:cubicBezTo>
                  <a:pt x="795" y="111"/>
                  <a:pt x="794" y="103"/>
                  <a:pt x="789" y="99"/>
                </a:cubicBezTo>
                <a:cubicBezTo>
                  <a:pt x="784" y="94"/>
                  <a:pt x="777" y="95"/>
                  <a:pt x="772" y="100"/>
                </a:cubicBezTo>
                <a:lnTo>
                  <a:pt x="679" y="206"/>
                </a:lnTo>
                <a:cubicBezTo>
                  <a:pt x="672" y="202"/>
                  <a:pt x="663" y="200"/>
                  <a:pt x="655" y="200"/>
                </a:cubicBezTo>
                <a:cubicBezTo>
                  <a:pt x="633" y="200"/>
                  <a:pt x="615" y="213"/>
                  <a:pt x="607" y="232"/>
                </a:cubicBezTo>
                <a:lnTo>
                  <a:pt x="531" y="220"/>
                </a:lnTo>
                <a:cubicBezTo>
                  <a:pt x="526" y="219"/>
                  <a:pt x="521" y="221"/>
                  <a:pt x="519" y="225"/>
                </a:cubicBezTo>
                <a:lnTo>
                  <a:pt x="453" y="334"/>
                </a:lnTo>
                <a:lnTo>
                  <a:pt x="406" y="275"/>
                </a:lnTo>
                <a:cubicBezTo>
                  <a:pt x="413" y="267"/>
                  <a:pt x="417" y="255"/>
                  <a:pt x="417" y="244"/>
                </a:cubicBezTo>
                <a:cubicBezTo>
                  <a:pt x="417" y="215"/>
                  <a:pt x="393" y="192"/>
                  <a:pt x="365" y="192"/>
                </a:cubicBezTo>
                <a:cubicBezTo>
                  <a:pt x="336" y="192"/>
                  <a:pt x="313" y="215"/>
                  <a:pt x="313" y="244"/>
                </a:cubicBezTo>
                <a:cubicBezTo>
                  <a:pt x="313" y="244"/>
                  <a:pt x="313" y="245"/>
                  <a:pt x="313" y="246"/>
                </a:cubicBezTo>
                <a:lnTo>
                  <a:pt x="264" y="260"/>
                </a:lnTo>
                <a:lnTo>
                  <a:pt x="194" y="151"/>
                </a:lnTo>
                <a:cubicBezTo>
                  <a:pt x="192" y="148"/>
                  <a:pt x="189" y="146"/>
                  <a:pt x="185" y="146"/>
                </a:cubicBezTo>
                <a:cubicBezTo>
                  <a:pt x="182" y="145"/>
                  <a:pt x="179" y="146"/>
                  <a:pt x="176" y="148"/>
                </a:cubicBezTo>
                <a:lnTo>
                  <a:pt x="73" y="219"/>
                </a:lnTo>
                <a:lnTo>
                  <a:pt x="73" y="11"/>
                </a:lnTo>
                <a:cubicBezTo>
                  <a:pt x="73" y="5"/>
                  <a:pt x="67" y="0"/>
                  <a:pt x="60" y="0"/>
                </a:cubicBezTo>
                <a:cubicBezTo>
                  <a:pt x="54" y="0"/>
                  <a:pt x="49" y="5"/>
                  <a:pt x="49" y="11"/>
                </a:cubicBezTo>
                <a:lnTo>
                  <a:pt x="49" y="48"/>
                </a:lnTo>
                <a:lnTo>
                  <a:pt x="12" y="48"/>
                </a:lnTo>
                <a:cubicBezTo>
                  <a:pt x="6" y="48"/>
                  <a:pt x="0" y="53"/>
                  <a:pt x="0" y="59"/>
                </a:cubicBezTo>
                <a:cubicBezTo>
                  <a:pt x="0" y="66"/>
                  <a:pt x="6" y="72"/>
                  <a:pt x="12" y="72"/>
                </a:cubicBezTo>
                <a:lnTo>
                  <a:pt x="49" y="72"/>
                </a:lnTo>
                <a:lnTo>
                  <a:pt x="49" y="160"/>
                </a:lnTo>
                <a:lnTo>
                  <a:pt x="12" y="160"/>
                </a:lnTo>
                <a:cubicBezTo>
                  <a:pt x="6" y="160"/>
                  <a:pt x="0" y="165"/>
                  <a:pt x="0" y="172"/>
                </a:cubicBezTo>
                <a:cubicBezTo>
                  <a:pt x="0" y="178"/>
                  <a:pt x="6" y="184"/>
                  <a:pt x="12" y="184"/>
                </a:cubicBezTo>
                <a:lnTo>
                  <a:pt x="49" y="184"/>
                </a:lnTo>
                <a:lnTo>
                  <a:pt x="49" y="272"/>
                </a:lnTo>
                <a:lnTo>
                  <a:pt x="12" y="272"/>
                </a:lnTo>
                <a:cubicBezTo>
                  <a:pt x="6" y="272"/>
                  <a:pt x="0" y="277"/>
                  <a:pt x="0" y="284"/>
                </a:cubicBezTo>
                <a:cubicBezTo>
                  <a:pt x="0" y="290"/>
                  <a:pt x="6" y="296"/>
                  <a:pt x="12" y="296"/>
                </a:cubicBezTo>
                <a:lnTo>
                  <a:pt x="49" y="296"/>
                </a:lnTo>
                <a:lnTo>
                  <a:pt x="49" y="384"/>
                </a:lnTo>
                <a:lnTo>
                  <a:pt x="12" y="384"/>
                </a:lnTo>
                <a:cubicBezTo>
                  <a:pt x="6" y="384"/>
                  <a:pt x="0" y="390"/>
                  <a:pt x="0" y="396"/>
                </a:cubicBezTo>
                <a:cubicBezTo>
                  <a:pt x="0" y="403"/>
                  <a:pt x="6" y="408"/>
                  <a:pt x="12" y="408"/>
                </a:cubicBezTo>
                <a:lnTo>
                  <a:pt x="49" y="408"/>
                </a:lnTo>
                <a:lnTo>
                  <a:pt x="49" y="496"/>
                </a:lnTo>
                <a:lnTo>
                  <a:pt x="12" y="496"/>
                </a:lnTo>
                <a:cubicBezTo>
                  <a:pt x="6" y="496"/>
                  <a:pt x="0" y="502"/>
                  <a:pt x="0" y="508"/>
                </a:cubicBezTo>
                <a:cubicBezTo>
                  <a:pt x="0" y="515"/>
                  <a:pt x="6" y="520"/>
                  <a:pt x="12" y="520"/>
                </a:cubicBezTo>
                <a:lnTo>
                  <a:pt x="49" y="520"/>
                </a:lnTo>
                <a:lnTo>
                  <a:pt x="49" y="609"/>
                </a:lnTo>
                <a:lnTo>
                  <a:pt x="12" y="609"/>
                </a:lnTo>
                <a:cubicBezTo>
                  <a:pt x="6" y="609"/>
                  <a:pt x="0" y="614"/>
                  <a:pt x="0" y="620"/>
                </a:cubicBezTo>
                <a:cubicBezTo>
                  <a:pt x="0" y="627"/>
                  <a:pt x="6" y="632"/>
                  <a:pt x="12" y="632"/>
                </a:cubicBezTo>
                <a:lnTo>
                  <a:pt x="49" y="632"/>
                </a:lnTo>
                <a:lnTo>
                  <a:pt x="49" y="721"/>
                </a:lnTo>
                <a:lnTo>
                  <a:pt x="12" y="721"/>
                </a:lnTo>
                <a:cubicBezTo>
                  <a:pt x="6" y="721"/>
                  <a:pt x="0" y="726"/>
                  <a:pt x="0" y="732"/>
                </a:cubicBezTo>
                <a:cubicBezTo>
                  <a:pt x="0" y="739"/>
                  <a:pt x="6" y="744"/>
                  <a:pt x="12" y="744"/>
                </a:cubicBezTo>
                <a:lnTo>
                  <a:pt x="49" y="744"/>
                </a:lnTo>
                <a:lnTo>
                  <a:pt x="49" y="781"/>
                </a:lnTo>
                <a:cubicBezTo>
                  <a:pt x="49" y="787"/>
                  <a:pt x="54" y="792"/>
                  <a:pt x="60" y="792"/>
                </a:cubicBezTo>
                <a:cubicBezTo>
                  <a:pt x="67" y="792"/>
                  <a:pt x="73" y="787"/>
                  <a:pt x="73" y="781"/>
                </a:cubicBezTo>
                <a:lnTo>
                  <a:pt x="73" y="744"/>
                </a:lnTo>
                <a:lnTo>
                  <a:pt x="781" y="744"/>
                </a:lnTo>
                <a:cubicBezTo>
                  <a:pt x="788" y="744"/>
                  <a:pt x="793" y="739"/>
                  <a:pt x="793" y="732"/>
                </a:cubicBezTo>
                <a:cubicBezTo>
                  <a:pt x="793" y="726"/>
                  <a:pt x="788" y="721"/>
                  <a:pt x="781" y="7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49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222E337B-CFD6-194A-9BF0-3CE75C6E1303}"/>
              </a:ext>
            </a:extLst>
          </p:cNvPr>
          <p:cNvSpPr/>
          <p:nvPr/>
        </p:nvSpPr>
        <p:spPr>
          <a:xfrm>
            <a:off x="11898013" y="2637428"/>
            <a:ext cx="10316571" cy="1031657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e 12">
            <a:extLst>
              <a:ext uri="{FF2B5EF4-FFF2-40B4-BE49-F238E27FC236}">
                <a16:creationId xmlns:a16="http://schemas.microsoft.com/office/drawing/2014/main" id="{AE01DA3A-87C7-524D-AE3A-BBC373EA6787}"/>
              </a:ext>
            </a:extLst>
          </p:cNvPr>
          <p:cNvSpPr/>
          <p:nvPr/>
        </p:nvSpPr>
        <p:spPr>
          <a:xfrm>
            <a:off x="11898013" y="2637428"/>
            <a:ext cx="10316571" cy="10316571"/>
          </a:xfrm>
          <a:prstGeom prst="pie">
            <a:avLst>
              <a:gd name="adj1" fmla="val 16203509"/>
              <a:gd name="adj2" fmla="val 131578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3818B8A-A904-6345-8C14-D0F34738424D}"/>
              </a:ext>
            </a:extLst>
          </p:cNvPr>
          <p:cNvSpPr/>
          <p:nvPr/>
        </p:nvSpPr>
        <p:spPr>
          <a:xfrm>
            <a:off x="13070584" y="3810000"/>
            <a:ext cx="7971430" cy="79714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e 14">
            <a:extLst>
              <a:ext uri="{FF2B5EF4-FFF2-40B4-BE49-F238E27FC236}">
                <a16:creationId xmlns:a16="http://schemas.microsoft.com/office/drawing/2014/main" id="{6704D5FF-1665-A04D-B801-B5E2BE530771}"/>
              </a:ext>
            </a:extLst>
          </p:cNvPr>
          <p:cNvSpPr/>
          <p:nvPr/>
        </p:nvSpPr>
        <p:spPr>
          <a:xfrm>
            <a:off x="13070584" y="3810000"/>
            <a:ext cx="7971430" cy="7971428"/>
          </a:xfrm>
          <a:prstGeom prst="pie">
            <a:avLst>
              <a:gd name="adj1" fmla="val 16200764"/>
              <a:gd name="adj2" fmla="val 872139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72E1383-62CD-4C49-A034-67DB6BD2F8B9}"/>
              </a:ext>
            </a:extLst>
          </p:cNvPr>
          <p:cNvSpPr/>
          <p:nvPr/>
        </p:nvSpPr>
        <p:spPr>
          <a:xfrm>
            <a:off x="14249798" y="4989214"/>
            <a:ext cx="5613002" cy="561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e 16">
            <a:extLst>
              <a:ext uri="{FF2B5EF4-FFF2-40B4-BE49-F238E27FC236}">
                <a16:creationId xmlns:a16="http://schemas.microsoft.com/office/drawing/2014/main" id="{AF658C2D-37C1-7E47-8CD0-3C1FCF2FF0BC}"/>
              </a:ext>
            </a:extLst>
          </p:cNvPr>
          <p:cNvSpPr/>
          <p:nvPr/>
        </p:nvSpPr>
        <p:spPr>
          <a:xfrm>
            <a:off x="14249798" y="4989214"/>
            <a:ext cx="5613002" cy="5613000"/>
          </a:xfrm>
          <a:prstGeom prst="pie">
            <a:avLst>
              <a:gd name="adj1" fmla="val 16205589"/>
              <a:gd name="adj2" fmla="val 1308947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FFA443-6535-8D41-A0D0-81D2C51F211A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7EA00C-9B72-E34B-9308-7F8E22DB4710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584A4E-EB50-0243-8372-320F10F22753}"/>
              </a:ext>
            </a:extLst>
          </p:cNvPr>
          <p:cNvSpPr txBox="1"/>
          <p:nvPr/>
        </p:nvSpPr>
        <p:spPr>
          <a:xfrm>
            <a:off x="4164834" y="655732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4C8CB4CC-2B6F-DE46-9CDE-2F1A352BBA2A}"/>
              </a:ext>
            </a:extLst>
          </p:cNvPr>
          <p:cNvSpPr txBox="1">
            <a:spLocks/>
          </p:cNvSpPr>
          <p:nvPr/>
        </p:nvSpPr>
        <p:spPr>
          <a:xfrm>
            <a:off x="4164835" y="7241146"/>
            <a:ext cx="6832634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16D398C-1DD0-CE48-9033-D8CAC03CA0DE}"/>
              </a:ext>
            </a:extLst>
          </p:cNvPr>
          <p:cNvSpPr/>
          <p:nvPr/>
        </p:nvSpPr>
        <p:spPr>
          <a:xfrm>
            <a:off x="2218886" y="6880447"/>
            <a:ext cx="1429750" cy="14297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971">
            <a:extLst>
              <a:ext uri="{FF2B5EF4-FFF2-40B4-BE49-F238E27FC236}">
                <a16:creationId xmlns:a16="http://schemas.microsoft.com/office/drawing/2014/main" id="{E83FC700-CF9F-0946-9BB7-3F87F32CDF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0514" y="7245294"/>
            <a:ext cx="706494" cy="700052"/>
          </a:xfrm>
          <a:custGeom>
            <a:avLst/>
            <a:gdLst>
              <a:gd name="T0" fmla="*/ 179438 w 286434"/>
              <a:gd name="T1" fmla="*/ 5510994 h 285210"/>
              <a:gd name="T2" fmla="*/ 5691824 w 286434"/>
              <a:gd name="T3" fmla="*/ 5001807 h 285210"/>
              <a:gd name="T4" fmla="*/ 3740473 w 286434"/>
              <a:gd name="T5" fmla="*/ 3222903 h 285210"/>
              <a:gd name="T6" fmla="*/ 3740473 w 286434"/>
              <a:gd name="T7" fmla="*/ 3405108 h 285210"/>
              <a:gd name="T8" fmla="*/ 3740473 w 286434"/>
              <a:gd name="T9" fmla="*/ 3222903 h 285210"/>
              <a:gd name="T10" fmla="*/ 2199667 w 286434"/>
              <a:gd name="T11" fmla="*/ 3314007 h 285210"/>
              <a:gd name="T12" fmla="*/ 2011894 w 286434"/>
              <a:gd name="T13" fmla="*/ 3314007 h 285210"/>
              <a:gd name="T14" fmla="*/ 2915666 w 286434"/>
              <a:gd name="T15" fmla="*/ 2179030 h 285210"/>
              <a:gd name="T16" fmla="*/ 3004152 w 286434"/>
              <a:gd name="T17" fmla="*/ 2408641 h 285210"/>
              <a:gd name="T18" fmla="*/ 3380353 w 286434"/>
              <a:gd name="T19" fmla="*/ 2824785 h 285210"/>
              <a:gd name="T20" fmla="*/ 2915666 w 286434"/>
              <a:gd name="T21" fmla="*/ 2573678 h 285210"/>
              <a:gd name="T22" fmla="*/ 2915666 w 286434"/>
              <a:gd name="T23" fmla="*/ 3212284 h 285210"/>
              <a:gd name="T24" fmla="*/ 3004152 w 286434"/>
              <a:gd name="T25" fmla="*/ 4188155 h 285210"/>
              <a:gd name="T26" fmla="*/ 2915666 w 286434"/>
              <a:gd name="T27" fmla="*/ 4417767 h 285210"/>
              <a:gd name="T28" fmla="*/ 2834524 w 286434"/>
              <a:gd name="T29" fmla="*/ 4195318 h 285210"/>
              <a:gd name="T30" fmla="*/ 2451013 w 286434"/>
              <a:gd name="T31" fmla="*/ 3771964 h 285210"/>
              <a:gd name="T32" fmla="*/ 2915666 w 286434"/>
              <a:gd name="T33" fmla="*/ 4023099 h 285210"/>
              <a:gd name="T34" fmla="*/ 2915666 w 286434"/>
              <a:gd name="T35" fmla="*/ 3384517 h 285210"/>
              <a:gd name="T36" fmla="*/ 2834524 w 286434"/>
              <a:gd name="T37" fmla="*/ 2408641 h 285210"/>
              <a:gd name="T38" fmla="*/ 2915666 w 286434"/>
              <a:gd name="T39" fmla="*/ 2179030 h 285210"/>
              <a:gd name="T40" fmla="*/ 4308198 w 286434"/>
              <a:gd name="T41" fmla="*/ 2169261 h 285210"/>
              <a:gd name="T42" fmla="*/ 4330374 w 286434"/>
              <a:gd name="T43" fmla="*/ 4392280 h 285210"/>
              <a:gd name="T44" fmla="*/ 4049250 w 286434"/>
              <a:gd name="T45" fmla="*/ 4829718 h 285210"/>
              <a:gd name="T46" fmla="*/ 4877923 w 286434"/>
              <a:gd name="T47" fmla="*/ 4442472 h 285210"/>
              <a:gd name="T48" fmla="*/ 4855746 w 286434"/>
              <a:gd name="T49" fmla="*/ 2212266 h 285210"/>
              <a:gd name="T50" fmla="*/ 5144317 w 286434"/>
              <a:gd name="T51" fmla="*/ 1782007 h 285210"/>
              <a:gd name="T52" fmla="*/ 2036590 w 286434"/>
              <a:gd name="T53" fmla="*/ 1782007 h 285210"/>
              <a:gd name="T54" fmla="*/ 1718441 w 286434"/>
              <a:gd name="T55" fmla="*/ 4370746 h 285210"/>
              <a:gd name="T56" fmla="*/ 3834634 w 286434"/>
              <a:gd name="T57" fmla="*/ 4829718 h 285210"/>
              <a:gd name="T58" fmla="*/ 4152841 w 286434"/>
              <a:gd name="T59" fmla="*/ 2240946 h 285210"/>
              <a:gd name="T60" fmla="*/ 2036590 w 286434"/>
              <a:gd name="T61" fmla="*/ 1782007 h 285210"/>
              <a:gd name="T62" fmla="*/ 993345 w 286434"/>
              <a:gd name="T63" fmla="*/ 2169261 h 285210"/>
              <a:gd name="T64" fmla="*/ 1008144 w 286434"/>
              <a:gd name="T65" fmla="*/ 4392280 h 285210"/>
              <a:gd name="T66" fmla="*/ 726978 w 286434"/>
              <a:gd name="T67" fmla="*/ 4829718 h 285210"/>
              <a:gd name="T68" fmla="*/ 1555674 w 286434"/>
              <a:gd name="T69" fmla="*/ 4442472 h 285210"/>
              <a:gd name="T70" fmla="*/ 1540872 w 286434"/>
              <a:gd name="T71" fmla="*/ 2212266 h 285210"/>
              <a:gd name="T72" fmla="*/ 1822057 w 286434"/>
              <a:gd name="T73" fmla="*/ 1782007 h 285210"/>
              <a:gd name="T74" fmla="*/ 2915731 w 286434"/>
              <a:gd name="T75" fmla="*/ 785404 h 285210"/>
              <a:gd name="T76" fmla="*/ 3597118 w 286434"/>
              <a:gd name="T77" fmla="*/ 1175831 h 285210"/>
              <a:gd name="T78" fmla="*/ 2871778 w 286434"/>
              <a:gd name="T79" fmla="*/ 604665 h 285210"/>
              <a:gd name="T80" fmla="*/ 3970850 w 286434"/>
              <a:gd name="T81" fmla="*/ 1190289 h 285210"/>
              <a:gd name="T82" fmla="*/ 3926895 w 286434"/>
              <a:gd name="T83" fmla="*/ 1349336 h 285210"/>
              <a:gd name="T84" fmla="*/ 1831352 w 286434"/>
              <a:gd name="T85" fmla="*/ 1291521 h 285210"/>
              <a:gd name="T86" fmla="*/ 2871778 w 286434"/>
              <a:gd name="T87" fmla="*/ 604665 h 285210"/>
              <a:gd name="T88" fmla="*/ 416192 w 286434"/>
              <a:gd name="T89" fmla="*/ 1609889 h 285210"/>
              <a:gd name="T90" fmla="*/ 2931923 w 286434"/>
              <a:gd name="T91" fmla="*/ 182842 h 285210"/>
              <a:gd name="T92" fmla="*/ 2976334 w 286434"/>
              <a:gd name="T93" fmla="*/ 10753 h 285210"/>
              <a:gd name="T94" fmla="*/ 5869413 w 286434"/>
              <a:gd name="T95" fmla="*/ 1717477 h 285210"/>
              <a:gd name="T96" fmla="*/ 5351475 w 286434"/>
              <a:gd name="T97" fmla="*/ 1782007 h 285210"/>
              <a:gd name="T98" fmla="*/ 5040726 w 286434"/>
              <a:gd name="T99" fmla="*/ 4370746 h 285210"/>
              <a:gd name="T100" fmla="*/ 5780633 w 286434"/>
              <a:gd name="T101" fmla="*/ 4829718 h 285210"/>
              <a:gd name="T102" fmla="*/ 5869413 w 286434"/>
              <a:gd name="T103" fmla="*/ 5604236 h 285210"/>
              <a:gd name="T104" fmla="*/ 90618 w 286434"/>
              <a:gd name="T105" fmla="*/ 5683040 h 285210"/>
              <a:gd name="T106" fmla="*/ 1812 w 286434"/>
              <a:gd name="T107" fmla="*/ 4908553 h 285210"/>
              <a:gd name="T108" fmla="*/ 519771 w 286434"/>
              <a:gd name="T109" fmla="*/ 4829718 h 285210"/>
              <a:gd name="T110" fmla="*/ 830555 w 286434"/>
              <a:gd name="T111" fmla="*/ 2240946 h 285210"/>
              <a:gd name="T112" fmla="*/ 90618 w 286434"/>
              <a:gd name="T113" fmla="*/ 1782007 h 285210"/>
              <a:gd name="T114" fmla="*/ 46222 w 286434"/>
              <a:gd name="T115" fmla="*/ 1624251 h 2852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434" h="285210">
                <a:moveTo>
                  <a:pt x="8753" y="251021"/>
                </a:moveTo>
                <a:lnTo>
                  <a:pt x="8753" y="276573"/>
                </a:lnTo>
                <a:lnTo>
                  <a:pt x="277681" y="276573"/>
                </a:lnTo>
                <a:lnTo>
                  <a:pt x="277681" y="251021"/>
                </a:lnTo>
                <a:lnTo>
                  <a:pt x="8753" y="251021"/>
                </a:lnTo>
                <a:close/>
                <a:moveTo>
                  <a:pt x="182482" y="161745"/>
                </a:moveTo>
                <a:cubicBezTo>
                  <a:pt x="184768" y="161745"/>
                  <a:pt x="186673" y="164031"/>
                  <a:pt x="186673" y="166317"/>
                </a:cubicBezTo>
                <a:cubicBezTo>
                  <a:pt x="186673" y="168984"/>
                  <a:pt x="184768" y="170889"/>
                  <a:pt x="182482" y="170889"/>
                </a:cubicBezTo>
                <a:cubicBezTo>
                  <a:pt x="179815" y="170889"/>
                  <a:pt x="177529" y="168984"/>
                  <a:pt x="177529" y="166317"/>
                </a:cubicBezTo>
                <a:cubicBezTo>
                  <a:pt x="177529" y="164031"/>
                  <a:pt x="179815" y="161745"/>
                  <a:pt x="182482" y="161745"/>
                </a:cubicBezTo>
                <a:close/>
                <a:moveTo>
                  <a:pt x="102550" y="161745"/>
                </a:moveTo>
                <a:cubicBezTo>
                  <a:pt x="104748" y="161745"/>
                  <a:pt x="107312" y="164031"/>
                  <a:pt x="107312" y="166317"/>
                </a:cubicBezTo>
                <a:cubicBezTo>
                  <a:pt x="107312" y="168984"/>
                  <a:pt x="104748" y="170889"/>
                  <a:pt x="102550" y="170889"/>
                </a:cubicBezTo>
                <a:cubicBezTo>
                  <a:pt x="100352" y="170889"/>
                  <a:pt x="98154" y="168984"/>
                  <a:pt x="98154" y="166317"/>
                </a:cubicBezTo>
                <a:cubicBezTo>
                  <a:pt x="98154" y="164031"/>
                  <a:pt x="100352" y="161745"/>
                  <a:pt x="102550" y="161745"/>
                </a:cubicBezTo>
                <a:close/>
                <a:moveTo>
                  <a:pt x="142243" y="109357"/>
                </a:moveTo>
                <a:cubicBezTo>
                  <a:pt x="144762" y="109357"/>
                  <a:pt x="146561" y="111157"/>
                  <a:pt x="146561" y="113678"/>
                </a:cubicBezTo>
                <a:lnTo>
                  <a:pt x="146561" y="120880"/>
                </a:lnTo>
                <a:cubicBezTo>
                  <a:pt x="155917" y="122321"/>
                  <a:pt x="163833" y="127722"/>
                  <a:pt x="167432" y="136365"/>
                </a:cubicBezTo>
                <a:cubicBezTo>
                  <a:pt x="168151" y="138525"/>
                  <a:pt x="167072" y="141046"/>
                  <a:pt x="164913" y="141766"/>
                </a:cubicBezTo>
                <a:cubicBezTo>
                  <a:pt x="162754" y="142847"/>
                  <a:pt x="160235" y="141766"/>
                  <a:pt x="159156" y="139606"/>
                </a:cubicBezTo>
                <a:cubicBezTo>
                  <a:pt x="156637" y="133484"/>
                  <a:pt x="149800" y="129163"/>
                  <a:pt x="142243" y="129163"/>
                </a:cubicBezTo>
                <a:cubicBezTo>
                  <a:pt x="132528" y="129163"/>
                  <a:pt x="124252" y="136365"/>
                  <a:pt x="124252" y="145367"/>
                </a:cubicBezTo>
                <a:cubicBezTo>
                  <a:pt x="124252" y="152570"/>
                  <a:pt x="127490" y="161212"/>
                  <a:pt x="142243" y="161212"/>
                </a:cubicBezTo>
                <a:cubicBezTo>
                  <a:pt x="162034" y="161212"/>
                  <a:pt x="169231" y="174176"/>
                  <a:pt x="169231" y="185699"/>
                </a:cubicBezTo>
                <a:cubicBezTo>
                  <a:pt x="169231" y="198303"/>
                  <a:pt x="159515" y="208386"/>
                  <a:pt x="146561" y="210187"/>
                </a:cubicBezTo>
                <a:lnTo>
                  <a:pt x="146561" y="217749"/>
                </a:lnTo>
                <a:cubicBezTo>
                  <a:pt x="146561" y="219909"/>
                  <a:pt x="144762" y="221710"/>
                  <a:pt x="142243" y="221710"/>
                </a:cubicBezTo>
                <a:cubicBezTo>
                  <a:pt x="140084" y="221710"/>
                  <a:pt x="138285" y="219909"/>
                  <a:pt x="138285" y="217749"/>
                </a:cubicBezTo>
                <a:lnTo>
                  <a:pt x="138285" y="210547"/>
                </a:lnTo>
                <a:cubicBezTo>
                  <a:pt x="128930" y="208746"/>
                  <a:pt x="121013" y="203345"/>
                  <a:pt x="117415" y="195062"/>
                </a:cubicBezTo>
                <a:cubicBezTo>
                  <a:pt x="116695" y="192541"/>
                  <a:pt x="117775" y="190021"/>
                  <a:pt x="119574" y="189301"/>
                </a:cubicBezTo>
                <a:cubicBezTo>
                  <a:pt x="122093" y="188580"/>
                  <a:pt x="124612" y="189301"/>
                  <a:pt x="125331" y="191461"/>
                </a:cubicBezTo>
                <a:cubicBezTo>
                  <a:pt x="128210" y="197583"/>
                  <a:pt x="135047" y="201904"/>
                  <a:pt x="142243" y="201904"/>
                </a:cubicBezTo>
                <a:cubicBezTo>
                  <a:pt x="152319" y="201904"/>
                  <a:pt x="160595" y="194702"/>
                  <a:pt x="160595" y="185699"/>
                </a:cubicBezTo>
                <a:cubicBezTo>
                  <a:pt x="160595" y="178497"/>
                  <a:pt x="157356" y="169855"/>
                  <a:pt x="142243" y="169855"/>
                </a:cubicBezTo>
                <a:cubicBezTo>
                  <a:pt x="122812" y="169855"/>
                  <a:pt x="115616" y="156891"/>
                  <a:pt x="115616" y="145367"/>
                </a:cubicBezTo>
                <a:cubicBezTo>
                  <a:pt x="115616" y="133124"/>
                  <a:pt x="125331" y="122681"/>
                  <a:pt x="138285" y="120880"/>
                </a:cubicBezTo>
                <a:lnTo>
                  <a:pt x="138285" y="113678"/>
                </a:lnTo>
                <a:cubicBezTo>
                  <a:pt x="138285" y="111157"/>
                  <a:pt x="140084" y="109357"/>
                  <a:pt x="142243" y="109357"/>
                </a:cubicBezTo>
                <a:close/>
                <a:moveTo>
                  <a:pt x="197544" y="89432"/>
                </a:moveTo>
                <a:lnTo>
                  <a:pt x="210178" y="108866"/>
                </a:lnTo>
                <a:cubicBezTo>
                  <a:pt x="210900" y="109225"/>
                  <a:pt x="211261" y="109945"/>
                  <a:pt x="211261" y="111025"/>
                </a:cubicBezTo>
                <a:lnTo>
                  <a:pt x="211261" y="220431"/>
                </a:lnTo>
                <a:cubicBezTo>
                  <a:pt x="211261" y="221510"/>
                  <a:pt x="210900" y="222230"/>
                  <a:pt x="210178" y="222950"/>
                </a:cubicBezTo>
                <a:lnTo>
                  <a:pt x="197544" y="242384"/>
                </a:lnTo>
                <a:lnTo>
                  <a:pt x="250969" y="242384"/>
                </a:lnTo>
                <a:lnTo>
                  <a:pt x="237973" y="222950"/>
                </a:lnTo>
                <a:cubicBezTo>
                  <a:pt x="237613" y="222230"/>
                  <a:pt x="236891" y="221510"/>
                  <a:pt x="236891" y="220431"/>
                </a:cubicBezTo>
                <a:lnTo>
                  <a:pt x="236891" y="111025"/>
                </a:lnTo>
                <a:cubicBezTo>
                  <a:pt x="236891" y="109945"/>
                  <a:pt x="237613" y="109225"/>
                  <a:pt x="237973" y="108866"/>
                </a:cubicBezTo>
                <a:lnTo>
                  <a:pt x="250969" y="89432"/>
                </a:lnTo>
                <a:lnTo>
                  <a:pt x="197544" y="89432"/>
                </a:lnTo>
                <a:close/>
                <a:moveTo>
                  <a:pt x="99358" y="89432"/>
                </a:moveTo>
                <a:lnTo>
                  <a:pt x="83836" y="112464"/>
                </a:lnTo>
                <a:lnTo>
                  <a:pt x="83836" y="219351"/>
                </a:lnTo>
                <a:lnTo>
                  <a:pt x="99358" y="242384"/>
                </a:lnTo>
                <a:lnTo>
                  <a:pt x="187076" y="242384"/>
                </a:lnTo>
                <a:lnTo>
                  <a:pt x="202598" y="219351"/>
                </a:lnTo>
                <a:lnTo>
                  <a:pt x="202598" y="112464"/>
                </a:lnTo>
                <a:lnTo>
                  <a:pt x="187076" y="89432"/>
                </a:lnTo>
                <a:lnTo>
                  <a:pt x="99358" y="89432"/>
                </a:lnTo>
                <a:close/>
                <a:moveTo>
                  <a:pt x="35465" y="89432"/>
                </a:moveTo>
                <a:lnTo>
                  <a:pt x="48461" y="108866"/>
                </a:lnTo>
                <a:cubicBezTo>
                  <a:pt x="49182" y="109225"/>
                  <a:pt x="49182" y="109945"/>
                  <a:pt x="49182" y="111025"/>
                </a:cubicBezTo>
                <a:lnTo>
                  <a:pt x="49182" y="220431"/>
                </a:lnTo>
                <a:cubicBezTo>
                  <a:pt x="49182" y="221510"/>
                  <a:pt x="49182" y="222230"/>
                  <a:pt x="48461" y="222950"/>
                </a:cubicBezTo>
                <a:lnTo>
                  <a:pt x="35465" y="242384"/>
                </a:lnTo>
                <a:lnTo>
                  <a:pt x="88890" y="242384"/>
                </a:lnTo>
                <a:lnTo>
                  <a:pt x="75895" y="222950"/>
                </a:lnTo>
                <a:cubicBezTo>
                  <a:pt x="75534" y="222230"/>
                  <a:pt x="75173" y="221510"/>
                  <a:pt x="75173" y="220431"/>
                </a:cubicBezTo>
                <a:lnTo>
                  <a:pt x="75173" y="111025"/>
                </a:lnTo>
                <a:cubicBezTo>
                  <a:pt x="75173" y="109945"/>
                  <a:pt x="75534" y="109225"/>
                  <a:pt x="75895" y="108866"/>
                </a:cubicBezTo>
                <a:lnTo>
                  <a:pt x="88890" y="89432"/>
                </a:lnTo>
                <a:lnTo>
                  <a:pt x="35465" y="89432"/>
                </a:lnTo>
                <a:close/>
                <a:moveTo>
                  <a:pt x="142246" y="39416"/>
                </a:moveTo>
                <a:lnTo>
                  <a:pt x="109361" y="59010"/>
                </a:lnTo>
                <a:lnTo>
                  <a:pt x="175489" y="59010"/>
                </a:lnTo>
                <a:lnTo>
                  <a:pt x="142246" y="39416"/>
                </a:lnTo>
                <a:close/>
                <a:moveTo>
                  <a:pt x="140102" y="30345"/>
                </a:moveTo>
                <a:cubicBezTo>
                  <a:pt x="141531" y="29982"/>
                  <a:pt x="143319" y="29982"/>
                  <a:pt x="144391" y="30345"/>
                </a:cubicBezTo>
                <a:lnTo>
                  <a:pt x="193720" y="59736"/>
                </a:lnTo>
                <a:cubicBezTo>
                  <a:pt x="195149" y="60462"/>
                  <a:pt x="196222" y="62639"/>
                  <a:pt x="195507" y="64816"/>
                </a:cubicBezTo>
                <a:cubicBezTo>
                  <a:pt x="195149" y="66630"/>
                  <a:pt x="193362" y="67719"/>
                  <a:pt x="191575" y="67719"/>
                </a:cubicBezTo>
                <a:lnTo>
                  <a:pt x="93276" y="67719"/>
                </a:lnTo>
                <a:cubicBezTo>
                  <a:pt x="91488" y="67719"/>
                  <a:pt x="89701" y="66630"/>
                  <a:pt x="89344" y="64816"/>
                </a:cubicBezTo>
                <a:cubicBezTo>
                  <a:pt x="88629" y="62639"/>
                  <a:pt x="89344" y="60462"/>
                  <a:pt x="91131" y="59736"/>
                </a:cubicBezTo>
                <a:lnTo>
                  <a:pt x="140102" y="30345"/>
                </a:lnTo>
                <a:close/>
                <a:moveTo>
                  <a:pt x="143036" y="9177"/>
                </a:moveTo>
                <a:lnTo>
                  <a:pt x="20304" y="80794"/>
                </a:lnTo>
                <a:lnTo>
                  <a:pt x="265769" y="80794"/>
                </a:lnTo>
                <a:lnTo>
                  <a:pt x="143036" y="9177"/>
                </a:lnTo>
                <a:close/>
                <a:moveTo>
                  <a:pt x="140870" y="540"/>
                </a:moveTo>
                <a:cubicBezTo>
                  <a:pt x="142314" y="-180"/>
                  <a:pt x="144119" y="-180"/>
                  <a:pt x="145202" y="540"/>
                </a:cubicBezTo>
                <a:lnTo>
                  <a:pt x="284178" y="81514"/>
                </a:lnTo>
                <a:cubicBezTo>
                  <a:pt x="285983" y="82234"/>
                  <a:pt x="286705" y="84393"/>
                  <a:pt x="286344" y="86193"/>
                </a:cubicBezTo>
                <a:cubicBezTo>
                  <a:pt x="285622" y="87992"/>
                  <a:pt x="283817" y="89432"/>
                  <a:pt x="282013" y="89432"/>
                </a:cubicBezTo>
                <a:lnTo>
                  <a:pt x="261076" y="89432"/>
                </a:lnTo>
                <a:lnTo>
                  <a:pt x="245915" y="112464"/>
                </a:lnTo>
                <a:lnTo>
                  <a:pt x="245915" y="219351"/>
                </a:lnTo>
                <a:lnTo>
                  <a:pt x="261076" y="242384"/>
                </a:lnTo>
                <a:lnTo>
                  <a:pt x="282013" y="242384"/>
                </a:lnTo>
                <a:cubicBezTo>
                  <a:pt x="284178" y="242384"/>
                  <a:pt x="286344" y="244183"/>
                  <a:pt x="286344" y="246342"/>
                </a:cubicBezTo>
                <a:lnTo>
                  <a:pt x="286344" y="281252"/>
                </a:lnTo>
                <a:cubicBezTo>
                  <a:pt x="286344" y="283411"/>
                  <a:pt x="284178" y="285210"/>
                  <a:pt x="282013" y="285210"/>
                </a:cubicBezTo>
                <a:lnTo>
                  <a:pt x="4421" y="285210"/>
                </a:lnTo>
                <a:cubicBezTo>
                  <a:pt x="1895" y="285210"/>
                  <a:pt x="90" y="283411"/>
                  <a:pt x="90" y="281252"/>
                </a:cubicBezTo>
                <a:lnTo>
                  <a:pt x="90" y="246342"/>
                </a:lnTo>
                <a:cubicBezTo>
                  <a:pt x="90" y="244183"/>
                  <a:pt x="1895" y="242384"/>
                  <a:pt x="4421" y="242384"/>
                </a:cubicBezTo>
                <a:lnTo>
                  <a:pt x="25358" y="242384"/>
                </a:lnTo>
                <a:lnTo>
                  <a:pt x="40519" y="219351"/>
                </a:lnTo>
                <a:lnTo>
                  <a:pt x="40519" y="112464"/>
                </a:lnTo>
                <a:lnTo>
                  <a:pt x="25358" y="89432"/>
                </a:lnTo>
                <a:lnTo>
                  <a:pt x="4421" y="89432"/>
                </a:lnTo>
                <a:cubicBezTo>
                  <a:pt x="2256" y="89432"/>
                  <a:pt x="812" y="87992"/>
                  <a:pt x="90" y="86193"/>
                </a:cubicBezTo>
                <a:cubicBezTo>
                  <a:pt x="-271" y="84393"/>
                  <a:pt x="451" y="82234"/>
                  <a:pt x="2256" y="81514"/>
                </a:cubicBezTo>
                <a:lnTo>
                  <a:pt x="140870" y="5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12C015-8BC4-DB4D-BBBA-85D1FF0C4984}"/>
              </a:ext>
            </a:extLst>
          </p:cNvPr>
          <p:cNvSpPr txBox="1"/>
          <p:nvPr/>
        </p:nvSpPr>
        <p:spPr>
          <a:xfrm>
            <a:off x="4164834" y="10223212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72AC731C-FA2D-8241-B44B-0F751D9E7E27}"/>
              </a:ext>
            </a:extLst>
          </p:cNvPr>
          <p:cNvSpPr txBox="1">
            <a:spLocks/>
          </p:cNvSpPr>
          <p:nvPr/>
        </p:nvSpPr>
        <p:spPr>
          <a:xfrm>
            <a:off x="4164835" y="10907038"/>
            <a:ext cx="6832634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99FB1E1-FEC4-E447-A160-13C649A15165}"/>
              </a:ext>
            </a:extLst>
          </p:cNvPr>
          <p:cNvSpPr/>
          <p:nvPr/>
        </p:nvSpPr>
        <p:spPr>
          <a:xfrm>
            <a:off x="2218886" y="10546339"/>
            <a:ext cx="1429750" cy="14297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970">
            <a:extLst>
              <a:ext uri="{FF2B5EF4-FFF2-40B4-BE49-F238E27FC236}">
                <a16:creationId xmlns:a16="http://schemas.microsoft.com/office/drawing/2014/main" id="{EC2EA5FE-A368-7D44-AF35-1E49D819B6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3735" y="10911186"/>
            <a:ext cx="700052" cy="700052"/>
          </a:xfrm>
          <a:custGeom>
            <a:avLst/>
            <a:gdLst>
              <a:gd name="T0" fmla="*/ 2105722 w 285390"/>
              <a:gd name="T1" fmla="*/ 4924677 h 285390"/>
              <a:gd name="T2" fmla="*/ 586378 w 285390"/>
              <a:gd name="T3" fmla="*/ 4743428 h 285390"/>
              <a:gd name="T4" fmla="*/ 586378 w 285390"/>
              <a:gd name="T5" fmla="*/ 4924677 h 285390"/>
              <a:gd name="T6" fmla="*/ 2349742 w 285390"/>
              <a:gd name="T7" fmla="*/ 4083756 h 285390"/>
              <a:gd name="T8" fmla="*/ 1193691 w 285390"/>
              <a:gd name="T9" fmla="*/ 4178006 h 285390"/>
              <a:gd name="T10" fmla="*/ 904085 w 285390"/>
              <a:gd name="T11" fmla="*/ 4178006 h 285390"/>
              <a:gd name="T12" fmla="*/ 585654 w 285390"/>
              <a:gd name="T13" fmla="*/ 4083756 h 285390"/>
              <a:gd name="T14" fmla="*/ 4653092 w 285390"/>
              <a:gd name="T15" fmla="*/ 4407264 h 285390"/>
              <a:gd name="T16" fmla="*/ 4826565 w 285390"/>
              <a:gd name="T17" fmla="*/ 3948738 h 285390"/>
              <a:gd name="T18" fmla="*/ 3409042 w 285390"/>
              <a:gd name="T19" fmla="*/ 4263988 h 285390"/>
              <a:gd name="T20" fmla="*/ 3871616 w 285390"/>
              <a:gd name="T21" fmla="*/ 4092051 h 285390"/>
              <a:gd name="T22" fmla="*/ 4826565 w 285390"/>
              <a:gd name="T23" fmla="*/ 3769636 h 285390"/>
              <a:gd name="T24" fmla="*/ 4653092 w 285390"/>
              <a:gd name="T25" fmla="*/ 4579214 h 285390"/>
              <a:gd name="T26" fmla="*/ 3553606 w 285390"/>
              <a:gd name="T27" fmla="*/ 3769636 h 285390"/>
              <a:gd name="T28" fmla="*/ 3727081 w 285390"/>
              <a:gd name="T29" fmla="*/ 4579214 h 285390"/>
              <a:gd name="T30" fmla="*/ 3553606 w 285390"/>
              <a:gd name="T31" fmla="*/ 3769636 h 285390"/>
              <a:gd name="T32" fmla="*/ 2349742 w 285390"/>
              <a:gd name="T33" fmla="*/ 3605294 h 285390"/>
              <a:gd name="T34" fmla="*/ 585654 w 285390"/>
              <a:gd name="T35" fmla="*/ 3424065 h 285390"/>
              <a:gd name="T36" fmla="*/ 585654 w 285390"/>
              <a:gd name="T37" fmla="*/ 3605294 h 285390"/>
              <a:gd name="T38" fmla="*/ 4508526 w 285390"/>
              <a:gd name="T39" fmla="*/ 2988166 h 285390"/>
              <a:gd name="T40" fmla="*/ 4971120 w 285390"/>
              <a:gd name="T41" fmla="*/ 3161646 h 285390"/>
              <a:gd name="T42" fmla="*/ 3553606 w 285390"/>
              <a:gd name="T43" fmla="*/ 2843579 h 285390"/>
              <a:gd name="T44" fmla="*/ 3727081 w 285390"/>
              <a:gd name="T45" fmla="*/ 3306194 h 285390"/>
              <a:gd name="T46" fmla="*/ 3553606 w 285390"/>
              <a:gd name="T47" fmla="*/ 2843579 h 285390"/>
              <a:gd name="T48" fmla="*/ 1636194 w 285390"/>
              <a:gd name="T49" fmla="*/ 2945624 h 285390"/>
              <a:gd name="T50" fmla="*/ 4653092 w 285390"/>
              <a:gd name="T51" fmla="*/ 2670125 h 285390"/>
              <a:gd name="T52" fmla="*/ 4826565 w 285390"/>
              <a:gd name="T53" fmla="*/ 3479663 h 285390"/>
              <a:gd name="T54" fmla="*/ 4653092 w 285390"/>
              <a:gd name="T55" fmla="*/ 2670125 h 285390"/>
              <a:gd name="T56" fmla="*/ 4045086 w 285390"/>
              <a:gd name="T57" fmla="*/ 3161646 h 285390"/>
              <a:gd name="T58" fmla="*/ 3235589 w 285390"/>
              <a:gd name="T59" fmla="*/ 2988166 h 285390"/>
              <a:gd name="T60" fmla="*/ 3051836 w 285390"/>
              <a:gd name="T61" fmla="*/ 4905740 h 285390"/>
              <a:gd name="T62" fmla="*/ 2909214 w 285390"/>
              <a:gd name="T63" fmla="*/ 2338775 h 285390"/>
              <a:gd name="T64" fmla="*/ 2349742 w 285390"/>
              <a:gd name="T65" fmla="*/ 2285930 h 285390"/>
              <a:gd name="T66" fmla="*/ 585654 w 285390"/>
              <a:gd name="T67" fmla="*/ 2104703 h 285390"/>
              <a:gd name="T68" fmla="*/ 585654 w 285390"/>
              <a:gd name="T69" fmla="*/ 2285930 h 285390"/>
              <a:gd name="T70" fmla="*/ 5178418 w 285390"/>
              <a:gd name="T71" fmla="*/ 1725343 h 285390"/>
              <a:gd name="T72" fmla="*/ 5055165 w 285390"/>
              <a:gd name="T73" fmla="*/ 1848557 h 285390"/>
              <a:gd name="T74" fmla="*/ 4273468 w 285390"/>
              <a:gd name="T75" fmla="*/ 1725343 h 285390"/>
              <a:gd name="T76" fmla="*/ 4145326 w 285390"/>
              <a:gd name="T77" fmla="*/ 1848557 h 285390"/>
              <a:gd name="T78" fmla="*/ 4735890 w 285390"/>
              <a:gd name="T79" fmla="*/ 1786784 h 285390"/>
              <a:gd name="T80" fmla="*/ 1279889 w 285390"/>
              <a:gd name="T81" fmla="*/ 1445010 h 285390"/>
              <a:gd name="T82" fmla="*/ 1279889 w 285390"/>
              <a:gd name="T83" fmla="*/ 1626261 h 285390"/>
              <a:gd name="T84" fmla="*/ 814071 w 285390"/>
              <a:gd name="T85" fmla="*/ 1445010 h 285390"/>
              <a:gd name="T86" fmla="*/ 502593 w 285390"/>
              <a:gd name="T87" fmla="*/ 1532018 h 285390"/>
              <a:gd name="T88" fmla="*/ 2909214 w 285390"/>
              <a:gd name="T89" fmla="*/ 2167663 h 285390"/>
              <a:gd name="T90" fmla="*/ 3051836 w 285390"/>
              <a:gd name="T91" fmla="*/ 1426065 h 285390"/>
              <a:gd name="T92" fmla="*/ 3051836 w 285390"/>
              <a:gd name="T93" fmla="*/ 684553 h 285390"/>
              <a:gd name="T94" fmla="*/ 427775 w 285390"/>
              <a:gd name="T95" fmla="*/ 171139 h 285390"/>
              <a:gd name="T96" fmla="*/ 4078612 w 285390"/>
              <a:gd name="T97" fmla="*/ 5476183 h 285390"/>
              <a:gd name="T98" fmla="*/ 2738099 w 285390"/>
              <a:gd name="T99" fmla="*/ 4763141 h 285390"/>
              <a:gd name="T100" fmla="*/ 4335291 w 285390"/>
              <a:gd name="T101" fmla="*/ 420702 h 285390"/>
              <a:gd name="T102" fmla="*/ 3051836 w 285390"/>
              <a:gd name="T103" fmla="*/ 848477 h 285390"/>
              <a:gd name="T104" fmla="*/ 427775 w 285390"/>
              <a:gd name="T105" fmla="*/ 171139 h 285390"/>
              <a:gd name="T106" fmla="*/ 4506426 w 285390"/>
              <a:gd name="T107" fmla="*/ 1254950 h 285390"/>
              <a:gd name="T108" fmla="*/ 5340688 w 285390"/>
              <a:gd name="T109" fmla="*/ 5076879 h 285390"/>
              <a:gd name="T110" fmla="*/ 427775 w 285390"/>
              <a:gd name="T111" fmla="*/ 5647299 h 28539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5390" h="285390">
                <a:moveTo>
                  <a:pt x="82498" y="239712"/>
                </a:moveTo>
                <a:lnTo>
                  <a:pt x="106414" y="239712"/>
                </a:lnTo>
                <a:cubicBezTo>
                  <a:pt x="108951" y="239712"/>
                  <a:pt x="110762" y="241910"/>
                  <a:pt x="110762" y="244475"/>
                </a:cubicBezTo>
                <a:cubicBezTo>
                  <a:pt x="110762" y="247039"/>
                  <a:pt x="108951" y="248871"/>
                  <a:pt x="106414" y="248871"/>
                </a:cubicBezTo>
                <a:lnTo>
                  <a:pt x="82498" y="248871"/>
                </a:lnTo>
                <a:cubicBezTo>
                  <a:pt x="79961" y="248871"/>
                  <a:pt x="77787" y="247039"/>
                  <a:pt x="77787" y="244475"/>
                </a:cubicBezTo>
                <a:cubicBezTo>
                  <a:pt x="77787" y="241910"/>
                  <a:pt x="79961" y="239712"/>
                  <a:pt x="82498" y="239712"/>
                </a:cubicBezTo>
                <a:close/>
                <a:moveTo>
                  <a:pt x="29633" y="239712"/>
                </a:moveTo>
                <a:lnTo>
                  <a:pt x="58914" y="239712"/>
                </a:lnTo>
                <a:cubicBezTo>
                  <a:pt x="61383" y="239712"/>
                  <a:pt x="63147" y="241910"/>
                  <a:pt x="63147" y="244475"/>
                </a:cubicBezTo>
                <a:cubicBezTo>
                  <a:pt x="63147" y="247039"/>
                  <a:pt x="61383" y="248871"/>
                  <a:pt x="58914" y="248871"/>
                </a:cubicBezTo>
                <a:lnTo>
                  <a:pt x="29633" y="248871"/>
                </a:lnTo>
                <a:cubicBezTo>
                  <a:pt x="27164" y="248871"/>
                  <a:pt x="25400" y="247039"/>
                  <a:pt x="25400" y="244475"/>
                </a:cubicBezTo>
                <a:cubicBezTo>
                  <a:pt x="25400" y="241910"/>
                  <a:pt x="27164" y="239712"/>
                  <a:pt x="29633" y="239712"/>
                </a:cubicBezTo>
                <a:close/>
                <a:moveTo>
                  <a:pt x="64679" y="206375"/>
                </a:moveTo>
                <a:lnTo>
                  <a:pt x="118745" y="206375"/>
                </a:lnTo>
                <a:cubicBezTo>
                  <a:pt x="121285" y="206375"/>
                  <a:pt x="123462" y="208207"/>
                  <a:pt x="123462" y="211138"/>
                </a:cubicBezTo>
                <a:cubicBezTo>
                  <a:pt x="123462" y="213336"/>
                  <a:pt x="121285" y="215534"/>
                  <a:pt x="118745" y="215534"/>
                </a:cubicBezTo>
                <a:lnTo>
                  <a:pt x="64679" y="215534"/>
                </a:lnTo>
                <a:cubicBezTo>
                  <a:pt x="62502" y="215534"/>
                  <a:pt x="60325" y="213336"/>
                  <a:pt x="60325" y="211138"/>
                </a:cubicBezTo>
                <a:cubicBezTo>
                  <a:pt x="60325" y="208207"/>
                  <a:pt x="62502" y="206375"/>
                  <a:pt x="64679" y="206375"/>
                </a:cubicBezTo>
                <a:close/>
                <a:moveTo>
                  <a:pt x="29597" y="206375"/>
                </a:moveTo>
                <a:lnTo>
                  <a:pt x="41140" y="206375"/>
                </a:lnTo>
                <a:cubicBezTo>
                  <a:pt x="43588" y="206375"/>
                  <a:pt x="45687" y="208207"/>
                  <a:pt x="45687" y="211138"/>
                </a:cubicBezTo>
                <a:cubicBezTo>
                  <a:pt x="45687" y="213336"/>
                  <a:pt x="43588" y="215534"/>
                  <a:pt x="41140" y="215534"/>
                </a:cubicBezTo>
                <a:lnTo>
                  <a:pt x="29597" y="215534"/>
                </a:lnTo>
                <a:cubicBezTo>
                  <a:pt x="27149" y="215534"/>
                  <a:pt x="25400" y="213336"/>
                  <a:pt x="25400" y="211138"/>
                </a:cubicBezTo>
                <a:cubicBezTo>
                  <a:pt x="25400" y="208207"/>
                  <a:pt x="27149" y="206375"/>
                  <a:pt x="29597" y="206375"/>
                </a:cubicBezTo>
                <a:close/>
                <a:moveTo>
                  <a:pt x="235147" y="199552"/>
                </a:moveTo>
                <a:cubicBezTo>
                  <a:pt x="231129" y="199552"/>
                  <a:pt x="227842" y="202448"/>
                  <a:pt x="227842" y="206793"/>
                </a:cubicBezTo>
                <a:lnTo>
                  <a:pt x="227842" y="215482"/>
                </a:lnTo>
                <a:cubicBezTo>
                  <a:pt x="227842" y="219465"/>
                  <a:pt x="231129" y="222724"/>
                  <a:pt x="235147" y="222724"/>
                </a:cubicBezTo>
                <a:lnTo>
                  <a:pt x="243913" y="222724"/>
                </a:lnTo>
                <a:cubicBezTo>
                  <a:pt x="247931" y="222724"/>
                  <a:pt x="251219" y="219465"/>
                  <a:pt x="251219" y="215482"/>
                </a:cubicBezTo>
                <a:lnTo>
                  <a:pt x="251219" y="206793"/>
                </a:lnTo>
                <a:cubicBezTo>
                  <a:pt x="251219" y="202448"/>
                  <a:pt x="247931" y="199552"/>
                  <a:pt x="243913" y="199552"/>
                </a:cubicBezTo>
                <a:lnTo>
                  <a:pt x="235147" y="199552"/>
                </a:lnTo>
                <a:close/>
                <a:moveTo>
                  <a:pt x="179583" y="199552"/>
                </a:moveTo>
                <a:cubicBezTo>
                  <a:pt x="175566" y="199552"/>
                  <a:pt x="172278" y="202448"/>
                  <a:pt x="172278" y="206793"/>
                </a:cubicBezTo>
                <a:lnTo>
                  <a:pt x="172278" y="215482"/>
                </a:lnTo>
                <a:cubicBezTo>
                  <a:pt x="172278" y="219465"/>
                  <a:pt x="175566" y="222724"/>
                  <a:pt x="179583" y="222724"/>
                </a:cubicBezTo>
                <a:lnTo>
                  <a:pt x="188350" y="222724"/>
                </a:lnTo>
                <a:cubicBezTo>
                  <a:pt x="192368" y="222724"/>
                  <a:pt x="195655" y="219465"/>
                  <a:pt x="195655" y="215482"/>
                </a:cubicBezTo>
                <a:lnTo>
                  <a:pt x="195655" y="206793"/>
                </a:lnTo>
                <a:cubicBezTo>
                  <a:pt x="195655" y="202448"/>
                  <a:pt x="192368" y="199552"/>
                  <a:pt x="188350" y="199552"/>
                </a:cubicBezTo>
                <a:lnTo>
                  <a:pt x="179583" y="199552"/>
                </a:lnTo>
                <a:close/>
                <a:moveTo>
                  <a:pt x="235147" y="190500"/>
                </a:moveTo>
                <a:lnTo>
                  <a:pt x="243913" y="190500"/>
                </a:lnTo>
                <a:cubicBezTo>
                  <a:pt x="252680" y="190500"/>
                  <a:pt x="259985" y="197741"/>
                  <a:pt x="259985" y="206793"/>
                </a:cubicBezTo>
                <a:lnTo>
                  <a:pt x="259985" y="215482"/>
                </a:lnTo>
                <a:cubicBezTo>
                  <a:pt x="259985" y="224172"/>
                  <a:pt x="252680" y="231413"/>
                  <a:pt x="243913" y="231413"/>
                </a:cubicBezTo>
                <a:lnTo>
                  <a:pt x="235147" y="231413"/>
                </a:lnTo>
                <a:cubicBezTo>
                  <a:pt x="226015" y="231413"/>
                  <a:pt x="219075" y="224172"/>
                  <a:pt x="219075" y="215482"/>
                </a:cubicBezTo>
                <a:lnTo>
                  <a:pt x="219075" y="206793"/>
                </a:lnTo>
                <a:cubicBezTo>
                  <a:pt x="219075" y="197741"/>
                  <a:pt x="226015" y="190500"/>
                  <a:pt x="235147" y="190500"/>
                </a:cubicBezTo>
                <a:close/>
                <a:moveTo>
                  <a:pt x="179583" y="190500"/>
                </a:moveTo>
                <a:lnTo>
                  <a:pt x="188350" y="190500"/>
                </a:lnTo>
                <a:cubicBezTo>
                  <a:pt x="197116" y="190500"/>
                  <a:pt x="204421" y="197741"/>
                  <a:pt x="204421" y="206793"/>
                </a:cubicBezTo>
                <a:lnTo>
                  <a:pt x="204421" y="215482"/>
                </a:lnTo>
                <a:cubicBezTo>
                  <a:pt x="204421" y="224172"/>
                  <a:pt x="197116" y="231413"/>
                  <a:pt x="188350" y="231413"/>
                </a:cubicBezTo>
                <a:lnTo>
                  <a:pt x="179583" y="231413"/>
                </a:lnTo>
                <a:cubicBezTo>
                  <a:pt x="170817" y="231413"/>
                  <a:pt x="163512" y="224172"/>
                  <a:pt x="163512" y="215482"/>
                </a:cubicBezTo>
                <a:lnTo>
                  <a:pt x="163512" y="206793"/>
                </a:lnTo>
                <a:cubicBezTo>
                  <a:pt x="163512" y="197741"/>
                  <a:pt x="170817" y="190500"/>
                  <a:pt x="179583" y="190500"/>
                </a:cubicBezTo>
                <a:close/>
                <a:moveTo>
                  <a:pt x="64679" y="173037"/>
                </a:moveTo>
                <a:lnTo>
                  <a:pt x="118745" y="173037"/>
                </a:lnTo>
                <a:cubicBezTo>
                  <a:pt x="121285" y="173037"/>
                  <a:pt x="123462" y="175235"/>
                  <a:pt x="123462" y="177800"/>
                </a:cubicBezTo>
                <a:cubicBezTo>
                  <a:pt x="123462" y="180364"/>
                  <a:pt x="121285" y="182196"/>
                  <a:pt x="118745" y="182196"/>
                </a:cubicBezTo>
                <a:lnTo>
                  <a:pt x="64679" y="182196"/>
                </a:lnTo>
                <a:cubicBezTo>
                  <a:pt x="62502" y="182196"/>
                  <a:pt x="60325" y="180364"/>
                  <a:pt x="60325" y="177800"/>
                </a:cubicBezTo>
                <a:cubicBezTo>
                  <a:pt x="60325" y="175235"/>
                  <a:pt x="62502" y="173037"/>
                  <a:pt x="64679" y="173037"/>
                </a:cubicBezTo>
                <a:close/>
                <a:moveTo>
                  <a:pt x="29597" y="173037"/>
                </a:moveTo>
                <a:lnTo>
                  <a:pt x="41140" y="173037"/>
                </a:lnTo>
                <a:cubicBezTo>
                  <a:pt x="43588" y="173037"/>
                  <a:pt x="45687" y="175235"/>
                  <a:pt x="45687" y="177800"/>
                </a:cubicBezTo>
                <a:cubicBezTo>
                  <a:pt x="45687" y="180364"/>
                  <a:pt x="43588" y="182196"/>
                  <a:pt x="41140" y="182196"/>
                </a:cubicBezTo>
                <a:lnTo>
                  <a:pt x="29597" y="182196"/>
                </a:lnTo>
                <a:cubicBezTo>
                  <a:pt x="27149" y="182196"/>
                  <a:pt x="25400" y="180364"/>
                  <a:pt x="25400" y="177800"/>
                </a:cubicBezTo>
                <a:cubicBezTo>
                  <a:pt x="25400" y="175235"/>
                  <a:pt x="27149" y="173037"/>
                  <a:pt x="29597" y="173037"/>
                </a:cubicBezTo>
                <a:close/>
                <a:moveTo>
                  <a:pt x="235147" y="143703"/>
                </a:moveTo>
                <a:cubicBezTo>
                  <a:pt x="231129" y="143703"/>
                  <a:pt x="227842" y="146626"/>
                  <a:pt x="227842" y="151009"/>
                </a:cubicBezTo>
                <a:lnTo>
                  <a:pt x="227842" y="159775"/>
                </a:lnTo>
                <a:cubicBezTo>
                  <a:pt x="227842" y="163793"/>
                  <a:pt x="231129" y="167080"/>
                  <a:pt x="235147" y="167080"/>
                </a:cubicBezTo>
                <a:lnTo>
                  <a:pt x="243913" y="167080"/>
                </a:lnTo>
                <a:cubicBezTo>
                  <a:pt x="247931" y="167080"/>
                  <a:pt x="251219" y="163793"/>
                  <a:pt x="251219" y="159775"/>
                </a:cubicBezTo>
                <a:lnTo>
                  <a:pt x="251219" y="151009"/>
                </a:lnTo>
                <a:cubicBezTo>
                  <a:pt x="251219" y="146626"/>
                  <a:pt x="247931" y="143703"/>
                  <a:pt x="243913" y="143703"/>
                </a:cubicBezTo>
                <a:lnTo>
                  <a:pt x="235147" y="143703"/>
                </a:lnTo>
                <a:close/>
                <a:moveTo>
                  <a:pt x="179583" y="143703"/>
                </a:moveTo>
                <a:cubicBezTo>
                  <a:pt x="175566" y="143703"/>
                  <a:pt x="172278" y="146626"/>
                  <a:pt x="172278" y="151009"/>
                </a:cubicBezTo>
                <a:lnTo>
                  <a:pt x="172278" y="159775"/>
                </a:lnTo>
                <a:cubicBezTo>
                  <a:pt x="172278" y="163793"/>
                  <a:pt x="175566" y="167080"/>
                  <a:pt x="179583" y="167080"/>
                </a:cubicBezTo>
                <a:lnTo>
                  <a:pt x="188350" y="167080"/>
                </a:lnTo>
                <a:cubicBezTo>
                  <a:pt x="192368" y="167080"/>
                  <a:pt x="195655" y="163793"/>
                  <a:pt x="195655" y="159775"/>
                </a:cubicBezTo>
                <a:lnTo>
                  <a:pt x="195655" y="151009"/>
                </a:lnTo>
                <a:cubicBezTo>
                  <a:pt x="195655" y="146626"/>
                  <a:pt x="192368" y="143703"/>
                  <a:pt x="188350" y="143703"/>
                </a:cubicBezTo>
                <a:lnTo>
                  <a:pt x="179583" y="143703"/>
                </a:lnTo>
                <a:close/>
                <a:moveTo>
                  <a:pt x="29670" y="139700"/>
                </a:moveTo>
                <a:lnTo>
                  <a:pt x="82686" y="139700"/>
                </a:lnTo>
                <a:cubicBezTo>
                  <a:pt x="84821" y="139700"/>
                  <a:pt x="86956" y="141898"/>
                  <a:pt x="86956" y="144096"/>
                </a:cubicBezTo>
                <a:cubicBezTo>
                  <a:pt x="86956" y="146661"/>
                  <a:pt x="84821" y="148859"/>
                  <a:pt x="82686" y="148859"/>
                </a:cubicBezTo>
                <a:lnTo>
                  <a:pt x="29670" y="148859"/>
                </a:lnTo>
                <a:cubicBezTo>
                  <a:pt x="27179" y="148859"/>
                  <a:pt x="25400" y="146661"/>
                  <a:pt x="25400" y="144096"/>
                </a:cubicBezTo>
                <a:cubicBezTo>
                  <a:pt x="25400" y="141898"/>
                  <a:pt x="27179" y="139700"/>
                  <a:pt x="29670" y="139700"/>
                </a:cubicBezTo>
                <a:close/>
                <a:moveTo>
                  <a:pt x="235147" y="134937"/>
                </a:moveTo>
                <a:lnTo>
                  <a:pt x="243913" y="134937"/>
                </a:lnTo>
                <a:cubicBezTo>
                  <a:pt x="252680" y="134937"/>
                  <a:pt x="259985" y="142242"/>
                  <a:pt x="259985" y="151009"/>
                </a:cubicBezTo>
                <a:lnTo>
                  <a:pt x="259985" y="159775"/>
                </a:lnTo>
                <a:cubicBezTo>
                  <a:pt x="259985" y="168542"/>
                  <a:pt x="252680" y="175847"/>
                  <a:pt x="243913" y="175847"/>
                </a:cubicBezTo>
                <a:lnTo>
                  <a:pt x="235147" y="175847"/>
                </a:lnTo>
                <a:cubicBezTo>
                  <a:pt x="226015" y="175847"/>
                  <a:pt x="219075" y="168542"/>
                  <a:pt x="219075" y="159775"/>
                </a:cubicBezTo>
                <a:lnTo>
                  <a:pt x="219075" y="151009"/>
                </a:lnTo>
                <a:cubicBezTo>
                  <a:pt x="219075" y="142242"/>
                  <a:pt x="226015" y="134937"/>
                  <a:pt x="235147" y="134937"/>
                </a:cubicBezTo>
                <a:close/>
                <a:moveTo>
                  <a:pt x="179583" y="134937"/>
                </a:moveTo>
                <a:lnTo>
                  <a:pt x="188350" y="134937"/>
                </a:lnTo>
                <a:cubicBezTo>
                  <a:pt x="197116" y="134937"/>
                  <a:pt x="204421" y="142242"/>
                  <a:pt x="204421" y="151009"/>
                </a:cubicBezTo>
                <a:lnTo>
                  <a:pt x="204421" y="159775"/>
                </a:lnTo>
                <a:cubicBezTo>
                  <a:pt x="204421" y="168542"/>
                  <a:pt x="197116" y="175847"/>
                  <a:pt x="188350" y="175847"/>
                </a:cubicBezTo>
                <a:lnTo>
                  <a:pt x="179583" y="175847"/>
                </a:lnTo>
                <a:cubicBezTo>
                  <a:pt x="170817" y="175847"/>
                  <a:pt x="163512" y="168542"/>
                  <a:pt x="163512" y="159775"/>
                </a:cubicBezTo>
                <a:lnTo>
                  <a:pt x="163512" y="151009"/>
                </a:lnTo>
                <a:cubicBezTo>
                  <a:pt x="163512" y="142242"/>
                  <a:pt x="170817" y="134937"/>
                  <a:pt x="179583" y="134937"/>
                </a:cubicBezTo>
                <a:close/>
                <a:moveTo>
                  <a:pt x="147019" y="118192"/>
                </a:moveTo>
                <a:lnTo>
                  <a:pt x="147019" y="240708"/>
                </a:lnTo>
                <a:cubicBezTo>
                  <a:pt x="147019" y="245032"/>
                  <a:pt x="150262" y="247914"/>
                  <a:pt x="154225" y="247914"/>
                </a:cubicBezTo>
                <a:lnTo>
                  <a:pt x="269895" y="247914"/>
                </a:lnTo>
                <a:cubicBezTo>
                  <a:pt x="273859" y="247914"/>
                  <a:pt x="276742" y="245032"/>
                  <a:pt x="276742" y="240708"/>
                </a:cubicBezTo>
                <a:lnTo>
                  <a:pt x="276742" y="118192"/>
                </a:lnTo>
                <a:lnTo>
                  <a:pt x="147019" y="118192"/>
                </a:lnTo>
                <a:close/>
                <a:moveTo>
                  <a:pt x="64679" y="106362"/>
                </a:moveTo>
                <a:lnTo>
                  <a:pt x="118745" y="106362"/>
                </a:lnTo>
                <a:cubicBezTo>
                  <a:pt x="121285" y="106362"/>
                  <a:pt x="123462" y="108560"/>
                  <a:pt x="123462" y="111125"/>
                </a:cubicBezTo>
                <a:cubicBezTo>
                  <a:pt x="123462" y="113689"/>
                  <a:pt x="121285" y="115521"/>
                  <a:pt x="118745" y="115521"/>
                </a:cubicBezTo>
                <a:lnTo>
                  <a:pt x="64679" y="115521"/>
                </a:lnTo>
                <a:cubicBezTo>
                  <a:pt x="62502" y="115521"/>
                  <a:pt x="60325" y="113689"/>
                  <a:pt x="60325" y="111125"/>
                </a:cubicBezTo>
                <a:cubicBezTo>
                  <a:pt x="60325" y="108560"/>
                  <a:pt x="62502" y="106362"/>
                  <a:pt x="64679" y="106362"/>
                </a:cubicBezTo>
                <a:close/>
                <a:moveTo>
                  <a:pt x="29597" y="106362"/>
                </a:moveTo>
                <a:lnTo>
                  <a:pt x="41140" y="106362"/>
                </a:lnTo>
                <a:cubicBezTo>
                  <a:pt x="43588" y="106362"/>
                  <a:pt x="45687" y="108560"/>
                  <a:pt x="45687" y="111125"/>
                </a:cubicBezTo>
                <a:cubicBezTo>
                  <a:pt x="45687" y="113689"/>
                  <a:pt x="43588" y="115521"/>
                  <a:pt x="41140" y="115521"/>
                </a:cubicBezTo>
                <a:lnTo>
                  <a:pt x="29597" y="115521"/>
                </a:lnTo>
                <a:cubicBezTo>
                  <a:pt x="27149" y="115521"/>
                  <a:pt x="25400" y="113689"/>
                  <a:pt x="25400" y="111125"/>
                </a:cubicBezTo>
                <a:cubicBezTo>
                  <a:pt x="25400" y="108560"/>
                  <a:pt x="27149" y="106362"/>
                  <a:pt x="29597" y="106362"/>
                </a:cubicBezTo>
                <a:close/>
                <a:moveTo>
                  <a:pt x="255466" y="87191"/>
                </a:moveTo>
                <a:cubicBezTo>
                  <a:pt x="257297" y="85725"/>
                  <a:pt x="259862" y="85725"/>
                  <a:pt x="261694" y="87191"/>
                </a:cubicBezTo>
                <a:cubicBezTo>
                  <a:pt x="262426" y="87923"/>
                  <a:pt x="263159" y="89389"/>
                  <a:pt x="263159" y="90488"/>
                </a:cubicBezTo>
                <a:cubicBezTo>
                  <a:pt x="263159" y="91587"/>
                  <a:pt x="262426" y="92686"/>
                  <a:pt x="261694" y="93418"/>
                </a:cubicBezTo>
                <a:cubicBezTo>
                  <a:pt x="260961" y="94517"/>
                  <a:pt x="259862" y="94884"/>
                  <a:pt x="258763" y="94884"/>
                </a:cubicBezTo>
                <a:cubicBezTo>
                  <a:pt x="257297" y="94884"/>
                  <a:pt x="256198" y="94517"/>
                  <a:pt x="255466" y="93418"/>
                </a:cubicBezTo>
                <a:cubicBezTo>
                  <a:pt x="254367" y="92686"/>
                  <a:pt x="254000" y="91587"/>
                  <a:pt x="254000" y="90488"/>
                </a:cubicBezTo>
                <a:cubicBezTo>
                  <a:pt x="254000" y="89389"/>
                  <a:pt x="254367" y="87923"/>
                  <a:pt x="255466" y="87191"/>
                </a:cubicBezTo>
                <a:close/>
                <a:moveTo>
                  <a:pt x="209486" y="87191"/>
                </a:moveTo>
                <a:cubicBezTo>
                  <a:pt x="211010" y="85725"/>
                  <a:pt x="214058" y="85725"/>
                  <a:pt x="215963" y="87191"/>
                </a:cubicBezTo>
                <a:cubicBezTo>
                  <a:pt x="216725" y="87923"/>
                  <a:pt x="217106" y="89389"/>
                  <a:pt x="217106" y="90488"/>
                </a:cubicBezTo>
                <a:cubicBezTo>
                  <a:pt x="217106" y="91587"/>
                  <a:pt x="216725" y="92686"/>
                  <a:pt x="215963" y="93418"/>
                </a:cubicBezTo>
                <a:cubicBezTo>
                  <a:pt x="215201" y="94517"/>
                  <a:pt x="214058" y="94884"/>
                  <a:pt x="212534" y="94884"/>
                </a:cubicBezTo>
                <a:cubicBezTo>
                  <a:pt x="211391" y="94884"/>
                  <a:pt x="210248" y="94517"/>
                  <a:pt x="209486" y="93418"/>
                </a:cubicBezTo>
                <a:cubicBezTo>
                  <a:pt x="208724" y="92686"/>
                  <a:pt x="207962" y="91587"/>
                  <a:pt x="207962" y="90488"/>
                </a:cubicBezTo>
                <a:cubicBezTo>
                  <a:pt x="207962" y="89389"/>
                  <a:pt x="208724" y="87923"/>
                  <a:pt x="209486" y="87191"/>
                </a:cubicBezTo>
                <a:close/>
                <a:moveTo>
                  <a:pt x="234759" y="85725"/>
                </a:moveTo>
                <a:cubicBezTo>
                  <a:pt x="237426" y="85725"/>
                  <a:pt x="239331" y="87630"/>
                  <a:pt x="239331" y="90297"/>
                </a:cubicBezTo>
                <a:cubicBezTo>
                  <a:pt x="239331" y="92964"/>
                  <a:pt x="237426" y="94869"/>
                  <a:pt x="234759" y="94869"/>
                </a:cubicBezTo>
                <a:cubicBezTo>
                  <a:pt x="232473" y="94869"/>
                  <a:pt x="230187" y="92964"/>
                  <a:pt x="230187" y="90297"/>
                </a:cubicBezTo>
                <a:cubicBezTo>
                  <a:pt x="230187" y="87630"/>
                  <a:pt x="232473" y="85725"/>
                  <a:pt x="234759" y="85725"/>
                </a:cubicBezTo>
                <a:close/>
                <a:moveTo>
                  <a:pt x="64679" y="73025"/>
                </a:moveTo>
                <a:lnTo>
                  <a:pt x="118745" y="73025"/>
                </a:lnTo>
                <a:cubicBezTo>
                  <a:pt x="121285" y="73025"/>
                  <a:pt x="123462" y="74857"/>
                  <a:pt x="123462" y="77421"/>
                </a:cubicBezTo>
                <a:cubicBezTo>
                  <a:pt x="123462" y="79985"/>
                  <a:pt x="121285" y="82184"/>
                  <a:pt x="118745" y="82184"/>
                </a:cubicBezTo>
                <a:lnTo>
                  <a:pt x="64679" y="82184"/>
                </a:lnTo>
                <a:cubicBezTo>
                  <a:pt x="62502" y="82184"/>
                  <a:pt x="60325" y="79985"/>
                  <a:pt x="60325" y="77421"/>
                </a:cubicBezTo>
                <a:cubicBezTo>
                  <a:pt x="60325" y="74857"/>
                  <a:pt x="62502" y="73025"/>
                  <a:pt x="64679" y="73025"/>
                </a:cubicBezTo>
                <a:close/>
                <a:moveTo>
                  <a:pt x="29597" y="73025"/>
                </a:moveTo>
                <a:lnTo>
                  <a:pt x="41140" y="73025"/>
                </a:lnTo>
                <a:cubicBezTo>
                  <a:pt x="43588" y="73025"/>
                  <a:pt x="45687" y="74857"/>
                  <a:pt x="45687" y="77421"/>
                </a:cubicBezTo>
                <a:cubicBezTo>
                  <a:pt x="45687" y="79985"/>
                  <a:pt x="43588" y="82184"/>
                  <a:pt x="41140" y="82184"/>
                </a:cubicBezTo>
                <a:lnTo>
                  <a:pt x="29597" y="82184"/>
                </a:lnTo>
                <a:cubicBezTo>
                  <a:pt x="27149" y="82184"/>
                  <a:pt x="25400" y="79985"/>
                  <a:pt x="25400" y="77421"/>
                </a:cubicBezTo>
                <a:cubicBezTo>
                  <a:pt x="25400" y="74857"/>
                  <a:pt x="27149" y="73025"/>
                  <a:pt x="29597" y="73025"/>
                </a:cubicBezTo>
                <a:close/>
                <a:moveTo>
                  <a:pt x="154225" y="72068"/>
                </a:moveTo>
                <a:cubicBezTo>
                  <a:pt x="150262" y="72068"/>
                  <a:pt x="147019" y="75311"/>
                  <a:pt x="147019" y="79275"/>
                </a:cubicBezTo>
                <a:lnTo>
                  <a:pt x="147019" y="109544"/>
                </a:lnTo>
                <a:lnTo>
                  <a:pt x="276742" y="109544"/>
                </a:lnTo>
                <a:lnTo>
                  <a:pt x="276742" y="79275"/>
                </a:lnTo>
                <a:cubicBezTo>
                  <a:pt x="276742" y="75311"/>
                  <a:pt x="273859" y="72068"/>
                  <a:pt x="269895" y="72068"/>
                </a:cubicBezTo>
                <a:lnTo>
                  <a:pt x="154225" y="72068"/>
                </a:lnTo>
                <a:close/>
                <a:moveTo>
                  <a:pt x="60177" y="8648"/>
                </a:moveTo>
                <a:lnTo>
                  <a:pt x="60177" y="21260"/>
                </a:lnTo>
                <a:cubicBezTo>
                  <a:pt x="60177" y="28467"/>
                  <a:pt x="66302" y="34593"/>
                  <a:pt x="73509" y="34593"/>
                </a:cubicBezTo>
                <a:lnTo>
                  <a:pt x="154225" y="34593"/>
                </a:lnTo>
                <a:cubicBezTo>
                  <a:pt x="161432" y="34593"/>
                  <a:pt x="167198" y="28467"/>
                  <a:pt x="167198" y="21260"/>
                </a:cubicBezTo>
                <a:lnTo>
                  <a:pt x="167198" y="8648"/>
                </a:lnTo>
                <a:lnTo>
                  <a:pt x="60177" y="8648"/>
                </a:lnTo>
                <a:close/>
                <a:moveTo>
                  <a:pt x="21620" y="8648"/>
                </a:moveTo>
                <a:cubicBezTo>
                  <a:pt x="14413" y="8648"/>
                  <a:pt x="8648" y="14053"/>
                  <a:pt x="8648" y="21260"/>
                </a:cubicBezTo>
                <a:lnTo>
                  <a:pt x="8648" y="263769"/>
                </a:lnTo>
                <a:cubicBezTo>
                  <a:pt x="8648" y="270976"/>
                  <a:pt x="14413" y="276742"/>
                  <a:pt x="21620" y="276742"/>
                </a:cubicBezTo>
                <a:lnTo>
                  <a:pt x="206115" y="276742"/>
                </a:lnTo>
                <a:cubicBezTo>
                  <a:pt x="213322" y="276742"/>
                  <a:pt x="219087" y="270976"/>
                  <a:pt x="219087" y="263769"/>
                </a:cubicBezTo>
                <a:lnTo>
                  <a:pt x="219087" y="256563"/>
                </a:lnTo>
                <a:lnTo>
                  <a:pt x="154225" y="256563"/>
                </a:lnTo>
                <a:cubicBezTo>
                  <a:pt x="145577" y="256563"/>
                  <a:pt x="138371" y="249716"/>
                  <a:pt x="138371" y="240708"/>
                </a:cubicBezTo>
                <a:lnTo>
                  <a:pt x="138371" y="79275"/>
                </a:lnTo>
                <a:cubicBezTo>
                  <a:pt x="138371" y="70627"/>
                  <a:pt x="145577" y="63420"/>
                  <a:pt x="154225" y="63420"/>
                </a:cubicBezTo>
                <a:lnTo>
                  <a:pt x="219087" y="63420"/>
                </a:lnTo>
                <a:lnTo>
                  <a:pt x="219087" y="21260"/>
                </a:lnTo>
                <a:cubicBezTo>
                  <a:pt x="219087" y="14053"/>
                  <a:pt x="213322" y="8648"/>
                  <a:pt x="206115" y="8648"/>
                </a:cubicBezTo>
                <a:lnTo>
                  <a:pt x="175846" y="8648"/>
                </a:lnTo>
                <a:lnTo>
                  <a:pt x="175846" y="21260"/>
                </a:lnTo>
                <a:cubicBezTo>
                  <a:pt x="175846" y="33512"/>
                  <a:pt x="166117" y="42880"/>
                  <a:pt x="154225" y="42880"/>
                </a:cubicBezTo>
                <a:lnTo>
                  <a:pt x="73509" y="42880"/>
                </a:lnTo>
                <a:cubicBezTo>
                  <a:pt x="61618" y="42880"/>
                  <a:pt x="51889" y="33512"/>
                  <a:pt x="51889" y="21260"/>
                </a:cubicBezTo>
                <a:lnTo>
                  <a:pt x="51889" y="8648"/>
                </a:lnTo>
                <a:lnTo>
                  <a:pt x="21620" y="8648"/>
                </a:lnTo>
                <a:close/>
                <a:moveTo>
                  <a:pt x="21620" y="0"/>
                </a:moveTo>
                <a:lnTo>
                  <a:pt x="206115" y="0"/>
                </a:lnTo>
                <a:cubicBezTo>
                  <a:pt x="218006" y="0"/>
                  <a:pt x="227735" y="9729"/>
                  <a:pt x="227735" y="21260"/>
                </a:cubicBezTo>
                <a:lnTo>
                  <a:pt x="227735" y="63420"/>
                </a:lnTo>
                <a:lnTo>
                  <a:pt x="269895" y="63420"/>
                </a:lnTo>
                <a:cubicBezTo>
                  <a:pt x="278543" y="63420"/>
                  <a:pt x="285390" y="70627"/>
                  <a:pt x="285390" y="79275"/>
                </a:cubicBezTo>
                <a:lnTo>
                  <a:pt x="285390" y="240708"/>
                </a:lnTo>
                <a:cubicBezTo>
                  <a:pt x="285390" y="249716"/>
                  <a:pt x="278543" y="256563"/>
                  <a:pt x="269895" y="256563"/>
                </a:cubicBezTo>
                <a:lnTo>
                  <a:pt x="227735" y="256563"/>
                </a:lnTo>
                <a:lnTo>
                  <a:pt x="227735" y="263769"/>
                </a:lnTo>
                <a:cubicBezTo>
                  <a:pt x="227735" y="275661"/>
                  <a:pt x="218006" y="285390"/>
                  <a:pt x="206115" y="285390"/>
                </a:cubicBezTo>
                <a:lnTo>
                  <a:pt x="21620" y="285390"/>
                </a:lnTo>
                <a:cubicBezTo>
                  <a:pt x="9729" y="285390"/>
                  <a:pt x="0" y="275661"/>
                  <a:pt x="0" y="263769"/>
                </a:cubicBezTo>
                <a:lnTo>
                  <a:pt x="0" y="21260"/>
                </a:lnTo>
                <a:cubicBezTo>
                  <a:pt x="0" y="9729"/>
                  <a:pt x="9729" y="0"/>
                  <a:pt x="216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F020BC-0EAD-2D48-A5B6-D752AEEA4C90}"/>
              </a:ext>
            </a:extLst>
          </p:cNvPr>
          <p:cNvSpPr txBox="1"/>
          <p:nvPr/>
        </p:nvSpPr>
        <p:spPr>
          <a:xfrm>
            <a:off x="4164834" y="289142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2FD832B-D6F4-6D49-AEAF-2C5577763A1A}"/>
              </a:ext>
            </a:extLst>
          </p:cNvPr>
          <p:cNvSpPr txBox="1">
            <a:spLocks/>
          </p:cNvSpPr>
          <p:nvPr/>
        </p:nvSpPr>
        <p:spPr>
          <a:xfrm>
            <a:off x="4164835" y="3575254"/>
            <a:ext cx="6832634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831AE66-97A9-0B43-B8A5-15C56759B393}"/>
              </a:ext>
            </a:extLst>
          </p:cNvPr>
          <p:cNvSpPr/>
          <p:nvPr/>
        </p:nvSpPr>
        <p:spPr>
          <a:xfrm>
            <a:off x="2218886" y="3214555"/>
            <a:ext cx="1429750" cy="14297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547">
            <a:extLst>
              <a:ext uri="{FF2B5EF4-FFF2-40B4-BE49-F238E27FC236}">
                <a16:creationId xmlns:a16="http://schemas.microsoft.com/office/drawing/2014/main" id="{050F4D48-2B91-9745-84DE-2C2D3A8DB7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1587" y="3579403"/>
            <a:ext cx="704346" cy="700052"/>
          </a:xfrm>
          <a:custGeom>
            <a:avLst/>
            <a:gdLst>
              <a:gd name="T0" fmla="*/ 2147483646 w 796"/>
              <a:gd name="T1" fmla="*/ 2147483646 h 793"/>
              <a:gd name="T2" fmla="*/ 2147483646 w 796"/>
              <a:gd name="T3" fmla="*/ 2147483646 h 793"/>
              <a:gd name="T4" fmla="*/ 2147483646 w 796"/>
              <a:gd name="T5" fmla="*/ 2147483646 h 793"/>
              <a:gd name="T6" fmla="*/ 2147483646 w 796"/>
              <a:gd name="T7" fmla="*/ 2147483646 h 793"/>
              <a:gd name="T8" fmla="*/ 2147483646 w 796"/>
              <a:gd name="T9" fmla="*/ 2147483646 h 793"/>
              <a:gd name="T10" fmla="*/ 2147483646 w 796"/>
              <a:gd name="T11" fmla="*/ 2147483646 h 793"/>
              <a:gd name="T12" fmla="*/ 2147483646 w 796"/>
              <a:gd name="T13" fmla="*/ 2147483646 h 793"/>
              <a:gd name="T14" fmla="*/ 2147483646 w 796"/>
              <a:gd name="T15" fmla="*/ 2147483646 h 793"/>
              <a:gd name="T16" fmla="*/ 2147483646 w 796"/>
              <a:gd name="T17" fmla="*/ 2147483646 h 793"/>
              <a:gd name="T18" fmla="*/ 2147483646 w 796"/>
              <a:gd name="T19" fmla="*/ 2147483646 h 793"/>
              <a:gd name="T20" fmla="*/ 2147483646 w 796"/>
              <a:gd name="T21" fmla="*/ 2147483646 h 793"/>
              <a:gd name="T22" fmla="*/ 2147483646 w 796"/>
              <a:gd name="T23" fmla="*/ 2147483646 h 793"/>
              <a:gd name="T24" fmla="*/ 2147483646 w 796"/>
              <a:gd name="T25" fmla="*/ 2147483646 h 793"/>
              <a:gd name="T26" fmla="*/ 2147483646 w 796"/>
              <a:gd name="T27" fmla="*/ 2147483646 h 793"/>
              <a:gd name="T28" fmla="*/ 2147483646 w 796"/>
              <a:gd name="T29" fmla="*/ 2147483646 h 793"/>
              <a:gd name="T30" fmla="*/ 2147483646 w 796"/>
              <a:gd name="T31" fmla="*/ 2147483646 h 793"/>
              <a:gd name="T32" fmla="*/ 2147483646 w 796"/>
              <a:gd name="T33" fmla="*/ 2147483646 h 793"/>
              <a:gd name="T34" fmla="*/ 2147483646 w 796"/>
              <a:gd name="T35" fmla="*/ 2147483646 h 793"/>
              <a:gd name="T36" fmla="*/ 2147483646 w 796"/>
              <a:gd name="T37" fmla="*/ 2147483646 h 793"/>
              <a:gd name="T38" fmla="*/ 2147483646 w 796"/>
              <a:gd name="T39" fmla="*/ 2147483646 h 793"/>
              <a:gd name="T40" fmla="*/ 2147483646 w 796"/>
              <a:gd name="T41" fmla="*/ 2147483646 h 793"/>
              <a:gd name="T42" fmla="*/ 2147483646 w 796"/>
              <a:gd name="T43" fmla="*/ 2147483646 h 793"/>
              <a:gd name="T44" fmla="*/ 2147483646 w 796"/>
              <a:gd name="T45" fmla="*/ 2147483646 h 793"/>
              <a:gd name="T46" fmla="*/ 2147483646 w 796"/>
              <a:gd name="T47" fmla="*/ 2147483646 h 793"/>
              <a:gd name="T48" fmla="*/ 2147483646 w 796"/>
              <a:gd name="T49" fmla="*/ 2147483646 h 793"/>
              <a:gd name="T50" fmla="*/ 2147483646 w 796"/>
              <a:gd name="T51" fmla="*/ 2147483646 h 793"/>
              <a:gd name="T52" fmla="*/ 2147483646 w 796"/>
              <a:gd name="T53" fmla="*/ 2147483646 h 793"/>
              <a:gd name="T54" fmla="*/ 2147483646 w 796"/>
              <a:gd name="T55" fmla="*/ 2147483646 h 793"/>
              <a:gd name="T56" fmla="*/ 2147483646 w 796"/>
              <a:gd name="T57" fmla="*/ 2147483646 h 793"/>
              <a:gd name="T58" fmla="*/ 2147483646 w 796"/>
              <a:gd name="T59" fmla="*/ 2147483646 h 793"/>
              <a:gd name="T60" fmla="*/ 2147483646 w 796"/>
              <a:gd name="T61" fmla="*/ 2147483646 h 793"/>
              <a:gd name="T62" fmla="*/ 2147483646 w 796"/>
              <a:gd name="T63" fmla="*/ 2147483646 h 793"/>
              <a:gd name="T64" fmla="*/ 2147483646 w 796"/>
              <a:gd name="T65" fmla="*/ 2147483646 h 793"/>
              <a:gd name="T66" fmla="*/ 2147483646 w 796"/>
              <a:gd name="T67" fmla="*/ 2147483646 h 793"/>
              <a:gd name="T68" fmla="*/ 2147483646 w 796"/>
              <a:gd name="T69" fmla="*/ 2147483646 h 793"/>
              <a:gd name="T70" fmla="*/ 2147483646 w 796"/>
              <a:gd name="T71" fmla="*/ 2147483646 h 793"/>
              <a:gd name="T72" fmla="*/ 2147483646 w 796"/>
              <a:gd name="T73" fmla="*/ 2147483646 h 793"/>
              <a:gd name="T74" fmla="*/ 2147483646 w 796"/>
              <a:gd name="T75" fmla="*/ 2147483646 h 793"/>
              <a:gd name="T76" fmla="*/ 2147483646 w 796"/>
              <a:gd name="T77" fmla="*/ 2147483646 h 793"/>
              <a:gd name="T78" fmla="*/ 2147483646 w 796"/>
              <a:gd name="T79" fmla="*/ 2147483646 h 793"/>
              <a:gd name="T80" fmla="*/ 2147483646 w 796"/>
              <a:gd name="T81" fmla="*/ 2147483646 h 793"/>
              <a:gd name="T82" fmla="*/ 2147483646 w 796"/>
              <a:gd name="T83" fmla="*/ 2147483646 h 793"/>
              <a:gd name="T84" fmla="*/ 2147483646 w 796"/>
              <a:gd name="T85" fmla="*/ 2147483646 h 793"/>
              <a:gd name="T86" fmla="*/ 2147483646 w 796"/>
              <a:gd name="T87" fmla="*/ 2147483646 h 793"/>
              <a:gd name="T88" fmla="*/ 2147483646 w 796"/>
              <a:gd name="T89" fmla="*/ 2147483646 h 793"/>
              <a:gd name="T90" fmla="*/ 2147483646 w 796"/>
              <a:gd name="T91" fmla="*/ 2147483646 h 793"/>
              <a:gd name="T92" fmla="*/ 0 w 796"/>
              <a:gd name="T93" fmla="*/ 2147483646 h 793"/>
              <a:gd name="T94" fmla="*/ 2147483646 w 796"/>
              <a:gd name="T95" fmla="*/ 2147483646 h 793"/>
              <a:gd name="T96" fmla="*/ 0 w 796"/>
              <a:gd name="T97" fmla="*/ 2147483646 h 793"/>
              <a:gd name="T98" fmla="*/ 2147483646 w 796"/>
              <a:gd name="T99" fmla="*/ 2147483646 h 793"/>
              <a:gd name="T100" fmla="*/ 2147483646 w 796"/>
              <a:gd name="T101" fmla="*/ 2147483646 h 793"/>
              <a:gd name="T102" fmla="*/ 2147483646 w 796"/>
              <a:gd name="T103" fmla="*/ 2147483646 h 793"/>
              <a:gd name="T104" fmla="*/ 2147483646 w 796"/>
              <a:gd name="T105" fmla="*/ 2147483646 h 793"/>
              <a:gd name="T106" fmla="*/ 0 w 796"/>
              <a:gd name="T107" fmla="*/ 2147483646 h 793"/>
              <a:gd name="T108" fmla="*/ 2147483646 w 796"/>
              <a:gd name="T109" fmla="*/ 2147483646 h 793"/>
              <a:gd name="T110" fmla="*/ 0 w 796"/>
              <a:gd name="T111" fmla="*/ 2147483646 h 793"/>
              <a:gd name="T112" fmla="*/ 2147483646 w 796"/>
              <a:gd name="T113" fmla="*/ 2147483646 h 793"/>
              <a:gd name="T114" fmla="*/ 2147483646 w 796"/>
              <a:gd name="T115" fmla="*/ 2147483646 h 793"/>
              <a:gd name="T116" fmla="*/ 2147483646 w 796"/>
              <a:gd name="T117" fmla="*/ 2147483646 h 793"/>
              <a:gd name="T118" fmla="*/ 2147483646 w 796"/>
              <a:gd name="T119" fmla="*/ 2147483646 h 793"/>
              <a:gd name="T120" fmla="*/ 2147483646 w 796"/>
              <a:gd name="T121" fmla="*/ 2147483646 h 79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96" h="793">
                <a:moveTo>
                  <a:pt x="643" y="721"/>
                </a:moveTo>
                <a:lnTo>
                  <a:pt x="556" y="721"/>
                </a:lnTo>
                <a:lnTo>
                  <a:pt x="556" y="553"/>
                </a:lnTo>
                <a:cubicBezTo>
                  <a:pt x="556" y="547"/>
                  <a:pt x="550" y="542"/>
                  <a:pt x="544" y="542"/>
                </a:cubicBezTo>
                <a:cubicBezTo>
                  <a:pt x="537" y="542"/>
                  <a:pt x="532" y="547"/>
                  <a:pt x="532" y="553"/>
                </a:cubicBezTo>
                <a:lnTo>
                  <a:pt x="532" y="721"/>
                </a:lnTo>
                <a:lnTo>
                  <a:pt x="377" y="721"/>
                </a:lnTo>
                <a:lnTo>
                  <a:pt x="377" y="417"/>
                </a:lnTo>
                <a:lnTo>
                  <a:pt x="431" y="409"/>
                </a:lnTo>
                <a:cubicBezTo>
                  <a:pt x="434" y="408"/>
                  <a:pt x="437" y="406"/>
                  <a:pt x="439" y="403"/>
                </a:cubicBezTo>
                <a:lnTo>
                  <a:pt x="456" y="375"/>
                </a:lnTo>
                <a:lnTo>
                  <a:pt x="502" y="434"/>
                </a:lnTo>
                <a:cubicBezTo>
                  <a:pt x="496" y="443"/>
                  <a:pt x="491" y="454"/>
                  <a:pt x="491" y="465"/>
                </a:cubicBezTo>
                <a:cubicBezTo>
                  <a:pt x="491" y="494"/>
                  <a:pt x="515" y="517"/>
                  <a:pt x="544" y="517"/>
                </a:cubicBezTo>
                <a:cubicBezTo>
                  <a:pt x="572" y="517"/>
                  <a:pt x="596" y="494"/>
                  <a:pt x="596" y="465"/>
                </a:cubicBezTo>
                <a:cubicBezTo>
                  <a:pt x="596" y="463"/>
                  <a:pt x="595" y="461"/>
                  <a:pt x="595" y="458"/>
                </a:cubicBezTo>
                <a:lnTo>
                  <a:pt x="643" y="439"/>
                </a:lnTo>
                <a:lnTo>
                  <a:pt x="643" y="721"/>
                </a:lnTo>
                <a:close/>
                <a:moveTo>
                  <a:pt x="365" y="320"/>
                </a:moveTo>
                <a:lnTo>
                  <a:pt x="365" y="320"/>
                </a:lnTo>
                <a:cubicBezTo>
                  <a:pt x="358" y="320"/>
                  <a:pt x="353" y="325"/>
                  <a:pt x="353" y="332"/>
                </a:cubicBezTo>
                <a:lnTo>
                  <a:pt x="353" y="396"/>
                </a:lnTo>
                <a:lnTo>
                  <a:pt x="307" y="404"/>
                </a:lnTo>
                <a:cubicBezTo>
                  <a:pt x="303" y="404"/>
                  <a:pt x="300" y="406"/>
                  <a:pt x="298" y="410"/>
                </a:cubicBezTo>
                <a:lnTo>
                  <a:pt x="264" y="479"/>
                </a:lnTo>
                <a:cubicBezTo>
                  <a:pt x="259" y="478"/>
                  <a:pt x="255" y="478"/>
                  <a:pt x="251" y="478"/>
                </a:cubicBezTo>
                <a:cubicBezTo>
                  <a:pt x="229" y="478"/>
                  <a:pt x="211" y="491"/>
                  <a:pt x="203" y="510"/>
                </a:cubicBezTo>
                <a:lnTo>
                  <a:pt x="164" y="504"/>
                </a:lnTo>
                <a:cubicBezTo>
                  <a:pt x="160" y="504"/>
                  <a:pt x="155" y="506"/>
                  <a:pt x="153" y="509"/>
                </a:cubicBezTo>
                <a:lnTo>
                  <a:pt x="73" y="629"/>
                </a:lnTo>
                <a:lnTo>
                  <a:pt x="73" y="249"/>
                </a:lnTo>
                <a:lnTo>
                  <a:pt x="180" y="174"/>
                </a:lnTo>
                <a:lnTo>
                  <a:pt x="247" y="281"/>
                </a:lnTo>
                <a:cubicBezTo>
                  <a:pt x="251" y="285"/>
                  <a:pt x="256" y="287"/>
                  <a:pt x="261" y="285"/>
                </a:cubicBezTo>
                <a:lnTo>
                  <a:pt x="320" y="269"/>
                </a:lnTo>
                <a:cubicBezTo>
                  <a:pt x="329" y="285"/>
                  <a:pt x="345" y="296"/>
                  <a:pt x="365" y="296"/>
                </a:cubicBezTo>
                <a:cubicBezTo>
                  <a:pt x="373" y="296"/>
                  <a:pt x="380" y="294"/>
                  <a:pt x="387" y="291"/>
                </a:cubicBezTo>
                <a:lnTo>
                  <a:pt x="440" y="356"/>
                </a:lnTo>
                <a:lnTo>
                  <a:pt x="421" y="386"/>
                </a:lnTo>
                <a:lnTo>
                  <a:pt x="377" y="393"/>
                </a:lnTo>
                <a:lnTo>
                  <a:pt x="377" y="332"/>
                </a:lnTo>
                <a:cubicBezTo>
                  <a:pt x="377" y="325"/>
                  <a:pt x="372" y="320"/>
                  <a:pt x="365" y="320"/>
                </a:cubicBezTo>
                <a:close/>
                <a:moveTo>
                  <a:pt x="279" y="529"/>
                </a:moveTo>
                <a:lnTo>
                  <a:pt x="279" y="529"/>
                </a:lnTo>
                <a:cubicBezTo>
                  <a:pt x="279" y="545"/>
                  <a:pt x="267" y="557"/>
                  <a:pt x="251" y="557"/>
                </a:cubicBezTo>
                <a:cubicBezTo>
                  <a:pt x="236" y="557"/>
                  <a:pt x="223" y="545"/>
                  <a:pt x="223" y="529"/>
                </a:cubicBezTo>
                <a:cubicBezTo>
                  <a:pt x="223" y="514"/>
                  <a:pt x="236" y="502"/>
                  <a:pt x="251" y="502"/>
                </a:cubicBezTo>
                <a:cubicBezTo>
                  <a:pt x="267" y="502"/>
                  <a:pt x="279" y="514"/>
                  <a:pt x="279" y="529"/>
                </a:cubicBezTo>
                <a:close/>
                <a:moveTo>
                  <a:pt x="353" y="721"/>
                </a:moveTo>
                <a:lnTo>
                  <a:pt x="264" y="721"/>
                </a:lnTo>
                <a:lnTo>
                  <a:pt x="264" y="617"/>
                </a:lnTo>
                <a:cubicBezTo>
                  <a:pt x="264" y="611"/>
                  <a:pt x="257" y="606"/>
                  <a:pt x="251" y="606"/>
                </a:cubicBezTo>
                <a:cubicBezTo>
                  <a:pt x="245" y="606"/>
                  <a:pt x="239" y="611"/>
                  <a:pt x="239" y="617"/>
                </a:cubicBezTo>
                <a:lnTo>
                  <a:pt x="239" y="721"/>
                </a:lnTo>
                <a:lnTo>
                  <a:pt x="73" y="721"/>
                </a:lnTo>
                <a:lnTo>
                  <a:pt x="73" y="671"/>
                </a:lnTo>
                <a:lnTo>
                  <a:pt x="168" y="529"/>
                </a:lnTo>
                <a:lnTo>
                  <a:pt x="199" y="534"/>
                </a:lnTo>
                <a:cubicBezTo>
                  <a:pt x="202" y="560"/>
                  <a:pt x="224" y="582"/>
                  <a:pt x="251" y="582"/>
                </a:cubicBezTo>
                <a:cubicBezTo>
                  <a:pt x="280" y="582"/>
                  <a:pt x="303" y="558"/>
                  <a:pt x="303" y="529"/>
                </a:cubicBezTo>
                <a:cubicBezTo>
                  <a:pt x="303" y="514"/>
                  <a:pt x="296" y="499"/>
                  <a:pt x="285" y="490"/>
                </a:cubicBezTo>
                <a:lnTo>
                  <a:pt x="317" y="426"/>
                </a:lnTo>
                <a:lnTo>
                  <a:pt x="353" y="421"/>
                </a:lnTo>
                <a:lnTo>
                  <a:pt x="353" y="721"/>
                </a:lnTo>
                <a:close/>
                <a:moveTo>
                  <a:pt x="365" y="216"/>
                </a:moveTo>
                <a:lnTo>
                  <a:pt x="365" y="216"/>
                </a:lnTo>
                <a:cubicBezTo>
                  <a:pt x="380" y="216"/>
                  <a:pt x="393" y="229"/>
                  <a:pt x="393" y="244"/>
                </a:cubicBezTo>
                <a:cubicBezTo>
                  <a:pt x="393" y="259"/>
                  <a:pt x="380" y="272"/>
                  <a:pt x="365" y="272"/>
                </a:cubicBezTo>
                <a:cubicBezTo>
                  <a:pt x="349" y="272"/>
                  <a:pt x="337" y="259"/>
                  <a:pt x="337" y="244"/>
                </a:cubicBezTo>
                <a:cubicBezTo>
                  <a:pt x="337" y="229"/>
                  <a:pt x="349" y="216"/>
                  <a:pt x="365" y="216"/>
                </a:cubicBezTo>
                <a:close/>
                <a:moveTo>
                  <a:pt x="572" y="465"/>
                </a:moveTo>
                <a:lnTo>
                  <a:pt x="572" y="465"/>
                </a:lnTo>
                <a:cubicBezTo>
                  <a:pt x="572" y="481"/>
                  <a:pt x="559" y="494"/>
                  <a:pt x="544" y="494"/>
                </a:cubicBezTo>
                <a:cubicBezTo>
                  <a:pt x="528" y="494"/>
                  <a:pt x="516" y="481"/>
                  <a:pt x="516" y="465"/>
                </a:cubicBezTo>
                <a:cubicBezTo>
                  <a:pt x="516" y="450"/>
                  <a:pt x="528" y="438"/>
                  <a:pt x="544" y="438"/>
                </a:cubicBezTo>
                <a:cubicBezTo>
                  <a:pt x="559" y="438"/>
                  <a:pt x="572" y="450"/>
                  <a:pt x="572" y="465"/>
                </a:cubicBezTo>
                <a:close/>
                <a:moveTo>
                  <a:pt x="655" y="224"/>
                </a:moveTo>
                <a:lnTo>
                  <a:pt x="655" y="224"/>
                </a:lnTo>
                <a:cubicBezTo>
                  <a:pt x="670" y="224"/>
                  <a:pt x="683" y="237"/>
                  <a:pt x="683" y="252"/>
                </a:cubicBezTo>
                <a:cubicBezTo>
                  <a:pt x="683" y="267"/>
                  <a:pt x="670" y="280"/>
                  <a:pt x="655" y="280"/>
                </a:cubicBezTo>
                <a:cubicBezTo>
                  <a:pt x="639" y="280"/>
                  <a:pt x="627" y="267"/>
                  <a:pt x="627" y="252"/>
                </a:cubicBezTo>
                <a:cubicBezTo>
                  <a:pt x="627" y="237"/>
                  <a:pt x="639" y="224"/>
                  <a:pt x="655" y="224"/>
                </a:cubicBezTo>
                <a:close/>
                <a:moveTo>
                  <a:pt x="781" y="721"/>
                </a:moveTo>
                <a:lnTo>
                  <a:pt x="667" y="721"/>
                </a:lnTo>
                <a:lnTo>
                  <a:pt x="667" y="429"/>
                </a:lnTo>
                <a:lnTo>
                  <a:pt x="696" y="418"/>
                </a:lnTo>
                <a:lnTo>
                  <a:pt x="771" y="542"/>
                </a:lnTo>
                <a:cubicBezTo>
                  <a:pt x="773" y="546"/>
                  <a:pt x="777" y="547"/>
                  <a:pt x="781" y="547"/>
                </a:cubicBezTo>
                <a:cubicBezTo>
                  <a:pt x="783" y="547"/>
                  <a:pt x="786" y="547"/>
                  <a:pt x="787" y="546"/>
                </a:cubicBezTo>
                <a:cubicBezTo>
                  <a:pt x="793" y="543"/>
                  <a:pt x="795" y="535"/>
                  <a:pt x="791" y="529"/>
                </a:cubicBezTo>
                <a:lnTo>
                  <a:pt x="712" y="396"/>
                </a:lnTo>
                <a:cubicBezTo>
                  <a:pt x="709" y="391"/>
                  <a:pt x="702" y="390"/>
                  <a:pt x="697" y="392"/>
                </a:cubicBezTo>
                <a:lnTo>
                  <a:pt x="667" y="404"/>
                </a:lnTo>
                <a:lnTo>
                  <a:pt x="667" y="340"/>
                </a:lnTo>
                <a:cubicBezTo>
                  <a:pt x="667" y="334"/>
                  <a:pt x="662" y="328"/>
                  <a:pt x="655" y="328"/>
                </a:cubicBezTo>
                <a:cubicBezTo>
                  <a:pt x="648" y="328"/>
                  <a:pt x="643" y="334"/>
                  <a:pt x="643" y="340"/>
                </a:cubicBezTo>
                <a:lnTo>
                  <a:pt x="643" y="413"/>
                </a:lnTo>
                <a:lnTo>
                  <a:pt x="587" y="436"/>
                </a:lnTo>
                <a:cubicBezTo>
                  <a:pt x="577" y="423"/>
                  <a:pt x="561" y="414"/>
                  <a:pt x="544" y="414"/>
                </a:cubicBezTo>
                <a:cubicBezTo>
                  <a:pt x="535" y="414"/>
                  <a:pt x="528" y="415"/>
                  <a:pt x="521" y="419"/>
                </a:cubicBezTo>
                <a:lnTo>
                  <a:pt x="469" y="354"/>
                </a:lnTo>
                <a:lnTo>
                  <a:pt x="535" y="244"/>
                </a:lnTo>
                <a:lnTo>
                  <a:pt x="603" y="255"/>
                </a:lnTo>
                <a:cubicBezTo>
                  <a:pt x="605" y="283"/>
                  <a:pt x="628" y="304"/>
                  <a:pt x="655" y="304"/>
                </a:cubicBezTo>
                <a:cubicBezTo>
                  <a:pt x="683" y="304"/>
                  <a:pt x="707" y="281"/>
                  <a:pt x="707" y="252"/>
                </a:cubicBezTo>
                <a:cubicBezTo>
                  <a:pt x="707" y="241"/>
                  <a:pt x="703" y="230"/>
                  <a:pt x="697" y="222"/>
                </a:cubicBezTo>
                <a:lnTo>
                  <a:pt x="790" y="116"/>
                </a:lnTo>
                <a:cubicBezTo>
                  <a:pt x="795" y="111"/>
                  <a:pt x="794" y="103"/>
                  <a:pt x="789" y="99"/>
                </a:cubicBezTo>
                <a:cubicBezTo>
                  <a:pt x="784" y="94"/>
                  <a:pt x="777" y="95"/>
                  <a:pt x="772" y="100"/>
                </a:cubicBezTo>
                <a:lnTo>
                  <a:pt x="679" y="206"/>
                </a:lnTo>
                <a:cubicBezTo>
                  <a:pt x="672" y="202"/>
                  <a:pt x="663" y="200"/>
                  <a:pt x="655" y="200"/>
                </a:cubicBezTo>
                <a:cubicBezTo>
                  <a:pt x="633" y="200"/>
                  <a:pt x="615" y="213"/>
                  <a:pt x="607" y="232"/>
                </a:cubicBezTo>
                <a:lnTo>
                  <a:pt x="531" y="220"/>
                </a:lnTo>
                <a:cubicBezTo>
                  <a:pt x="526" y="219"/>
                  <a:pt x="521" y="221"/>
                  <a:pt x="519" y="225"/>
                </a:cubicBezTo>
                <a:lnTo>
                  <a:pt x="453" y="334"/>
                </a:lnTo>
                <a:lnTo>
                  <a:pt x="406" y="275"/>
                </a:lnTo>
                <a:cubicBezTo>
                  <a:pt x="413" y="267"/>
                  <a:pt x="417" y="255"/>
                  <a:pt x="417" y="244"/>
                </a:cubicBezTo>
                <a:cubicBezTo>
                  <a:pt x="417" y="215"/>
                  <a:pt x="393" y="192"/>
                  <a:pt x="365" y="192"/>
                </a:cubicBezTo>
                <a:cubicBezTo>
                  <a:pt x="336" y="192"/>
                  <a:pt x="313" y="215"/>
                  <a:pt x="313" y="244"/>
                </a:cubicBezTo>
                <a:cubicBezTo>
                  <a:pt x="313" y="244"/>
                  <a:pt x="313" y="245"/>
                  <a:pt x="313" y="246"/>
                </a:cubicBezTo>
                <a:lnTo>
                  <a:pt x="264" y="260"/>
                </a:lnTo>
                <a:lnTo>
                  <a:pt x="194" y="151"/>
                </a:lnTo>
                <a:cubicBezTo>
                  <a:pt x="192" y="148"/>
                  <a:pt x="189" y="146"/>
                  <a:pt x="185" y="146"/>
                </a:cubicBezTo>
                <a:cubicBezTo>
                  <a:pt x="182" y="145"/>
                  <a:pt x="179" y="146"/>
                  <a:pt x="176" y="148"/>
                </a:cubicBezTo>
                <a:lnTo>
                  <a:pt x="73" y="219"/>
                </a:lnTo>
                <a:lnTo>
                  <a:pt x="73" y="11"/>
                </a:lnTo>
                <a:cubicBezTo>
                  <a:pt x="73" y="5"/>
                  <a:pt x="67" y="0"/>
                  <a:pt x="60" y="0"/>
                </a:cubicBezTo>
                <a:cubicBezTo>
                  <a:pt x="54" y="0"/>
                  <a:pt x="49" y="5"/>
                  <a:pt x="49" y="11"/>
                </a:cubicBezTo>
                <a:lnTo>
                  <a:pt x="49" y="48"/>
                </a:lnTo>
                <a:lnTo>
                  <a:pt x="12" y="48"/>
                </a:lnTo>
                <a:cubicBezTo>
                  <a:pt x="6" y="48"/>
                  <a:pt x="0" y="53"/>
                  <a:pt x="0" y="59"/>
                </a:cubicBezTo>
                <a:cubicBezTo>
                  <a:pt x="0" y="66"/>
                  <a:pt x="6" y="72"/>
                  <a:pt x="12" y="72"/>
                </a:cubicBezTo>
                <a:lnTo>
                  <a:pt x="49" y="72"/>
                </a:lnTo>
                <a:lnTo>
                  <a:pt x="49" y="160"/>
                </a:lnTo>
                <a:lnTo>
                  <a:pt x="12" y="160"/>
                </a:lnTo>
                <a:cubicBezTo>
                  <a:pt x="6" y="160"/>
                  <a:pt x="0" y="165"/>
                  <a:pt x="0" y="172"/>
                </a:cubicBezTo>
                <a:cubicBezTo>
                  <a:pt x="0" y="178"/>
                  <a:pt x="6" y="184"/>
                  <a:pt x="12" y="184"/>
                </a:cubicBezTo>
                <a:lnTo>
                  <a:pt x="49" y="184"/>
                </a:lnTo>
                <a:lnTo>
                  <a:pt x="49" y="272"/>
                </a:lnTo>
                <a:lnTo>
                  <a:pt x="12" y="272"/>
                </a:lnTo>
                <a:cubicBezTo>
                  <a:pt x="6" y="272"/>
                  <a:pt x="0" y="277"/>
                  <a:pt x="0" y="284"/>
                </a:cubicBezTo>
                <a:cubicBezTo>
                  <a:pt x="0" y="290"/>
                  <a:pt x="6" y="296"/>
                  <a:pt x="12" y="296"/>
                </a:cubicBezTo>
                <a:lnTo>
                  <a:pt x="49" y="296"/>
                </a:lnTo>
                <a:lnTo>
                  <a:pt x="49" y="384"/>
                </a:lnTo>
                <a:lnTo>
                  <a:pt x="12" y="384"/>
                </a:lnTo>
                <a:cubicBezTo>
                  <a:pt x="6" y="384"/>
                  <a:pt x="0" y="390"/>
                  <a:pt x="0" y="396"/>
                </a:cubicBezTo>
                <a:cubicBezTo>
                  <a:pt x="0" y="403"/>
                  <a:pt x="6" y="408"/>
                  <a:pt x="12" y="408"/>
                </a:cubicBezTo>
                <a:lnTo>
                  <a:pt x="49" y="408"/>
                </a:lnTo>
                <a:lnTo>
                  <a:pt x="49" y="496"/>
                </a:lnTo>
                <a:lnTo>
                  <a:pt x="12" y="496"/>
                </a:lnTo>
                <a:cubicBezTo>
                  <a:pt x="6" y="496"/>
                  <a:pt x="0" y="502"/>
                  <a:pt x="0" y="508"/>
                </a:cubicBezTo>
                <a:cubicBezTo>
                  <a:pt x="0" y="515"/>
                  <a:pt x="6" y="520"/>
                  <a:pt x="12" y="520"/>
                </a:cubicBezTo>
                <a:lnTo>
                  <a:pt x="49" y="520"/>
                </a:lnTo>
                <a:lnTo>
                  <a:pt x="49" y="609"/>
                </a:lnTo>
                <a:lnTo>
                  <a:pt x="12" y="609"/>
                </a:lnTo>
                <a:cubicBezTo>
                  <a:pt x="6" y="609"/>
                  <a:pt x="0" y="614"/>
                  <a:pt x="0" y="620"/>
                </a:cubicBezTo>
                <a:cubicBezTo>
                  <a:pt x="0" y="627"/>
                  <a:pt x="6" y="632"/>
                  <a:pt x="12" y="632"/>
                </a:cubicBezTo>
                <a:lnTo>
                  <a:pt x="49" y="632"/>
                </a:lnTo>
                <a:lnTo>
                  <a:pt x="49" y="721"/>
                </a:lnTo>
                <a:lnTo>
                  <a:pt x="12" y="721"/>
                </a:lnTo>
                <a:cubicBezTo>
                  <a:pt x="6" y="721"/>
                  <a:pt x="0" y="726"/>
                  <a:pt x="0" y="732"/>
                </a:cubicBezTo>
                <a:cubicBezTo>
                  <a:pt x="0" y="739"/>
                  <a:pt x="6" y="744"/>
                  <a:pt x="12" y="744"/>
                </a:cubicBezTo>
                <a:lnTo>
                  <a:pt x="49" y="744"/>
                </a:lnTo>
                <a:lnTo>
                  <a:pt x="49" y="781"/>
                </a:lnTo>
                <a:cubicBezTo>
                  <a:pt x="49" y="787"/>
                  <a:pt x="54" y="792"/>
                  <a:pt x="60" y="792"/>
                </a:cubicBezTo>
                <a:cubicBezTo>
                  <a:pt x="67" y="792"/>
                  <a:pt x="73" y="787"/>
                  <a:pt x="73" y="781"/>
                </a:cubicBezTo>
                <a:lnTo>
                  <a:pt x="73" y="744"/>
                </a:lnTo>
                <a:lnTo>
                  <a:pt x="781" y="744"/>
                </a:lnTo>
                <a:cubicBezTo>
                  <a:pt x="788" y="744"/>
                  <a:pt x="793" y="739"/>
                  <a:pt x="793" y="732"/>
                </a:cubicBezTo>
                <a:cubicBezTo>
                  <a:pt x="793" y="726"/>
                  <a:pt x="788" y="721"/>
                  <a:pt x="781" y="7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08A907A-B812-9245-9A3E-A01B01A7A662}"/>
              </a:ext>
            </a:extLst>
          </p:cNvPr>
          <p:cNvSpPr/>
          <p:nvPr/>
        </p:nvSpPr>
        <p:spPr>
          <a:xfrm>
            <a:off x="15486287" y="6225702"/>
            <a:ext cx="3140023" cy="314002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23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11139F-7FCF-C643-B722-BBB325E006B1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D047AE-DD66-1341-B0AD-9CAECBEE3F0F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AC4476E-E153-0842-A4F8-EB60A4BCCE5C}"/>
              </a:ext>
            </a:extLst>
          </p:cNvPr>
          <p:cNvSpPr/>
          <p:nvPr/>
        </p:nvSpPr>
        <p:spPr>
          <a:xfrm rot="5400000">
            <a:off x="12235253" y="5648811"/>
            <a:ext cx="2965109" cy="2965109"/>
          </a:xfrm>
          <a:custGeom>
            <a:avLst/>
            <a:gdLst>
              <a:gd name="connsiteX0" fmla="*/ 0 w 4610387"/>
              <a:gd name="connsiteY0" fmla="*/ 0 h 4610386"/>
              <a:gd name="connsiteX1" fmla="*/ 168871 w 4610387"/>
              <a:gd name="connsiteY1" fmla="*/ 4270 h 4610386"/>
              <a:gd name="connsiteX2" fmla="*/ 4606117 w 4610387"/>
              <a:gd name="connsiteY2" fmla="*/ 4441516 h 4610386"/>
              <a:gd name="connsiteX3" fmla="*/ 4610387 w 4610387"/>
              <a:gd name="connsiteY3" fmla="*/ 4610386 h 4610386"/>
              <a:gd name="connsiteX4" fmla="*/ 1999450 w 4610387"/>
              <a:gd name="connsiteY4" fmla="*/ 4610386 h 4610386"/>
              <a:gd name="connsiteX5" fmla="*/ 1992381 w 4610387"/>
              <a:gd name="connsiteY5" fmla="*/ 4470389 h 4610386"/>
              <a:gd name="connsiteX6" fmla="*/ 139998 w 4610387"/>
              <a:gd name="connsiteY6" fmla="*/ 2618006 h 4610386"/>
              <a:gd name="connsiteX7" fmla="*/ 0 w 4610387"/>
              <a:gd name="connsiteY7" fmla="*/ 2610937 h 4610386"/>
              <a:gd name="connsiteX8" fmla="*/ 0 w 4610387"/>
              <a:gd name="connsiteY8" fmla="*/ 0 h 461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0387" h="4610386">
                <a:moveTo>
                  <a:pt x="0" y="0"/>
                </a:moveTo>
                <a:lnTo>
                  <a:pt x="168871" y="4270"/>
                </a:lnTo>
                <a:cubicBezTo>
                  <a:pt x="2564125" y="125686"/>
                  <a:pt x="4484701" y="2046262"/>
                  <a:pt x="4606117" y="4441516"/>
                </a:cubicBezTo>
                <a:lnTo>
                  <a:pt x="4610387" y="4610386"/>
                </a:lnTo>
                <a:lnTo>
                  <a:pt x="1999450" y="4610386"/>
                </a:lnTo>
                <a:lnTo>
                  <a:pt x="1992381" y="4470389"/>
                </a:lnTo>
                <a:cubicBezTo>
                  <a:pt x="1893190" y="3493681"/>
                  <a:pt x="1116707" y="2717197"/>
                  <a:pt x="139998" y="2618006"/>
                </a:cubicBezTo>
                <a:lnTo>
                  <a:pt x="0" y="26109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3746AAD-92BF-E641-B586-CDC04F123D26}"/>
              </a:ext>
            </a:extLst>
          </p:cNvPr>
          <p:cNvSpPr/>
          <p:nvPr/>
        </p:nvSpPr>
        <p:spPr>
          <a:xfrm rot="5400000">
            <a:off x="12235254" y="2590847"/>
            <a:ext cx="2965107" cy="2965109"/>
          </a:xfrm>
          <a:custGeom>
            <a:avLst/>
            <a:gdLst>
              <a:gd name="connsiteX0" fmla="*/ 4610384 w 4610384"/>
              <a:gd name="connsiteY0" fmla="*/ 0 h 4610386"/>
              <a:gd name="connsiteX1" fmla="*/ 4610384 w 4610384"/>
              <a:gd name="connsiteY1" fmla="*/ 2610937 h 4610386"/>
              <a:gd name="connsiteX2" fmla="*/ 4470389 w 4610384"/>
              <a:gd name="connsiteY2" fmla="*/ 2618006 h 4610386"/>
              <a:gd name="connsiteX3" fmla="*/ 2618006 w 4610384"/>
              <a:gd name="connsiteY3" fmla="*/ 4470389 h 4610386"/>
              <a:gd name="connsiteX4" fmla="*/ 2610937 w 4610384"/>
              <a:gd name="connsiteY4" fmla="*/ 4610386 h 4610386"/>
              <a:gd name="connsiteX5" fmla="*/ 0 w 4610384"/>
              <a:gd name="connsiteY5" fmla="*/ 4610386 h 4610386"/>
              <a:gd name="connsiteX6" fmla="*/ 4270 w 4610384"/>
              <a:gd name="connsiteY6" fmla="*/ 4441516 h 4610386"/>
              <a:gd name="connsiteX7" fmla="*/ 4441516 w 4610384"/>
              <a:gd name="connsiteY7" fmla="*/ 4270 h 4610386"/>
              <a:gd name="connsiteX8" fmla="*/ 4610384 w 4610384"/>
              <a:gd name="connsiteY8" fmla="*/ 0 h 461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0384" h="4610386">
                <a:moveTo>
                  <a:pt x="4610384" y="0"/>
                </a:moveTo>
                <a:lnTo>
                  <a:pt x="4610384" y="2610937"/>
                </a:lnTo>
                <a:lnTo>
                  <a:pt x="4470389" y="2618006"/>
                </a:lnTo>
                <a:cubicBezTo>
                  <a:pt x="3493681" y="2717197"/>
                  <a:pt x="2717197" y="3493681"/>
                  <a:pt x="2618006" y="4470389"/>
                </a:cubicBezTo>
                <a:lnTo>
                  <a:pt x="2610937" y="4610386"/>
                </a:lnTo>
                <a:lnTo>
                  <a:pt x="0" y="4610386"/>
                </a:lnTo>
                <a:lnTo>
                  <a:pt x="4270" y="4441516"/>
                </a:lnTo>
                <a:cubicBezTo>
                  <a:pt x="125686" y="2046262"/>
                  <a:pt x="2046262" y="125686"/>
                  <a:pt x="4441516" y="4270"/>
                </a:cubicBezTo>
                <a:lnTo>
                  <a:pt x="461038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9B337B2B-0528-0D43-9F5B-8E40E5C92FC7}"/>
              </a:ext>
            </a:extLst>
          </p:cNvPr>
          <p:cNvSpPr/>
          <p:nvPr/>
        </p:nvSpPr>
        <p:spPr>
          <a:xfrm rot="5400000">
            <a:off x="9177290" y="2590848"/>
            <a:ext cx="2965107" cy="2965108"/>
          </a:xfrm>
          <a:custGeom>
            <a:avLst/>
            <a:gdLst>
              <a:gd name="connsiteX0" fmla="*/ 0 w 4610384"/>
              <a:gd name="connsiteY0" fmla="*/ 0 h 4610385"/>
              <a:gd name="connsiteX1" fmla="*/ 2610937 w 4610384"/>
              <a:gd name="connsiteY1" fmla="*/ 0 h 4610385"/>
              <a:gd name="connsiteX2" fmla="*/ 2618006 w 4610384"/>
              <a:gd name="connsiteY2" fmla="*/ 139996 h 4610385"/>
              <a:gd name="connsiteX3" fmla="*/ 4470389 w 4610384"/>
              <a:gd name="connsiteY3" fmla="*/ 1992379 h 4610385"/>
              <a:gd name="connsiteX4" fmla="*/ 4610384 w 4610384"/>
              <a:gd name="connsiteY4" fmla="*/ 1999448 h 4610385"/>
              <a:gd name="connsiteX5" fmla="*/ 4610384 w 4610384"/>
              <a:gd name="connsiteY5" fmla="*/ 4610385 h 4610385"/>
              <a:gd name="connsiteX6" fmla="*/ 4441516 w 4610384"/>
              <a:gd name="connsiteY6" fmla="*/ 4606115 h 4610385"/>
              <a:gd name="connsiteX7" fmla="*/ 4270 w 4610384"/>
              <a:gd name="connsiteY7" fmla="*/ 168869 h 4610385"/>
              <a:gd name="connsiteX8" fmla="*/ 0 w 4610384"/>
              <a:gd name="connsiteY8" fmla="*/ 0 h 461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0384" h="4610385">
                <a:moveTo>
                  <a:pt x="0" y="0"/>
                </a:moveTo>
                <a:lnTo>
                  <a:pt x="2610937" y="0"/>
                </a:lnTo>
                <a:lnTo>
                  <a:pt x="2618006" y="139996"/>
                </a:lnTo>
                <a:cubicBezTo>
                  <a:pt x="2717197" y="1116705"/>
                  <a:pt x="3493681" y="1893188"/>
                  <a:pt x="4470389" y="1992379"/>
                </a:cubicBezTo>
                <a:lnTo>
                  <a:pt x="4610384" y="1999448"/>
                </a:lnTo>
                <a:lnTo>
                  <a:pt x="4610384" y="4610385"/>
                </a:lnTo>
                <a:lnTo>
                  <a:pt x="4441516" y="4606115"/>
                </a:lnTo>
                <a:cubicBezTo>
                  <a:pt x="2046262" y="4484699"/>
                  <a:pt x="125686" y="2564123"/>
                  <a:pt x="4270" y="168869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DABC778B-043D-1B4F-A2A4-55F9C253F02B}"/>
              </a:ext>
            </a:extLst>
          </p:cNvPr>
          <p:cNvSpPr/>
          <p:nvPr/>
        </p:nvSpPr>
        <p:spPr>
          <a:xfrm rot="5400000">
            <a:off x="12235253" y="9988890"/>
            <a:ext cx="2965109" cy="2965109"/>
          </a:xfrm>
          <a:custGeom>
            <a:avLst/>
            <a:gdLst>
              <a:gd name="connsiteX0" fmla="*/ 0 w 4610387"/>
              <a:gd name="connsiteY0" fmla="*/ 0 h 4610386"/>
              <a:gd name="connsiteX1" fmla="*/ 168871 w 4610387"/>
              <a:gd name="connsiteY1" fmla="*/ 4270 h 4610386"/>
              <a:gd name="connsiteX2" fmla="*/ 4606117 w 4610387"/>
              <a:gd name="connsiteY2" fmla="*/ 4441516 h 4610386"/>
              <a:gd name="connsiteX3" fmla="*/ 4610387 w 4610387"/>
              <a:gd name="connsiteY3" fmla="*/ 4610386 h 4610386"/>
              <a:gd name="connsiteX4" fmla="*/ 1999450 w 4610387"/>
              <a:gd name="connsiteY4" fmla="*/ 4610386 h 4610386"/>
              <a:gd name="connsiteX5" fmla="*/ 1992381 w 4610387"/>
              <a:gd name="connsiteY5" fmla="*/ 4470389 h 4610386"/>
              <a:gd name="connsiteX6" fmla="*/ 139998 w 4610387"/>
              <a:gd name="connsiteY6" fmla="*/ 2618006 h 4610386"/>
              <a:gd name="connsiteX7" fmla="*/ 0 w 4610387"/>
              <a:gd name="connsiteY7" fmla="*/ 2610937 h 4610386"/>
              <a:gd name="connsiteX8" fmla="*/ 0 w 4610387"/>
              <a:gd name="connsiteY8" fmla="*/ 0 h 461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0387" h="4610386">
                <a:moveTo>
                  <a:pt x="0" y="0"/>
                </a:moveTo>
                <a:lnTo>
                  <a:pt x="168871" y="4270"/>
                </a:lnTo>
                <a:cubicBezTo>
                  <a:pt x="2564125" y="125686"/>
                  <a:pt x="4484701" y="2046262"/>
                  <a:pt x="4606117" y="4441516"/>
                </a:cubicBezTo>
                <a:lnTo>
                  <a:pt x="4610387" y="4610386"/>
                </a:lnTo>
                <a:lnTo>
                  <a:pt x="1999450" y="4610386"/>
                </a:lnTo>
                <a:lnTo>
                  <a:pt x="1992381" y="4470389"/>
                </a:lnTo>
                <a:cubicBezTo>
                  <a:pt x="1893190" y="3493681"/>
                  <a:pt x="1116707" y="2717197"/>
                  <a:pt x="139998" y="2618006"/>
                </a:cubicBezTo>
                <a:lnTo>
                  <a:pt x="0" y="26109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346C928E-A498-B74E-BC3B-0CC3BB6E03DC}"/>
              </a:ext>
            </a:extLst>
          </p:cNvPr>
          <p:cNvSpPr/>
          <p:nvPr/>
        </p:nvSpPr>
        <p:spPr>
          <a:xfrm rot="5400000">
            <a:off x="9177290" y="6930927"/>
            <a:ext cx="2965107" cy="2965108"/>
          </a:xfrm>
          <a:custGeom>
            <a:avLst/>
            <a:gdLst>
              <a:gd name="connsiteX0" fmla="*/ 0 w 4610384"/>
              <a:gd name="connsiteY0" fmla="*/ 0 h 4610385"/>
              <a:gd name="connsiteX1" fmla="*/ 2610937 w 4610384"/>
              <a:gd name="connsiteY1" fmla="*/ 0 h 4610385"/>
              <a:gd name="connsiteX2" fmla="*/ 2618006 w 4610384"/>
              <a:gd name="connsiteY2" fmla="*/ 139996 h 4610385"/>
              <a:gd name="connsiteX3" fmla="*/ 4470389 w 4610384"/>
              <a:gd name="connsiteY3" fmla="*/ 1992379 h 4610385"/>
              <a:gd name="connsiteX4" fmla="*/ 4610384 w 4610384"/>
              <a:gd name="connsiteY4" fmla="*/ 1999448 h 4610385"/>
              <a:gd name="connsiteX5" fmla="*/ 4610384 w 4610384"/>
              <a:gd name="connsiteY5" fmla="*/ 4610385 h 4610385"/>
              <a:gd name="connsiteX6" fmla="*/ 4441516 w 4610384"/>
              <a:gd name="connsiteY6" fmla="*/ 4606115 h 4610385"/>
              <a:gd name="connsiteX7" fmla="*/ 4270 w 4610384"/>
              <a:gd name="connsiteY7" fmla="*/ 168869 h 4610385"/>
              <a:gd name="connsiteX8" fmla="*/ 0 w 4610384"/>
              <a:gd name="connsiteY8" fmla="*/ 0 h 461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0384" h="4610385">
                <a:moveTo>
                  <a:pt x="0" y="0"/>
                </a:moveTo>
                <a:lnTo>
                  <a:pt x="2610937" y="0"/>
                </a:lnTo>
                <a:lnTo>
                  <a:pt x="2618006" y="139996"/>
                </a:lnTo>
                <a:cubicBezTo>
                  <a:pt x="2717197" y="1116705"/>
                  <a:pt x="3493681" y="1893188"/>
                  <a:pt x="4470389" y="1992379"/>
                </a:cubicBezTo>
                <a:lnTo>
                  <a:pt x="4610384" y="1999448"/>
                </a:lnTo>
                <a:lnTo>
                  <a:pt x="4610384" y="4610385"/>
                </a:lnTo>
                <a:lnTo>
                  <a:pt x="4441516" y="4606115"/>
                </a:lnTo>
                <a:cubicBezTo>
                  <a:pt x="2046262" y="4484699"/>
                  <a:pt x="125686" y="2564123"/>
                  <a:pt x="4270" y="16886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E7F82094-B3DE-B84A-A63F-C767045D373C}"/>
              </a:ext>
            </a:extLst>
          </p:cNvPr>
          <p:cNvSpPr/>
          <p:nvPr/>
        </p:nvSpPr>
        <p:spPr>
          <a:xfrm rot="5400000">
            <a:off x="9177289" y="9988890"/>
            <a:ext cx="2965109" cy="2965108"/>
          </a:xfrm>
          <a:custGeom>
            <a:avLst/>
            <a:gdLst>
              <a:gd name="connsiteX0" fmla="*/ 1999450 w 4610387"/>
              <a:gd name="connsiteY0" fmla="*/ 0 h 4610385"/>
              <a:gd name="connsiteX1" fmla="*/ 4610387 w 4610387"/>
              <a:gd name="connsiteY1" fmla="*/ 0 h 4610385"/>
              <a:gd name="connsiteX2" fmla="*/ 4606117 w 4610387"/>
              <a:gd name="connsiteY2" fmla="*/ 168869 h 4610385"/>
              <a:gd name="connsiteX3" fmla="*/ 168871 w 4610387"/>
              <a:gd name="connsiteY3" fmla="*/ 4606115 h 4610385"/>
              <a:gd name="connsiteX4" fmla="*/ 0 w 4610387"/>
              <a:gd name="connsiteY4" fmla="*/ 4610385 h 4610385"/>
              <a:gd name="connsiteX5" fmla="*/ 0 w 4610387"/>
              <a:gd name="connsiteY5" fmla="*/ 1999448 h 4610385"/>
              <a:gd name="connsiteX6" fmla="*/ 139998 w 4610387"/>
              <a:gd name="connsiteY6" fmla="*/ 1992379 h 4610385"/>
              <a:gd name="connsiteX7" fmla="*/ 1992381 w 4610387"/>
              <a:gd name="connsiteY7" fmla="*/ 139996 h 4610385"/>
              <a:gd name="connsiteX8" fmla="*/ 1999450 w 4610387"/>
              <a:gd name="connsiteY8" fmla="*/ 0 h 461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0387" h="4610385">
                <a:moveTo>
                  <a:pt x="1999450" y="0"/>
                </a:moveTo>
                <a:lnTo>
                  <a:pt x="4610387" y="0"/>
                </a:lnTo>
                <a:lnTo>
                  <a:pt x="4606117" y="168869"/>
                </a:lnTo>
                <a:cubicBezTo>
                  <a:pt x="4484701" y="2564123"/>
                  <a:pt x="2564125" y="4484699"/>
                  <a:pt x="168871" y="4606115"/>
                </a:cubicBezTo>
                <a:lnTo>
                  <a:pt x="0" y="4610385"/>
                </a:lnTo>
                <a:lnTo>
                  <a:pt x="0" y="1999448"/>
                </a:lnTo>
                <a:lnTo>
                  <a:pt x="139998" y="1992379"/>
                </a:lnTo>
                <a:cubicBezTo>
                  <a:pt x="1116707" y="1893188"/>
                  <a:pt x="1893190" y="1116705"/>
                  <a:pt x="1992381" y="139996"/>
                </a:cubicBezTo>
                <a:lnTo>
                  <a:pt x="199945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976">
            <a:extLst>
              <a:ext uri="{FF2B5EF4-FFF2-40B4-BE49-F238E27FC236}">
                <a16:creationId xmlns:a16="http://schemas.microsoft.com/office/drawing/2014/main" id="{60831B02-CBAA-6243-9235-57BE698856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75571" y="11080145"/>
            <a:ext cx="773229" cy="777913"/>
          </a:xfrm>
          <a:custGeom>
            <a:avLst/>
            <a:gdLst>
              <a:gd name="T0" fmla="*/ 2665413 w 288565"/>
              <a:gd name="T1" fmla="*/ 5564652 h 290375"/>
              <a:gd name="T2" fmla="*/ 5084255 w 288565"/>
              <a:gd name="T3" fmla="*/ 5173107 h 290375"/>
              <a:gd name="T4" fmla="*/ 2923043 w 288565"/>
              <a:gd name="T5" fmla="*/ 5173107 h 290375"/>
              <a:gd name="T6" fmla="*/ 4798003 w 288565"/>
              <a:gd name="T7" fmla="*/ 5002233 h 290375"/>
              <a:gd name="T8" fmla="*/ 3667290 w 288565"/>
              <a:gd name="T9" fmla="*/ 2930558 h 290375"/>
              <a:gd name="T10" fmla="*/ 4347172 w 288565"/>
              <a:gd name="T11" fmla="*/ 2930558 h 290375"/>
              <a:gd name="T12" fmla="*/ 2386458 w 288565"/>
              <a:gd name="T13" fmla="*/ 2629569 h 290375"/>
              <a:gd name="T14" fmla="*/ 2689951 w 288565"/>
              <a:gd name="T15" fmla="*/ 3120212 h 290375"/>
              <a:gd name="T16" fmla="*/ 2003488 w 288565"/>
              <a:gd name="T17" fmla="*/ 3155780 h 290375"/>
              <a:gd name="T18" fmla="*/ 2386458 w 288565"/>
              <a:gd name="T19" fmla="*/ 4250779 h 290375"/>
              <a:gd name="T20" fmla="*/ 2213041 w 288565"/>
              <a:gd name="T21" fmla="*/ 4364557 h 290375"/>
              <a:gd name="T22" fmla="*/ 1909549 w 288565"/>
              <a:gd name="T23" fmla="*/ 3873911 h 290375"/>
              <a:gd name="T24" fmla="*/ 2588788 w 288565"/>
              <a:gd name="T25" fmla="*/ 3838380 h 290375"/>
              <a:gd name="T26" fmla="*/ 2213041 w 288565"/>
              <a:gd name="T27" fmla="*/ 2743368 h 290375"/>
              <a:gd name="T28" fmla="*/ 3488401 w 288565"/>
              <a:gd name="T29" fmla="*/ 2076193 h 290375"/>
              <a:gd name="T30" fmla="*/ 4526059 w 288565"/>
              <a:gd name="T31" fmla="*/ 2076193 h 290375"/>
              <a:gd name="T32" fmla="*/ 4096667 w 288565"/>
              <a:gd name="T33" fmla="*/ 1563620 h 290375"/>
              <a:gd name="T34" fmla="*/ 4719294 w 288565"/>
              <a:gd name="T35" fmla="*/ 1940933 h 290375"/>
              <a:gd name="T36" fmla="*/ 4647722 w 288565"/>
              <a:gd name="T37" fmla="*/ 2759613 h 290375"/>
              <a:gd name="T38" fmla="*/ 4526059 w 288565"/>
              <a:gd name="T39" fmla="*/ 2930558 h 290375"/>
              <a:gd name="T40" fmla="*/ 4740758 w 288565"/>
              <a:gd name="T41" fmla="*/ 3414580 h 290375"/>
              <a:gd name="T42" fmla="*/ 5041305 w 288565"/>
              <a:gd name="T43" fmla="*/ 5002233 h 290375"/>
              <a:gd name="T44" fmla="*/ 5520813 w 288565"/>
              <a:gd name="T45" fmla="*/ 5564652 h 290375"/>
              <a:gd name="T46" fmla="*/ 5649590 w 288565"/>
              <a:gd name="T47" fmla="*/ 5735516 h 290375"/>
              <a:gd name="T48" fmla="*/ 2357709 w 288565"/>
              <a:gd name="T49" fmla="*/ 5564652 h 290375"/>
              <a:gd name="T50" fmla="*/ 2923043 w 288565"/>
              <a:gd name="T51" fmla="*/ 5002233 h 290375"/>
              <a:gd name="T52" fmla="*/ 3359581 w 288565"/>
              <a:gd name="T53" fmla="*/ 3500006 h 290375"/>
              <a:gd name="T54" fmla="*/ 3488401 w 288565"/>
              <a:gd name="T55" fmla="*/ 3329161 h 290375"/>
              <a:gd name="T56" fmla="*/ 3273697 w 288565"/>
              <a:gd name="T57" fmla="*/ 2845075 h 290375"/>
              <a:gd name="T58" fmla="*/ 3280848 w 288565"/>
              <a:gd name="T59" fmla="*/ 2019265 h 290375"/>
              <a:gd name="T60" fmla="*/ 3917770 w 288565"/>
              <a:gd name="T61" fmla="*/ 1905323 h 290375"/>
              <a:gd name="T62" fmla="*/ 1652320 w 288565"/>
              <a:gd name="T63" fmla="*/ 185772 h 290375"/>
              <a:gd name="T64" fmla="*/ 1773915 w 288565"/>
              <a:gd name="T65" fmla="*/ 1249759 h 290375"/>
              <a:gd name="T66" fmla="*/ 2024287 w 288565"/>
              <a:gd name="T67" fmla="*/ 703623 h 290375"/>
              <a:gd name="T68" fmla="*/ 2310396 w 288565"/>
              <a:gd name="T69" fmla="*/ 1455466 h 290375"/>
              <a:gd name="T70" fmla="*/ 2596513 w 288565"/>
              <a:gd name="T71" fmla="*/ 703623 h 290375"/>
              <a:gd name="T72" fmla="*/ 2846874 w 288565"/>
              <a:gd name="T73" fmla="*/ 1249759 h 290375"/>
              <a:gd name="T74" fmla="*/ 2961315 w 288565"/>
              <a:gd name="T75" fmla="*/ 185772 h 290375"/>
              <a:gd name="T76" fmla="*/ 1652320 w 288565"/>
              <a:gd name="T77" fmla="*/ 185772 h 290375"/>
              <a:gd name="T78" fmla="*/ 2482062 w 288565"/>
              <a:gd name="T79" fmla="*/ 178702 h 290375"/>
              <a:gd name="T80" fmla="*/ 3318958 w 288565"/>
              <a:gd name="T81" fmla="*/ 419879 h 290375"/>
              <a:gd name="T82" fmla="*/ 3333262 w 288565"/>
              <a:gd name="T83" fmla="*/ 1689577 h 290375"/>
              <a:gd name="T84" fmla="*/ 2310396 w 288565"/>
              <a:gd name="T85" fmla="*/ 1625684 h 290375"/>
              <a:gd name="T86" fmla="*/ 279007 w 288565"/>
              <a:gd name="T87" fmla="*/ 5023246 h 290375"/>
              <a:gd name="T88" fmla="*/ 1981363 w 288565"/>
              <a:gd name="T89" fmla="*/ 5526860 h 290375"/>
              <a:gd name="T90" fmla="*/ 1766759 w 288565"/>
              <a:gd name="T91" fmla="*/ 5704168 h 290375"/>
              <a:gd name="T92" fmla="*/ 0 w 288565"/>
              <a:gd name="T93" fmla="*/ 5477223 h 290375"/>
              <a:gd name="T94" fmla="*/ 1587950 w 288565"/>
              <a:gd name="T95" fmla="*/ 1263900 h 290375"/>
              <a:gd name="T96" fmla="*/ 1716688 w 288565"/>
              <a:gd name="T97" fmla="*/ 22748 h 290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8565" h="290375">
                <a:moveTo>
                  <a:pt x="147065" y="261900"/>
                </a:moveTo>
                <a:cubicBezTo>
                  <a:pt x="139864" y="261900"/>
                  <a:pt x="134103" y="267667"/>
                  <a:pt x="134103" y="274876"/>
                </a:cubicBezTo>
                <a:lnTo>
                  <a:pt x="134103" y="281724"/>
                </a:lnTo>
                <a:lnTo>
                  <a:pt x="269122" y="281724"/>
                </a:lnTo>
                <a:lnTo>
                  <a:pt x="269122" y="274876"/>
                </a:lnTo>
                <a:cubicBezTo>
                  <a:pt x="269122" y="267667"/>
                  <a:pt x="263361" y="261900"/>
                  <a:pt x="255800" y="261900"/>
                </a:cubicBezTo>
                <a:lnTo>
                  <a:pt x="251840" y="261900"/>
                </a:lnTo>
                <a:lnTo>
                  <a:pt x="151385" y="261900"/>
                </a:lnTo>
                <a:lnTo>
                  <a:pt x="147065" y="261900"/>
                </a:lnTo>
                <a:close/>
                <a:moveTo>
                  <a:pt x="184150" y="177198"/>
                </a:moveTo>
                <a:cubicBezTo>
                  <a:pt x="183430" y="218648"/>
                  <a:pt x="170468" y="242077"/>
                  <a:pt x="161467" y="253250"/>
                </a:cubicBezTo>
                <a:lnTo>
                  <a:pt x="241398" y="253250"/>
                </a:lnTo>
                <a:cubicBezTo>
                  <a:pt x="232757" y="242077"/>
                  <a:pt x="219795" y="218648"/>
                  <a:pt x="219075" y="177198"/>
                </a:cubicBezTo>
                <a:lnTo>
                  <a:pt x="184150" y="177198"/>
                </a:lnTo>
                <a:close/>
                <a:moveTo>
                  <a:pt x="184510" y="148364"/>
                </a:moveTo>
                <a:lnTo>
                  <a:pt x="184510" y="168548"/>
                </a:lnTo>
                <a:lnTo>
                  <a:pt x="218715" y="168548"/>
                </a:lnTo>
                <a:lnTo>
                  <a:pt x="218715" y="148364"/>
                </a:lnTo>
                <a:lnTo>
                  <a:pt x="184510" y="148364"/>
                </a:lnTo>
                <a:close/>
                <a:moveTo>
                  <a:pt x="115706" y="128810"/>
                </a:moveTo>
                <a:cubicBezTo>
                  <a:pt x="118251" y="128810"/>
                  <a:pt x="120068" y="130610"/>
                  <a:pt x="120068" y="133130"/>
                </a:cubicBezTo>
                <a:lnTo>
                  <a:pt x="120068" y="138890"/>
                </a:lnTo>
                <a:cubicBezTo>
                  <a:pt x="128067" y="139970"/>
                  <a:pt x="134610" y="145010"/>
                  <a:pt x="137519" y="152209"/>
                </a:cubicBezTo>
                <a:cubicBezTo>
                  <a:pt x="138609" y="154369"/>
                  <a:pt x="137519" y="156889"/>
                  <a:pt x="135338" y="157969"/>
                </a:cubicBezTo>
                <a:cubicBezTo>
                  <a:pt x="132793" y="158689"/>
                  <a:pt x="130248" y="157609"/>
                  <a:pt x="129521" y="155449"/>
                </a:cubicBezTo>
                <a:cubicBezTo>
                  <a:pt x="127339" y="150409"/>
                  <a:pt x="121886" y="147170"/>
                  <a:pt x="115706" y="147170"/>
                </a:cubicBezTo>
                <a:cubicBezTo>
                  <a:pt x="107344" y="147170"/>
                  <a:pt x="100800" y="152569"/>
                  <a:pt x="100800" y="159769"/>
                </a:cubicBezTo>
                <a:cubicBezTo>
                  <a:pt x="100800" y="165529"/>
                  <a:pt x="103345" y="172729"/>
                  <a:pt x="115706" y="172729"/>
                </a:cubicBezTo>
                <a:cubicBezTo>
                  <a:pt x="133156" y="172729"/>
                  <a:pt x="139337" y="183888"/>
                  <a:pt x="139337" y="194328"/>
                </a:cubicBezTo>
                <a:cubicBezTo>
                  <a:pt x="139337" y="204768"/>
                  <a:pt x="130975" y="213408"/>
                  <a:pt x="120068" y="215207"/>
                </a:cubicBezTo>
                <a:lnTo>
                  <a:pt x="120068" y="220967"/>
                </a:lnTo>
                <a:cubicBezTo>
                  <a:pt x="120068" y="223487"/>
                  <a:pt x="118251" y="225287"/>
                  <a:pt x="115706" y="225287"/>
                </a:cubicBezTo>
                <a:cubicBezTo>
                  <a:pt x="113161" y="225287"/>
                  <a:pt x="111343" y="223487"/>
                  <a:pt x="111343" y="220967"/>
                </a:cubicBezTo>
                <a:lnTo>
                  <a:pt x="111343" y="215207"/>
                </a:lnTo>
                <a:cubicBezTo>
                  <a:pt x="103345" y="214127"/>
                  <a:pt x="96801" y="209088"/>
                  <a:pt x="93893" y="201888"/>
                </a:cubicBezTo>
                <a:cubicBezTo>
                  <a:pt x="92802" y="199728"/>
                  <a:pt x="93893" y="197568"/>
                  <a:pt x="96074" y="196128"/>
                </a:cubicBezTo>
                <a:cubicBezTo>
                  <a:pt x="98255" y="195408"/>
                  <a:pt x="100800" y="196488"/>
                  <a:pt x="101891" y="198648"/>
                </a:cubicBezTo>
                <a:cubicBezTo>
                  <a:pt x="104072" y="203688"/>
                  <a:pt x="109525" y="206928"/>
                  <a:pt x="115706" y="206928"/>
                </a:cubicBezTo>
                <a:cubicBezTo>
                  <a:pt x="123704" y="206928"/>
                  <a:pt x="130248" y="201528"/>
                  <a:pt x="130248" y="194328"/>
                </a:cubicBezTo>
                <a:cubicBezTo>
                  <a:pt x="130248" y="188568"/>
                  <a:pt x="127703" y="181368"/>
                  <a:pt x="115706" y="181368"/>
                </a:cubicBezTo>
                <a:cubicBezTo>
                  <a:pt x="98255" y="181368"/>
                  <a:pt x="92075" y="170209"/>
                  <a:pt x="92075" y="159769"/>
                </a:cubicBezTo>
                <a:cubicBezTo>
                  <a:pt x="92075" y="149329"/>
                  <a:pt x="100437" y="140690"/>
                  <a:pt x="111343" y="138890"/>
                </a:cubicBezTo>
                <a:lnTo>
                  <a:pt x="111343" y="133130"/>
                </a:lnTo>
                <a:cubicBezTo>
                  <a:pt x="111343" y="130610"/>
                  <a:pt x="113161" y="128810"/>
                  <a:pt x="115706" y="128810"/>
                </a:cubicBezTo>
                <a:close/>
                <a:moveTo>
                  <a:pt x="175509" y="105112"/>
                </a:moveTo>
                <a:lnTo>
                  <a:pt x="186670" y="139713"/>
                </a:lnTo>
                <a:lnTo>
                  <a:pt x="216195" y="139713"/>
                </a:lnTo>
                <a:lnTo>
                  <a:pt x="227716" y="105112"/>
                </a:lnTo>
                <a:lnTo>
                  <a:pt x="175509" y="105112"/>
                </a:lnTo>
                <a:close/>
                <a:moveTo>
                  <a:pt x="201433" y="74835"/>
                </a:moveTo>
                <a:cubicBezTo>
                  <a:pt x="203953" y="74835"/>
                  <a:pt x="206113" y="76637"/>
                  <a:pt x="206113" y="79160"/>
                </a:cubicBezTo>
                <a:lnTo>
                  <a:pt x="206113" y="96461"/>
                </a:lnTo>
                <a:lnTo>
                  <a:pt x="233837" y="96461"/>
                </a:lnTo>
                <a:cubicBezTo>
                  <a:pt x="235277" y="96461"/>
                  <a:pt x="236718" y="97182"/>
                  <a:pt x="237438" y="98263"/>
                </a:cubicBezTo>
                <a:cubicBezTo>
                  <a:pt x="238518" y="99345"/>
                  <a:pt x="238518" y="100786"/>
                  <a:pt x="238158" y="102228"/>
                </a:cubicBezTo>
                <a:lnTo>
                  <a:pt x="225556" y="139713"/>
                </a:lnTo>
                <a:lnTo>
                  <a:pt x="233837" y="139713"/>
                </a:lnTo>
                <a:cubicBezTo>
                  <a:pt x="236358" y="139713"/>
                  <a:pt x="238518" y="141515"/>
                  <a:pt x="238518" y="144038"/>
                </a:cubicBezTo>
                <a:cubicBezTo>
                  <a:pt x="238518" y="146201"/>
                  <a:pt x="236358" y="148364"/>
                  <a:pt x="233837" y="148364"/>
                </a:cubicBezTo>
                <a:lnTo>
                  <a:pt x="227716" y="148364"/>
                </a:lnTo>
                <a:lnTo>
                  <a:pt x="227716" y="168548"/>
                </a:lnTo>
                <a:lnTo>
                  <a:pt x="233837" y="168548"/>
                </a:lnTo>
                <a:cubicBezTo>
                  <a:pt x="236358" y="168548"/>
                  <a:pt x="238518" y="170350"/>
                  <a:pt x="238518" y="172873"/>
                </a:cubicBezTo>
                <a:cubicBezTo>
                  <a:pt x="238518" y="175036"/>
                  <a:pt x="236358" y="177198"/>
                  <a:pt x="233837" y="177198"/>
                </a:cubicBezTo>
                <a:lnTo>
                  <a:pt x="227716" y="177198"/>
                </a:lnTo>
                <a:cubicBezTo>
                  <a:pt x="228797" y="228020"/>
                  <a:pt x="248959" y="248925"/>
                  <a:pt x="253640" y="253250"/>
                </a:cubicBezTo>
                <a:lnTo>
                  <a:pt x="255800" y="253250"/>
                </a:lnTo>
                <a:cubicBezTo>
                  <a:pt x="268042" y="253250"/>
                  <a:pt x="277764" y="262621"/>
                  <a:pt x="277764" y="274876"/>
                </a:cubicBezTo>
                <a:lnTo>
                  <a:pt x="277764" y="281724"/>
                </a:lnTo>
                <a:lnTo>
                  <a:pt x="284244" y="281724"/>
                </a:lnTo>
                <a:cubicBezTo>
                  <a:pt x="286765" y="281724"/>
                  <a:pt x="288565" y="283887"/>
                  <a:pt x="288565" y="286049"/>
                </a:cubicBezTo>
                <a:cubicBezTo>
                  <a:pt x="288565" y="288573"/>
                  <a:pt x="286765" y="290375"/>
                  <a:pt x="284244" y="290375"/>
                </a:cubicBezTo>
                <a:lnTo>
                  <a:pt x="118621" y="290375"/>
                </a:lnTo>
                <a:cubicBezTo>
                  <a:pt x="116460" y="290375"/>
                  <a:pt x="114300" y="288573"/>
                  <a:pt x="114300" y="286049"/>
                </a:cubicBezTo>
                <a:cubicBezTo>
                  <a:pt x="114300" y="283887"/>
                  <a:pt x="116460" y="281724"/>
                  <a:pt x="118621" y="281724"/>
                </a:cubicBezTo>
                <a:lnTo>
                  <a:pt x="125102" y="281724"/>
                </a:lnTo>
                <a:lnTo>
                  <a:pt x="125102" y="274876"/>
                </a:lnTo>
                <a:cubicBezTo>
                  <a:pt x="125102" y="262621"/>
                  <a:pt x="134823" y="253250"/>
                  <a:pt x="147065" y="253250"/>
                </a:cubicBezTo>
                <a:lnTo>
                  <a:pt x="149585" y="253250"/>
                </a:lnTo>
                <a:cubicBezTo>
                  <a:pt x="154266" y="248925"/>
                  <a:pt x="174429" y="227659"/>
                  <a:pt x="175509" y="177198"/>
                </a:cubicBezTo>
                <a:lnTo>
                  <a:pt x="169028" y="177198"/>
                </a:lnTo>
                <a:cubicBezTo>
                  <a:pt x="166868" y="177198"/>
                  <a:pt x="164707" y="175036"/>
                  <a:pt x="164707" y="172873"/>
                </a:cubicBezTo>
                <a:cubicBezTo>
                  <a:pt x="164707" y="170350"/>
                  <a:pt x="166868" y="168548"/>
                  <a:pt x="169028" y="168548"/>
                </a:cubicBezTo>
                <a:lnTo>
                  <a:pt x="175509" y="168548"/>
                </a:lnTo>
                <a:lnTo>
                  <a:pt x="175509" y="148364"/>
                </a:lnTo>
                <a:lnTo>
                  <a:pt x="169028" y="148364"/>
                </a:lnTo>
                <a:cubicBezTo>
                  <a:pt x="166868" y="148364"/>
                  <a:pt x="164707" y="146201"/>
                  <a:pt x="164707" y="144038"/>
                </a:cubicBezTo>
                <a:cubicBezTo>
                  <a:pt x="164707" y="141515"/>
                  <a:pt x="166868" y="139713"/>
                  <a:pt x="169028" y="139713"/>
                </a:cubicBezTo>
                <a:lnTo>
                  <a:pt x="177669" y="139713"/>
                </a:lnTo>
                <a:lnTo>
                  <a:pt x="165067" y="102228"/>
                </a:lnTo>
                <a:cubicBezTo>
                  <a:pt x="164707" y="100786"/>
                  <a:pt x="164707" y="99345"/>
                  <a:pt x="165427" y="98263"/>
                </a:cubicBezTo>
                <a:cubicBezTo>
                  <a:pt x="166508" y="97182"/>
                  <a:pt x="167948" y="96461"/>
                  <a:pt x="169028" y="96461"/>
                </a:cubicBezTo>
                <a:lnTo>
                  <a:pt x="197112" y="96461"/>
                </a:lnTo>
                <a:lnTo>
                  <a:pt x="197112" y="79160"/>
                </a:lnTo>
                <a:cubicBezTo>
                  <a:pt x="197112" y="76637"/>
                  <a:pt x="198912" y="74835"/>
                  <a:pt x="201433" y="74835"/>
                </a:cubicBezTo>
                <a:close/>
                <a:moveTo>
                  <a:pt x="83132" y="9408"/>
                </a:moveTo>
                <a:cubicBezTo>
                  <a:pt x="80613" y="8331"/>
                  <a:pt x="77374" y="9049"/>
                  <a:pt x="75215" y="10844"/>
                </a:cubicBezTo>
                <a:cubicBezTo>
                  <a:pt x="73415" y="12999"/>
                  <a:pt x="72695" y="15872"/>
                  <a:pt x="73415" y="18744"/>
                </a:cubicBezTo>
                <a:lnTo>
                  <a:pt x="89250" y="63273"/>
                </a:lnTo>
                <a:cubicBezTo>
                  <a:pt x="92129" y="66864"/>
                  <a:pt x="96448" y="69378"/>
                  <a:pt x="101846" y="71173"/>
                </a:cubicBezTo>
                <a:lnTo>
                  <a:pt x="97887" y="40650"/>
                </a:lnTo>
                <a:cubicBezTo>
                  <a:pt x="97887" y="38136"/>
                  <a:pt x="99327" y="35981"/>
                  <a:pt x="101846" y="35622"/>
                </a:cubicBezTo>
                <a:cubicBezTo>
                  <a:pt x="104365" y="35622"/>
                  <a:pt x="106524" y="37059"/>
                  <a:pt x="106524" y="39572"/>
                </a:cubicBezTo>
                <a:lnTo>
                  <a:pt x="110843" y="73328"/>
                </a:lnTo>
                <a:cubicBezTo>
                  <a:pt x="112642" y="73328"/>
                  <a:pt x="114442" y="73687"/>
                  <a:pt x="116241" y="73687"/>
                </a:cubicBezTo>
                <a:cubicBezTo>
                  <a:pt x="118041" y="73687"/>
                  <a:pt x="119840" y="73328"/>
                  <a:pt x="121639" y="73328"/>
                </a:cubicBezTo>
                <a:lnTo>
                  <a:pt x="125598" y="39572"/>
                </a:lnTo>
                <a:cubicBezTo>
                  <a:pt x="125958" y="37059"/>
                  <a:pt x="128117" y="35622"/>
                  <a:pt x="130636" y="35622"/>
                </a:cubicBezTo>
                <a:cubicBezTo>
                  <a:pt x="132796" y="35981"/>
                  <a:pt x="134955" y="38136"/>
                  <a:pt x="134235" y="40650"/>
                </a:cubicBezTo>
                <a:lnTo>
                  <a:pt x="130636" y="71173"/>
                </a:lnTo>
                <a:cubicBezTo>
                  <a:pt x="135675" y="69378"/>
                  <a:pt x="140353" y="66864"/>
                  <a:pt x="143232" y="63273"/>
                </a:cubicBezTo>
                <a:lnTo>
                  <a:pt x="158707" y="18744"/>
                </a:lnTo>
                <a:cubicBezTo>
                  <a:pt x="159787" y="15872"/>
                  <a:pt x="159067" y="12999"/>
                  <a:pt x="156907" y="10844"/>
                </a:cubicBezTo>
                <a:cubicBezTo>
                  <a:pt x="154748" y="9049"/>
                  <a:pt x="152229" y="8331"/>
                  <a:pt x="148990" y="9408"/>
                </a:cubicBezTo>
                <a:lnTo>
                  <a:pt x="128117" y="17308"/>
                </a:lnTo>
                <a:cubicBezTo>
                  <a:pt x="120560" y="20181"/>
                  <a:pt x="111922" y="20181"/>
                  <a:pt x="104005" y="17308"/>
                </a:cubicBezTo>
                <a:lnTo>
                  <a:pt x="83132" y="9408"/>
                </a:lnTo>
                <a:close/>
                <a:moveTo>
                  <a:pt x="86371" y="1149"/>
                </a:moveTo>
                <a:lnTo>
                  <a:pt x="107244" y="9049"/>
                </a:lnTo>
                <a:cubicBezTo>
                  <a:pt x="113002" y="11203"/>
                  <a:pt x="119480" y="11203"/>
                  <a:pt x="124878" y="9049"/>
                </a:cubicBezTo>
                <a:lnTo>
                  <a:pt x="146111" y="1149"/>
                </a:lnTo>
                <a:cubicBezTo>
                  <a:pt x="152229" y="-1365"/>
                  <a:pt x="158707" y="430"/>
                  <a:pt x="163025" y="4740"/>
                </a:cubicBezTo>
                <a:cubicBezTo>
                  <a:pt x="167704" y="9049"/>
                  <a:pt x="169143" y="15513"/>
                  <a:pt x="166984" y="21258"/>
                </a:cubicBezTo>
                <a:lnTo>
                  <a:pt x="152229" y="63991"/>
                </a:lnTo>
                <a:cubicBezTo>
                  <a:pt x="155468" y="66864"/>
                  <a:pt x="161226" y="71891"/>
                  <a:pt x="168064" y="79433"/>
                </a:cubicBezTo>
                <a:cubicBezTo>
                  <a:pt x="169503" y="81587"/>
                  <a:pt x="169503" y="84101"/>
                  <a:pt x="167704" y="85537"/>
                </a:cubicBezTo>
                <a:cubicBezTo>
                  <a:pt x="165545" y="87333"/>
                  <a:pt x="163025" y="87333"/>
                  <a:pt x="161586" y="85178"/>
                </a:cubicBezTo>
                <a:cubicBezTo>
                  <a:pt x="155468" y="78714"/>
                  <a:pt x="150790" y="74046"/>
                  <a:pt x="147551" y="71532"/>
                </a:cubicBezTo>
                <a:cubicBezTo>
                  <a:pt x="139993" y="78355"/>
                  <a:pt x="128837" y="82305"/>
                  <a:pt x="116241" y="82305"/>
                </a:cubicBezTo>
                <a:cubicBezTo>
                  <a:pt x="103645" y="82305"/>
                  <a:pt x="92129" y="78355"/>
                  <a:pt x="84931" y="71532"/>
                </a:cubicBezTo>
                <a:cubicBezTo>
                  <a:pt x="72336" y="82665"/>
                  <a:pt x="23752" y="130784"/>
                  <a:pt x="24472" y="217686"/>
                </a:cubicBezTo>
                <a:cubicBezTo>
                  <a:pt x="24472" y="230255"/>
                  <a:pt x="20873" y="243182"/>
                  <a:pt x="14035" y="254314"/>
                </a:cubicBezTo>
                <a:cubicBezTo>
                  <a:pt x="11876" y="258624"/>
                  <a:pt x="9357" y="266165"/>
                  <a:pt x="8997" y="276220"/>
                </a:cubicBezTo>
                <a:cubicBezTo>
                  <a:pt x="16914" y="280529"/>
                  <a:pt x="65138" y="280170"/>
                  <a:pt x="88890" y="279811"/>
                </a:cubicBezTo>
                <a:lnTo>
                  <a:pt x="99686" y="279811"/>
                </a:lnTo>
                <a:cubicBezTo>
                  <a:pt x="102206" y="279811"/>
                  <a:pt x="104005" y="281965"/>
                  <a:pt x="104005" y="284120"/>
                </a:cubicBezTo>
                <a:cubicBezTo>
                  <a:pt x="104005" y="286633"/>
                  <a:pt x="102206" y="288429"/>
                  <a:pt x="99686" y="288429"/>
                </a:cubicBezTo>
                <a:lnTo>
                  <a:pt x="88890" y="288788"/>
                </a:lnTo>
                <a:cubicBezTo>
                  <a:pt x="81333" y="288788"/>
                  <a:pt x="74495" y="288788"/>
                  <a:pt x="68017" y="288788"/>
                </a:cubicBezTo>
                <a:cubicBezTo>
                  <a:pt x="28070" y="288788"/>
                  <a:pt x="7917" y="287352"/>
                  <a:pt x="2159" y="281965"/>
                </a:cubicBezTo>
                <a:cubicBezTo>
                  <a:pt x="720" y="280170"/>
                  <a:pt x="0" y="278374"/>
                  <a:pt x="0" y="277297"/>
                </a:cubicBezTo>
                <a:cubicBezTo>
                  <a:pt x="0" y="267242"/>
                  <a:pt x="2519" y="256828"/>
                  <a:pt x="6838" y="250005"/>
                </a:cubicBezTo>
                <a:cubicBezTo>
                  <a:pt x="12596" y="239950"/>
                  <a:pt x="15835" y="228818"/>
                  <a:pt x="15475" y="217686"/>
                </a:cubicBezTo>
                <a:cubicBezTo>
                  <a:pt x="14755" y="123961"/>
                  <a:pt x="67657" y="74405"/>
                  <a:pt x="79893" y="63991"/>
                </a:cubicBezTo>
                <a:lnTo>
                  <a:pt x="65138" y="21258"/>
                </a:lnTo>
                <a:cubicBezTo>
                  <a:pt x="62979" y="15513"/>
                  <a:pt x="64778" y="9049"/>
                  <a:pt x="69457" y="4740"/>
                </a:cubicBezTo>
                <a:cubicBezTo>
                  <a:pt x="73775" y="430"/>
                  <a:pt x="80613" y="-1365"/>
                  <a:pt x="86371" y="11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5" name="Freeform 975">
            <a:extLst>
              <a:ext uri="{FF2B5EF4-FFF2-40B4-BE49-F238E27FC236}">
                <a16:creationId xmlns:a16="http://schemas.microsoft.com/office/drawing/2014/main" id="{D11DC7B3-119C-C243-A574-83C98F1075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70887" y="3689981"/>
            <a:ext cx="777913" cy="777913"/>
          </a:xfrm>
          <a:custGeom>
            <a:avLst/>
            <a:gdLst>
              <a:gd name="T0" fmla="*/ 3853139 w 290152"/>
              <a:gd name="T1" fmla="*/ 5082436 h 290152"/>
              <a:gd name="T2" fmla="*/ 438459 w 290152"/>
              <a:gd name="T3" fmla="*/ 4902739 h 290152"/>
              <a:gd name="T4" fmla="*/ 172546 w 290152"/>
              <a:gd name="T5" fmla="*/ 4377960 h 290152"/>
              <a:gd name="T6" fmla="*/ 1121409 w 290152"/>
              <a:gd name="T7" fmla="*/ 3608772 h 290152"/>
              <a:gd name="T8" fmla="*/ 4925810 w 290152"/>
              <a:gd name="T9" fmla="*/ 3471204 h 290152"/>
              <a:gd name="T10" fmla="*/ 4015803 w 290152"/>
              <a:gd name="T11" fmla="*/ 3383636 h 290152"/>
              <a:gd name="T12" fmla="*/ 2293199 w 290152"/>
              <a:gd name="T13" fmla="*/ 2911468 h 290152"/>
              <a:gd name="T14" fmla="*/ 5273713 w 290152"/>
              <a:gd name="T15" fmla="*/ 2873868 h 290152"/>
              <a:gd name="T16" fmla="*/ 4015201 w 290152"/>
              <a:gd name="T17" fmla="*/ 2782794 h 290152"/>
              <a:gd name="T18" fmla="*/ 1121409 w 290152"/>
              <a:gd name="T19" fmla="*/ 2817982 h 290152"/>
              <a:gd name="T20" fmla="*/ 3457762 w 290152"/>
              <a:gd name="T21" fmla="*/ 4205430 h 290152"/>
              <a:gd name="T22" fmla="*/ 1940940 w 290152"/>
              <a:gd name="T23" fmla="*/ 2070354 h 290152"/>
              <a:gd name="T24" fmla="*/ 529638 w 290152"/>
              <a:gd name="T25" fmla="*/ 1739260 h 290152"/>
              <a:gd name="T26" fmla="*/ 529638 w 290152"/>
              <a:gd name="T27" fmla="*/ 1921401 h 290152"/>
              <a:gd name="T28" fmla="*/ 3105494 w 290152"/>
              <a:gd name="T29" fmla="*/ 1524028 h 290152"/>
              <a:gd name="T30" fmla="*/ 1130466 w 290152"/>
              <a:gd name="T31" fmla="*/ 1170028 h 290152"/>
              <a:gd name="T32" fmla="*/ 1130466 w 290152"/>
              <a:gd name="T33" fmla="*/ 1352212 h 290152"/>
              <a:gd name="T34" fmla="*/ 634846 w 290152"/>
              <a:gd name="T35" fmla="*/ 1170028 h 290152"/>
              <a:gd name="T36" fmla="*/ 442752 w 290152"/>
              <a:gd name="T37" fmla="*/ 1261119 h 290152"/>
              <a:gd name="T38" fmla="*/ 3629403 w 290152"/>
              <a:gd name="T39" fmla="*/ 684339 h 290152"/>
              <a:gd name="T40" fmla="*/ 2267931 w 290152"/>
              <a:gd name="T41" fmla="*/ 600882 h 290152"/>
              <a:gd name="T42" fmla="*/ 1773579 w 290152"/>
              <a:gd name="T43" fmla="*/ 782977 h 290152"/>
              <a:gd name="T44" fmla="*/ 528080 w 290152"/>
              <a:gd name="T45" fmla="*/ 600882 h 290152"/>
              <a:gd name="T46" fmla="*/ 528080 w 290152"/>
              <a:gd name="T47" fmla="*/ 782977 h 290152"/>
              <a:gd name="T48" fmla="*/ 4675756 w 290152"/>
              <a:gd name="T49" fmla="*/ 655247 h 290152"/>
              <a:gd name="T50" fmla="*/ 4856784 w 290152"/>
              <a:gd name="T51" fmla="*/ 1099864 h 290152"/>
              <a:gd name="T52" fmla="*/ 5052345 w 290152"/>
              <a:gd name="T53" fmla="*/ 1874332 h 290152"/>
              <a:gd name="T54" fmla="*/ 4494707 w 290152"/>
              <a:gd name="T55" fmla="*/ 2404974 h 290152"/>
              <a:gd name="T56" fmla="*/ 4306438 w 290152"/>
              <a:gd name="T57" fmla="*/ 1967551 h 290152"/>
              <a:gd name="T58" fmla="*/ 4110902 w 290152"/>
              <a:gd name="T59" fmla="*/ 1185892 h 290152"/>
              <a:gd name="T60" fmla="*/ 438459 w 290152"/>
              <a:gd name="T61" fmla="*/ 172546 h 290152"/>
              <a:gd name="T62" fmla="*/ 948863 w 290152"/>
              <a:gd name="T63" fmla="*/ 2465758 h 290152"/>
              <a:gd name="T64" fmla="*/ 2113430 w 290152"/>
              <a:gd name="T65" fmla="*/ 1718120 h 290152"/>
              <a:gd name="T66" fmla="*/ 3285233 w 290152"/>
              <a:gd name="T67" fmla="*/ 1171750 h 290152"/>
              <a:gd name="T68" fmla="*/ 2465721 w 290152"/>
              <a:gd name="T69" fmla="*/ 2005664 h 290152"/>
              <a:gd name="T70" fmla="*/ 1279559 w 290152"/>
              <a:gd name="T71" fmla="*/ 2710148 h 290152"/>
              <a:gd name="T72" fmla="*/ 172546 w 290152"/>
              <a:gd name="T73" fmla="*/ 3062402 h 290152"/>
              <a:gd name="T74" fmla="*/ 682944 w 290152"/>
              <a:gd name="T75" fmla="*/ 3436253 h 290152"/>
              <a:gd name="T76" fmla="*/ 1768442 w 290152"/>
              <a:gd name="T77" fmla="*/ 4205430 h 290152"/>
              <a:gd name="T78" fmla="*/ 2465721 w 290152"/>
              <a:gd name="T79" fmla="*/ 2817982 h 290152"/>
              <a:gd name="T80" fmla="*/ 3026441 w 290152"/>
              <a:gd name="T81" fmla="*/ 2221331 h 290152"/>
              <a:gd name="T82" fmla="*/ 5607190 w 290152"/>
              <a:gd name="T83" fmla="*/ 4205430 h 290152"/>
              <a:gd name="T84" fmla="*/ 438459 w 290152"/>
              <a:gd name="T85" fmla="*/ 0 h 290152"/>
              <a:gd name="T86" fmla="*/ 5779691 w 290152"/>
              <a:gd name="T87" fmla="*/ 4636751 h 290152"/>
              <a:gd name="T88" fmla="*/ 4643888 w 290152"/>
              <a:gd name="T89" fmla="*/ 5607243 h 290152"/>
              <a:gd name="T90" fmla="*/ 1056716 w 290152"/>
              <a:gd name="T91" fmla="*/ 5693510 h 290152"/>
              <a:gd name="T92" fmla="*/ 438459 w 290152"/>
              <a:gd name="T93" fmla="*/ 5082436 h 290152"/>
              <a:gd name="T94" fmla="*/ 438459 w 290152"/>
              <a:gd name="T95" fmla="*/ 0 h 29015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0152" h="290152">
                <a:moveTo>
                  <a:pt x="96717" y="255146"/>
                </a:moveTo>
                <a:lnTo>
                  <a:pt x="96717" y="281491"/>
                </a:lnTo>
                <a:lnTo>
                  <a:pt x="193435" y="281491"/>
                </a:lnTo>
                <a:lnTo>
                  <a:pt x="193435" y="255146"/>
                </a:lnTo>
                <a:lnTo>
                  <a:pt x="96717" y="255146"/>
                </a:lnTo>
                <a:close/>
                <a:moveTo>
                  <a:pt x="8661" y="219780"/>
                </a:moveTo>
                <a:lnTo>
                  <a:pt x="8661" y="232771"/>
                </a:lnTo>
                <a:cubicBezTo>
                  <a:pt x="8661" y="240350"/>
                  <a:pt x="14796" y="246124"/>
                  <a:pt x="22014" y="246124"/>
                </a:cubicBezTo>
                <a:lnTo>
                  <a:pt x="268138" y="246124"/>
                </a:lnTo>
                <a:cubicBezTo>
                  <a:pt x="275717" y="246124"/>
                  <a:pt x="281491" y="240350"/>
                  <a:pt x="281491" y="232771"/>
                </a:cubicBezTo>
                <a:lnTo>
                  <a:pt x="281491" y="219780"/>
                </a:lnTo>
                <a:lnTo>
                  <a:pt x="8661" y="219780"/>
                </a:lnTo>
                <a:close/>
                <a:moveTo>
                  <a:pt x="38975" y="181165"/>
                </a:moveTo>
                <a:lnTo>
                  <a:pt x="38975" y="211118"/>
                </a:lnTo>
                <a:lnTo>
                  <a:pt x="56298" y="211118"/>
                </a:lnTo>
                <a:lnTo>
                  <a:pt x="56298" y="181165"/>
                </a:lnTo>
                <a:lnTo>
                  <a:pt x="38975" y="181165"/>
                </a:lnTo>
                <a:close/>
                <a:moveTo>
                  <a:pt x="201601" y="169863"/>
                </a:moveTo>
                <a:lnTo>
                  <a:pt x="243265" y="169863"/>
                </a:lnTo>
                <a:cubicBezTo>
                  <a:pt x="245457" y="169863"/>
                  <a:pt x="247285" y="172061"/>
                  <a:pt x="247285" y="174259"/>
                </a:cubicBezTo>
                <a:cubicBezTo>
                  <a:pt x="247285" y="176824"/>
                  <a:pt x="245457" y="179022"/>
                  <a:pt x="243265" y="179022"/>
                </a:cubicBezTo>
                <a:lnTo>
                  <a:pt x="201601" y="179022"/>
                </a:lnTo>
                <a:cubicBezTo>
                  <a:pt x="199043" y="179022"/>
                  <a:pt x="196850" y="176824"/>
                  <a:pt x="196850" y="174259"/>
                </a:cubicBezTo>
                <a:cubicBezTo>
                  <a:pt x="196850" y="172061"/>
                  <a:pt x="199043" y="169863"/>
                  <a:pt x="201601" y="169863"/>
                </a:cubicBezTo>
                <a:close/>
                <a:moveTo>
                  <a:pt x="97439" y="146159"/>
                </a:moveTo>
                <a:lnTo>
                  <a:pt x="97439" y="211118"/>
                </a:lnTo>
                <a:lnTo>
                  <a:pt x="115122" y="211118"/>
                </a:lnTo>
                <a:lnTo>
                  <a:pt x="115122" y="146159"/>
                </a:lnTo>
                <a:lnTo>
                  <a:pt x="97439" y="146159"/>
                </a:lnTo>
                <a:close/>
                <a:moveTo>
                  <a:pt x="201571" y="139700"/>
                </a:moveTo>
                <a:lnTo>
                  <a:pt x="260393" y="139700"/>
                </a:lnTo>
                <a:cubicBezTo>
                  <a:pt x="262935" y="139700"/>
                  <a:pt x="264750" y="141605"/>
                  <a:pt x="264750" y="144272"/>
                </a:cubicBezTo>
                <a:cubicBezTo>
                  <a:pt x="264750" y="146939"/>
                  <a:pt x="262935" y="148844"/>
                  <a:pt x="260393" y="148844"/>
                </a:cubicBezTo>
                <a:lnTo>
                  <a:pt x="201571" y="148844"/>
                </a:lnTo>
                <a:cubicBezTo>
                  <a:pt x="199029" y="148844"/>
                  <a:pt x="196850" y="146939"/>
                  <a:pt x="196850" y="144272"/>
                </a:cubicBezTo>
                <a:cubicBezTo>
                  <a:pt x="196850" y="141605"/>
                  <a:pt x="199029" y="139700"/>
                  <a:pt x="201571" y="139700"/>
                </a:cubicBezTo>
                <a:close/>
                <a:moveTo>
                  <a:pt x="47637" y="132445"/>
                </a:moveTo>
                <a:cubicBezTo>
                  <a:pt x="42945" y="132445"/>
                  <a:pt x="38975" y="136415"/>
                  <a:pt x="38975" y="141467"/>
                </a:cubicBezTo>
                <a:cubicBezTo>
                  <a:pt x="38975" y="146159"/>
                  <a:pt x="42945" y="150128"/>
                  <a:pt x="47637" y="150128"/>
                </a:cubicBezTo>
                <a:cubicBezTo>
                  <a:pt x="52689" y="150128"/>
                  <a:pt x="56298" y="146159"/>
                  <a:pt x="56298" y="141467"/>
                </a:cubicBezTo>
                <a:cubicBezTo>
                  <a:pt x="56298" y="136415"/>
                  <a:pt x="52689" y="132445"/>
                  <a:pt x="47637" y="132445"/>
                </a:cubicBezTo>
                <a:close/>
                <a:moveTo>
                  <a:pt x="155902" y="120175"/>
                </a:moveTo>
                <a:lnTo>
                  <a:pt x="155902" y="211118"/>
                </a:lnTo>
                <a:lnTo>
                  <a:pt x="173586" y="211118"/>
                </a:lnTo>
                <a:lnTo>
                  <a:pt x="173586" y="120175"/>
                </a:lnTo>
                <a:lnTo>
                  <a:pt x="155902" y="120175"/>
                </a:lnTo>
                <a:close/>
                <a:moveTo>
                  <a:pt x="106100" y="94913"/>
                </a:moveTo>
                <a:cubicBezTo>
                  <a:pt x="101409" y="94913"/>
                  <a:pt x="97439" y="98883"/>
                  <a:pt x="97439" y="103935"/>
                </a:cubicBezTo>
                <a:cubicBezTo>
                  <a:pt x="97439" y="108626"/>
                  <a:pt x="101409" y="112596"/>
                  <a:pt x="106100" y="112596"/>
                </a:cubicBezTo>
                <a:cubicBezTo>
                  <a:pt x="111153" y="112596"/>
                  <a:pt x="115122" y="108626"/>
                  <a:pt x="115122" y="103935"/>
                </a:cubicBezTo>
                <a:cubicBezTo>
                  <a:pt x="115122" y="98883"/>
                  <a:pt x="111153" y="94913"/>
                  <a:pt x="106100" y="94913"/>
                </a:cubicBezTo>
                <a:close/>
                <a:moveTo>
                  <a:pt x="26590" y="87313"/>
                </a:moveTo>
                <a:lnTo>
                  <a:pt x="69519" y="87313"/>
                </a:lnTo>
                <a:cubicBezTo>
                  <a:pt x="72066" y="87313"/>
                  <a:pt x="74249" y="89218"/>
                  <a:pt x="74249" y="91885"/>
                </a:cubicBezTo>
                <a:cubicBezTo>
                  <a:pt x="74249" y="94552"/>
                  <a:pt x="72066" y="96457"/>
                  <a:pt x="69519" y="96457"/>
                </a:cubicBezTo>
                <a:lnTo>
                  <a:pt x="26590" y="96457"/>
                </a:lnTo>
                <a:cubicBezTo>
                  <a:pt x="24408" y="96457"/>
                  <a:pt x="22225" y="94552"/>
                  <a:pt x="22225" y="91885"/>
                </a:cubicBezTo>
                <a:cubicBezTo>
                  <a:pt x="22225" y="89218"/>
                  <a:pt x="24408" y="87313"/>
                  <a:pt x="26590" y="87313"/>
                </a:cubicBezTo>
                <a:close/>
                <a:moveTo>
                  <a:pt x="164925" y="67846"/>
                </a:moveTo>
                <a:cubicBezTo>
                  <a:pt x="160233" y="67846"/>
                  <a:pt x="155902" y="71455"/>
                  <a:pt x="155902" y="76508"/>
                </a:cubicBezTo>
                <a:cubicBezTo>
                  <a:pt x="155902" y="81560"/>
                  <a:pt x="160233" y="85530"/>
                  <a:pt x="164925" y="85530"/>
                </a:cubicBezTo>
                <a:cubicBezTo>
                  <a:pt x="169977" y="85530"/>
                  <a:pt x="173586" y="81560"/>
                  <a:pt x="173586" y="76508"/>
                </a:cubicBezTo>
                <a:cubicBezTo>
                  <a:pt x="173586" y="71455"/>
                  <a:pt x="169977" y="67846"/>
                  <a:pt x="164925" y="67846"/>
                </a:cubicBezTo>
                <a:close/>
                <a:moveTo>
                  <a:pt x="56750" y="58738"/>
                </a:moveTo>
                <a:lnTo>
                  <a:pt x="125813" y="58738"/>
                </a:lnTo>
                <a:cubicBezTo>
                  <a:pt x="127994" y="58738"/>
                  <a:pt x="129811" y="60643"/>
                  <a:pt x="129811" y="63310"/>
                </a:cubicBezTo>
                <a:cubicBezTo>
                  <a:pt x="129811" y="65977"/>
                  <a:pt x="127994" y="67882"/>
                  <a:pt x="125813" y="67882"/>
                </a:cubicBezTo>
                <a:lnTo>
                  <a:pt x="56750" y="67882"/>
                </a:lnTo>
                <a:cubicBezTo>
                  <a:pt x="54569" y="67882"/>
                  <a:pt x="52388" y="65977"/>
                  <a:pt x="52388" y="63310"/>
                </a:cubicBezTo>
                <a:cubicBezTo>
                  <a:pt x="52388" y="60643"/>
                  <a:pt x="54569" y="58738"/>
                  <a:pt x="56750" y="58738"/>
                </a:cubicBezTo>
                <a:close/>
                <a:moveTo>
                  <a:pt x="26511" y="58738"/>
                </a:moveTo>
                <a:lnTo>
                  <a:pt x="31869" y="58738"/>
                </a:lnTo>
                <a:cubicBezTo>
                  <a:pt x="34370" y="58738"/>
                  <a:pt x="36156" y="60643"/>
                  <a:pt x="36156" y="63310"/>
                </a:cubicBezTo>
                <a:cubicBezTo>
                  <a:pt x="36156" y="65977"/>
                  <a:pt x="34370" y="67882"/>
                  <a:pt x="31869" y="67882"/>
                </a:cubicBezTo>
                <a:lnTo>
                  <a:pt x="26511" y="67882"/>
                </a:lnTo>
                <a:cubicBezTo>
                  <a:pt x="24368" y="67882"/>
                  <a:pt x="22225" y="65977"/>
                  <a:pt x="22225" y="63310"/>
                </a:cubicBezTo>
                <a:cubicBezTo>
                  <a:pt x="22225" y="60643"/>
                  <a:pt x="24368" y="58738"/>
                  <a:pt x="26511" y="58738"/>
                </a:cubicBezTo>
                <a:close/>
                <a:moveTo>
                  <a:pt x="113854" y="30163"/>
                </a:moveTo>
                <a:lnTo>
                  <a:pt x="177886" y="30163"/>
                </a:lnTo>
                <a:cubicBezTo>
                  <a:pt x="180404" y="30163"/>
                  <a:pt x="182203" y="32068"/>
                  <a:pt x="182203" y="34354"/>
                </a:cubicBezTo>
                <a:cubicBezTo>
                  <a:pt x="182203" y="37021"/>
                  <a:pt x="180404" y="39307"/>
                  <a:pt x="177886" y="39307"/>
                </a:cubicBezTo>
                <a:lnTo>
                  <a:pt x="113854" y="39307"/>
                </a:lnTo>
                <a:cubicBezTo>
                  <a:pt x="111336" y="39307"/>
                  <a:pt x="109538" y="37021"/>
                  <a:pt x="109538" y="34354"/>
                </a:cubicBezTo>
                <a:cubicBezTo>
                  <a:pt x="109538" y="32068"/>
                  <a:pt x="111336" y="30163"/>
                  <a:pt x="113854" y="30163"/>
                </a:cubicBezTo>
                <a:close/>
                <a:moveTo>
                  <a:pt x="56658" y="30163"/>
                </a:moveTo>
                <a:lnTo>
                  <a:pt x="89037" y="30163"/>
                </a:lnTo>
                <a:cubicBezTo>
                  <a:pt x="91172" y="30163"/>
                  <a:pt x="93307" y="32068"/>
                  <a:pt x="93307" y="34354"/>
                </a:cubicBezTo>
                <a:cubicBezTo>
                  <a:pt x="93307" y="37021"/>
                  <a:pt x="91172" y="39307"/>
                  <a:pt x="89037" y="39307"/>
                </a:cubicBezTo>
                <a:lnTo>
                  <a:pt x="56658" y="39307"/>
                </a:lnTo>
                <a:cubicBezTo>
                  <a:pt x="54523" y="39307"/>
                  <a:pt x="52388" y="37021"/>
                  <a:pt x="52388" y="34354"/>
                </a:cubicBezTo>
                <a:cubicBezTo>
                  <a:pt x="52388" y="32068"/>
                  <a:pt x="54523" y="30163"/>
                  <a:pt x="56658" y="30163"/>
                </a:cubicBezTo>
                <a:close/>
                <a:moveTo>
                  <a:pt x="26511" y="30163"/>
                </a:moveTo>
                <a:lnTo>
                  <a:pt x="31869" y="30163"/>
                </a:lnTo>
                <a:cubicBezTo>
                  <a:pt x="34370" y="30163"/>
                  <a:pt x="36156" y="32068"/>
                  <a:pt x="36156" y="34354"/>
                </a:cubicBezTo>
                <a:cubicBezTo>
                  <a:pt x="36156" y="37021"/>
                  <a:pt x="34370" y="39307"/>
                  <a:pt x="31869" y="39307"/>
                </a:cubicBezTo>
                <a:lnTo>
                  <a:pt x="26511" y="39307"/>
                </a:lnTo>
                <a:cubicBezTo>
                  <a:pt x="24368" y="39307"/>
                  <a:pt x="22225" y="37021"/>
                  <a:pt x="22225" y="34354"/>
                </a:cubicBezTo>
                <a:cubicBezTo>
                  <a:pt x="22225" y="32068"/>
                  <a:pt x="24368" y="30163"/>
                  <a:pt x="26511" y="30163"/>
                </a:cubicBezTo>
                <a:close/>
                <a:moveTo>
                  <a:pt x="230006" y="28575"/>
                </a:moveTo>
                <a:cubicBezTo>
                  <a:pt x="232187" y="28575"/>
                  <a:pt x="234732" y="30735"/>
                  <a:pt x="234732" y="32895"/>
                </a:cubicBezTo>
                <a:lnTo>
                  <a:pt x="234732" y="38655"/>
                </a:lnTo>
                <a:cubicBezTo>
                  <a:pt x="242367" y="40095"/>
                  <a:pt x="248911" y="44775"/>
                  <a:pt x="251819" y="51974"/>
                </a:cubicBezTo>
                <a:cubicBezTo>
                  <a:pt x="252910" y="54134"/>
                  <a:pt x="251819" y="56654"/>
                  <a:pt x="249638" y="57734"/>
                </a:cubicBezTo>
                <a:cubicBezTo>
                  <a:pt x="247456" y="58814"/>
                  <a:pt x="244912" y="57734"/>
                  <a:pt x="243821" y="55214"/>
                </a:cubicBezTo>
                <a:cubicBezTo>
                  <a:pt x="241640" y="50534"/>
                  <a:pt x="235823" y="46934"/>
                  <a:pt x="230006" y="46934"/>
                </a:cubicBezTo>
                <a:cubicBezTo>
                  <a:pt x="222008" y="46934"/>
                  <a:pt x="215464" y="52694"/>
                  <a:pt x="215464" y="59534"/>
                </a:cubicBezTo>
                <a:cubicBezTo>
                  <a:pt x="215464" y="65654"/>
                  <a:pt x="218009" y="72494"/>
                  <a:pt x="230006" y="72494"/>
                </a:cubicBezTo>
                <a:cubicBezTo>
                  <a:pt x="247456" y="72494"/>
                  <a:pt x="253637" y="83654"/>
                  <a:pt x="253637" y="94094"/>
                </a:cubicBezTo>
                <a:cubicBezTo>
                  <a:pt x="253637" y="104893"/>
                  <a:pt x="245275" y="113533"/>
                  <a:pt x="234732" y="115333"/>
                </a:cubicBezTo>
                <a:lnTo>
                  <a:pt x="234732" y="120733"/>
                </a:lnTo>
                <a:cubicBezTo>
                  <a:pt x="234732" y="123253"/>
                  <a:pt x="232187" y="125053"/>
                  <a:pt x="230006" y="125053"/>
                </a:cubicBezTo>
                <a:cubicBezTo>
                  <a:pt x="227461" y="125053"/>
                  <a:pt x="225643" y="123253"/>
                  <a:pt x="225643" y="120733"/>
                </a:cubicBezTo>
                <a:lnTo>
                  <a:pt x="225643" y="115333"/>
                </a:lnTo>
                <a:cubicBezTo>
                  <a:pt x="217645" y="113893"/>
                  <a:pt x="211101" y="108853"/>
                  <a:pt x="208193" y="102013"/>
                </a:cubicBezTo>
                <a:cubicBezTo>
                  <a:pt x="207102" y="99853"/>
                  <a:pt x="208193" y="96973"/>
                  <a:pt x="210374" y="96253"/>
                </a:cubicBezTo>
                <a:cubicBezTo>
                  <a:pt x="212919" y="95173"/>
                  <a:pt x="215464" y="96253"/>
                  <a:pt x="216191" y="98773"/>
                </a:cubicBezTo>
                <a:cubicBezTo>
                  <a:pt x="218372" y="103453"/>
                  <a:pt x="223826" y="107053"/>
                  <a:pt x="230006" y="107053"/>
                </a:cubicBezTo>
                <a:cubicBezTo>
                  <a:pt x="238368" y="107053"/>
                  <a:pt x="244912" y="101293"/>
                  <a:pt x="244912" y="94094"/>
                </a:cubicBezTo>
                <a:cubicBezTo>
                  <a:pt x="244912" y="88334"/>
                  <a:pt x="242367" y="81134"/>
                  <a:pt x="230006" y="81134"/>
                </a:cubicBezTo>
                <a:cubicBezTo>
                  <a:pt x="212556" y="81134"/>
                  <a:pt x="206375" y="70334"/>
                  <a:pt x="206375" y="59534"/>
                </a:cubicBezTo>
                <a:cubicBezTo>
                  <a:pt x="206375" y="49454"/>
                  <a:pt x="214737" y="40455"/>
                  <a:pt x="225643" y="38655"/>
                </a:cubicBezTo>
                <a:lnTo>
                  <a:pt x="225643" y="32895"/>
                </a:lnTo>
                <a:cubicBezTo>
                  <a:pt x="225643" y="30735"/>
                  <a:pt x="227461" y="28575"/>
                  <a:pt x="230006" y="28575"/>
                </a:cubicBezTo>
                <a:close/>
                <a:moveTo>
                  <a:pt x="22014" y="8661"/>
                </a:moveTo>
                <a:cubicBezTo>
                  <a:pt x="14796" y="8661"/>
                  <a:pt x="8661" y="14796"/>
                  <a:pt x="8661" y="22014"/>
                </a:cubicBezTo>
                <a:lnTo>
                  <a:pt x="8661" y="144354"/>
                </a:lnTo>
                <a:lnTo>
                  <a:pt x="30314" y="140384"/>
                </a:lnTo>
                <a:cubicBezTo>
                  <a:pt x="30675" y="131362"/>
                  <a:pt x="38615" y="123784"/>
                  <a:pt x="47637" y="123784"/>
                </a:cubicBezTo>
                <a:cubicBezTo>
                  <a:pt x="52328" y="123784"/>
                  <a:pt x="56298" y="125588"/>
                  <a:pt x="59546" y="128475"/>
                </a:cubicBezTo>
                <a:lnTo>
                  <a:pt x="89860" y="108987"/>
                </a:lnTo>
                <a:cubicBezTo>
                  <a:pt x="89139" y="107544"/>
                  <a:pt x="88778" y="105739"/>
                  <a:pt x="88778" y="103935"/>
                </a:cubicBezTo>
                <a:cubicBezTo>
                  <a:pt x="88778" y="94191"/>
                  <a:pt x="96717" y="86252"/>
                  <a:pt x="106100" y="86252"/>
                </a:cubicBezTo>
                <a:cubicBezTo>
                  <a:pt x="111874" y="86252"/>
                  <a:pt x="116566" y="88778"/>
                  <a:pt x="119814" y="92747"/>
                </a:cubicBezTo>
                <a:lnTo>
                  <a:pt x="147602" y="79756"/>
                </a:lnTo>
                <a:cubicBezTo>
                  <a:pt x="147602" y="78673"/>
                  <a:pt x="147241" y="77590"/>
                  <a:pt x="147241" y="76508"/>
                </a:cubicBezTo>
                <a:cubicBezTo>
                  <a:pt x="147241" y="66764"/>
                  <a:pt x="155181" y="58824"/>
                  <a:pt x="164925" y="58824"/>
                </a:cubicBezTo>
                <a:cubicBezTo>
                  <a:pt x="174668" y="58824"/>
                  <a:pt x="182608" y="66764"/>
                  <a:pt x="182608" y="76508"/>
                </a:cubicBezTo>
                <a:cubicBezTo>
                  <a:pt x="182608" y="86252"/>
                  <a:pt x="174668" y="94191"/>
                  <a:pt x="164925" y="94191"/>
                </a:cubicBezTo>
                <a:cubicBezTo>
                  <a:pt x="159511" y="94191"/>
                  <a:pt x="154459" y="91665"/>
                  <a:pt x="151572" y="87695"/>
                </a:cubicBezTo>
                <a:lnTo>
                  <a:pt x="123784" y="100687"/>
                </a:lnTo>
                <a:cubicBezTo>
                  <a:pt x="123784" y="101409"/>
                  <a:pt x="123784" y="102491"/>
                  <a:pt x="123784" y="103935"/>
                </a:cubicBezTo>
                <a:cubicBezTo>
                  <a:pt x="123784" y="113318"/>
                  <a:pt x="115844" y="121618"/>
                  <a:pt x="106100" y="121618"/>
                </a:cubicBezTo>
                <a:cubicBezTo>
                  <a:pt x="101770" y="121618"/>
                  <a:pt x="97439" y="119453"/>
                  <a:pt x="94552" y="116566"/>
                </a:cubicBezTo>
                <a:lnTo>
                  <a:pt x="64237" y="136054"/>
                </a:lnTo>
                <a:cubicBezTo>
                  <a:pt x="64959" y="137497"/>
                  <a:pt x="65320" y="139663"/>
                  <a:pt x="65320" y="141467"/>
                </a:cubicBezTo>
                <a:cubicBezTo>
                  <a:pt x="65320" y="150850"/>
                  <a:pt x="57381" y="158790"/>
                  <a:pt x="47637" y="158790"/>
                </a:cubicBezTo>
                <a:cubicBezTo>
                  <a:pt x="40780" y="158790"/>
                  <a:pt x="35006" y="154820"/>
                  <a:pt x="31758" y="149046"/>
                </a:cubicBezTo>
                <a:lnTo>
                  <a:pt x="8661" y="153737"/>
                </a:lnTo>
                <a:lnTo>
                  <a:pt x="8661" y="211118"/>
                </a:lnTo>
                <a:lnTo>
                  <a:pt x="30314" y="211118"/>
                </a:lnTo>
                <a:lnTo>
                  <a:pt x="30314" y="176834"/>
                </a:lnTo>
                <a:cubicBezTo>
                  <a:pt x="30314" y="174308"/>
                  <a:pt x="32119" y="172504"/>
                  <a:pt x="34284" y="172504"/>
                </a:cubicBezTo>
                <a:lnTo>
                  <a:pt x="60989" y="172504"/>
                </a:lnTo>
                <a:cubicBezTo>
                  <a:pt x="63155" y="172504"/>
                  <a:pt x="65320" y="174308"/>
                  <a:pt x="65320" y="176834"/>
                </a:cubicBezTo>
                <a:lnTo>
                  <a:pt x="65320" y="211118"/>
                </a:lnTo>
                <a:lnTo>
                  <a:pt x="88778" y="211118"/>
                </a:lnTo>
                <a:lnTo>
                  <a:pt x="88778" y="141467"/>
                </a:lnTo>
                <a:cubicBezTo>
                  <a:pt x="88778" y="139302"/>
                  <a:pt x="90943" y="137136"/>
                  <a:pt x="93108" y="137136"/>
                </a:cubicBezTo>
                <a:lnTo>
                  <a:pt x="119453" y="137136"/>
                </a:lnTo>
                <a:cubicBezTo>
                  <a:pt x="121979" y="137136"/>
                  <a:pt x="123784" y="139302"/>
                  <a:pt x="123784" y="141467"/>
                </a:cubicBezTo>
                <a:lnTo>
                  <a:pt x="123784" y="211118"/>
                </a:lnTo>
                <a:lnTo>
                  <a:pt x="147241" y="211118"/>
                </a:lnTo>
                <a:lnTo>
                  <a:pt x="147241" y="115844"/>
                </a:lnTo>
                <a:cubicBezTo>
                  <a:pt x="147241" y="113318"/>
                  <a:pt x="149406" y="111514"/>
                  <a:pt x="151933" y="111514"/>
                </a:cubicBezTo>
                <a:lnTo>
                  <a:pt x="178277" y="111514"/>
                </a:lnTo>
                <a:cubicBezTo>
                  <a:pt x="180804" y="111514"/>
                  <a:pt x="182608" y="113318"/>
                  <a:pt x="182608" y="115844"/>
                </a:cubicBezTo>
                <a:lnTo>
                  <a:pt x="182608" y="211118"/>
                </a:lnTo>
                <a:lnTo>
                  <a:pt x="281491" y="211118"/>
                </a:lnTo>
                <a:lnTo>
                  <a:pt x="281491" y="22014"/>
                </a:lnTo>
                <a:cubicBezTo>
                  <a:pt x="281491" y="14796"/>
                  <a:pt x="275717" y="8661"/>
                  <a:pt x="268138" y="8661"/>
                </a:cubicBezTo>
                <a:lnTo>
                  <a:pt x="22014" y="8661"/>
                </a:lnTo>
                <a:close/>
                <a:moveTo>
                  <a:pt x="22014" y="0"/>
                </a:moveTo>
                <a:lnTo>
                  <a:pt x="268138" y="0"/>
                </a:lnTo>
                <a:cubicBezTo>
                  <a:pt x="280408" y="0"/>
                  <a:pt x="290152" y="9744"/>
                  <a:pt x="290152" y="22014"/>
                </a:cubicBezTo>
                <a:lnTo>
                  <a:pt x="290152" y="215449"/>
                </a:lnTo>
                <a:lnTo>
                  <a:pt x="290152" y="232771"/>
                </a:lnTo>
                <a:cubicBezTo>
                  <a:pt x="290152" y="245402"/>
                  <a:pt x="280408" y="255146"/>
                  <a:pt x="268138" y="255146"/>
                </a:cubicBezTo>
                <a:lnTo>
                  <a:pt x="202457" y="255146"/>
                </a:lnTo>
                <a:lnTo>
                  <a:pt x="202457" y="281491"/>
                </a:lnTo>
                <a:lnTo>
                  <a:pt x="233132" y="281491"/>
                </a:lnTo>
                <a:cubicBezTo>
                  <a:pt x="235659" y="281491"/>
                  <a:pt x="237463" y="283295"/>
                  <a:pt x="237463" y="285822"/>
                </a:cubicBezTo>
                <a:cubicBezTo>
                  <a:pt x="237463" y="288348"/>
                  <a:pt x="235659" y="290152"/>
                  <a:pt x="233132" y="290152"/>
                </a:cubicBezTo>
                <a:lnTo>
                  <a:pt x="57381" y="290152"/>
                </a:lnTo>
                <a:cubicBezTo>
                  <a:pt x="54854" y="290152"/>
                  <a:pt x="53050" y="288348"/>
                  <a:pt x="53050" y="285822"/>
                </a:cubicBezTo>
                <a:cubicBezTo>
                  <a:pt x="53050" y="283295"/>
                  <a:pt x="54854" y="281491"/>
                  <a:pt x="57381" y="281491"/>
                </a:cubicBezTo>
                <a:lnTo>
                  <a:pt x="88056" y="281491"/>
                </a:lnTo>
                <a:lnTo>
                  <a:pt x="88056" y="255146"/>
                </a:lnTo>
                <a:lnTo>
                  <a:pt x="22014" y="255146"/>
                </a:lnTo>
                <a:cubicBezTo>
                  <a:pt x="10105" y="255146"/>
                  <a:pt x="0" y="245402"/>
                  <a:pt x="0" y="232771"/>
                </a:cubicBezTo>
                <a:lnTo>
                  <a:pt x="0" y="215449"/>
                </a:lnTo>
                <a:lnTo>
                  <a:pt x="0" y="22014"/>
                </a:lnTo>
                <a:cubicBezTo>
                  <a:pt x="0" y="9744"/>
                  <a:pt x="10105" y="0"/>
                  <a:pt x="22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6" name="Freeform 974">
            <a:extLst>
              <a:ext uri="{FF2B5EF4-FFF2-40B4-BE49-F238E27FC236}">
                <a16:creationId xmlns:a16="http://schemas.microsoft.com/office/drawing/2014/main" id="{72B66972-BBA6-7747-8BA7-A3266D692A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332970" y="6744751"/>
            <a:ext cx="777913" cy="773229"/>
          </a:xfrm>
          <a:custGeom>
            <a:avLst/>
            <a:gdLst>
              <a:gd name="T0" fmla="*/ 2562819 w 290153"/>
              <a:gd name="T1" fmla="*/ 4648840 h 288566"/>
              <a:gd name="T2" fmla="*/ 4454966 w 290153"/>
              <a:gd name="T3" fmla="*/ 4710983 h 288566"/>
              <a:gd name="T4" fmla="*/ 4894049 w 290153"/>
              <a:gd name="T5" fmla="*/ 4445216 h 288566"/>
              <a:gd name="T6" fmla="*/ 954780 w 290153"/>
              <a:gd name="T7" fmla="*/ 3724807 h 288566"/>
              <a:gd name="T8" fmla="*/ 954780 w 290153"/>
              <a:gd name="T9" fmla="*/ 3724807 h 288566"/>
              <a:gd name="T10" fmla="*/ 4141849 w 290153"/>
              <a:gd name="T11" fmla="*/ 3765847 h 288566"/>
              <a:gd name="T12" fmla="*/ 3798577 w 290153"/>
              <a:gd name="T13" fmla="*/ 4008450 h 288566"/>
              <a:gd name="T14" fmla="*/ 3348029 w 290153"/>
              <a:gd name="T15" fmla="*/ 4308147 h 288566"/>
              <a:gd name="T16" fmla="*/ 3769948 w 290153"/>
              <a:gd name="T17" fmla="*/ 4664923 h 288566"/>
              <a:gd name="T18" fmla="*/ 3762827 w 290153"/>
              <a:gd name="T19" fmla="*/ 5314289 h 288566"/>
              <a:gd name="T20" fmla="*/ 4292034 w 290153"/>
              <a:gd name="T21" fmla="*/ 5207247 h 288566"/>
              <a:gd name="T22" fmla="*/ 4706794 w 290153"/>
              <a:gd name="T23" fmla="*/ 5135869 h 288566"/>
              <a:gd name="T24" fmla="*/ 5357574 w 290153"/>
              <a:gd name="T25" fmla="*/ 5143036 h 288566"/>
              <a:gd name="T26" fmla="*/ 5243133 w 290153"/>
              <a:gd name="T27" fmla="*/ 4607853 h 288566"/>
              <a:gd name="T28" fmla="*/ 5243133 w 290153"/>
              <a:gd name="T29" fmla="*/ 4251062 h 288566"/>
              <a:gd name="T30" fmla="*/ 5357574 w 290153"/>
              <a:gd name="T31" fmla="*/ 3723017 h 288566"/>
              <a:gd name="T32" fmla="*/ 4706794 w 290153"/>
              <a:gd name="T33" fmla="*/ 3730157 h 288566"/>
              <a:gd name="T34" fmla="*/ 4256246 w 290153"/>
              <a:gd name="T35" fmla="*/ 3145044 h 288566"/>
              <a:gd name="T36" fmla="*/ 4835512 w 290153"/>
              <a:gd name="T37" fmla="*/ 3587451 h 288566"/>
              <a:gd name="T38" fmla="*/ 5529181 w 290153"/>
              <a:gd name="T39" fmla="*/ 3772960 h 288566"/>
              <a:gd name="T40" fmla="*/ 5758046 w 290153"/>
              <a:gd name="T41" fmla="*/ 4215414 h 288566"/>
              <a:gd name="T42" fmla="*/ 5321824 w 290153"/>
              <a:gd name="T43" fmla="*/ 4771982 h 288566"/>
              <a:gd name="T44" fmla="*/ 5235976 w 290153"/>
              <a:gd name="T45" fmla="*/ 5492681 h 288566"/>
              <a:gd name="T46" fmla="*/ 4756852 w 290153"/>
              <a:gd name="T47" fmla="*/ 5649675 h 288566"/>
              <a:gd name="T48" fmla="*/ 4184752 w 290153"/>
              <a:gd name="T49" fmla="*/ 5649675 h 288566"/>
              <a:gd name="T50" fmla="*/ 3705595 w 290153"/>
              <a:gd name="T51" fmla="*/ 5492681 h 288566"/>
              <a:gd name="T52" fmla="*/ 3619787 w 290153"/>
              <a:gd name="T53" fmla="*/ 4771982 h 288566"/>
              <a:gd name="T54" fmla="*/ 3183553 w 290153"/>
              <a:gd name="T55" fmla="*/ 4215414 h 288566"/>
              <a:gd name="T56" fmla="*/ 3412402 w 290153"/>
              <a:gd name="T57" fmla="*/ 3772960 h 288566"/>
              <a:gd name="T58" fmla="*/ 4113220 w 290153"/>
              <a:gd name="T59" fmla="*/ 3587451 h 288566"/>
              <a:gd name="T60" fmla="*/ 179448 w 290153"/>
              <a:gd name="T61" fmla="*/ 2736288 h 288566"/>
              <a:gd name="T62" fmla="*/ 179448 w 290153"/>
              <a:gd name="T63" fmla="*/ 2736288 h 288566"/>
              <a:gd name="T64" fmla="*/ 3731294 w 290153"/>
              <a:gd name="T65" fmla="*/ 2643056 h 288566"/>
              <a:gd name="T66" fmla="*/ 1517792 w 290153"/>
              <a:gd name="T67" fmla="*/ 2737733 h 288566"/>
              <a:gd name="T68" fmla="*/ 4436542 w 290153"/>
              <a:gd name="T69" fmla="*/ 1719142 h 288566"/>
              <a:gd name="T70" fmla="*/ 466607 w 290153"/>
              <a:gd name="T71" fmla="*/ 1489914 h 288566"/>
              <a:gd name="T72" fmla="*/ 466607 w 290153"/>
              <a:gd name="T73" fmla="*/ 1489914 h 288566"/>
              <a:gd name="T74" fmla="*/ 3238397 w 290153"/>
              <a:gd name="T75" fmla="*/ 1947692 h 288566"/>
              <a:gd name="T76" fmla="*/ 2227447 w 290153"/>
              <a:gd name="T77" fmla="*/ 2148019 h 288566"/>
              <a:gd name="T78" fmla="*/ 2758031 w 290153"/>
              <a:gd name="T79" fmla="*/ 3850966 h 288566"/>
              <a:gd name="T80" fmla="*/ 2098389 w 290153"/>
              <a:gd name="T81" fmla="*/ 3314305 h 288566"/>
              <a:gd name="T82" fmla="*/ 3109347 w 290153"/>
              <a:gd name="T83" fmla="*/ 3113978 h 288566"/>
              <a:gd name="T84" fmla="*/ 2578762 w 290153"/>
              <a:gd name="T85" fmla="*/ 1411042 h 288566"/>
              <a:gd name="T86" fmla="*/ 4350374 w 290153"/>
              <a:gd name="T87" fmla="*/ 1568720 h 288566"/>
              <a:gd name="T88" fmla="*/ 552755 w 290153"/>
              <a:gd name="T89" fmla="*/ 1339488 h 288566"/>
              <a:gd name="T90" fmla="*/ 2742335 w 290153"/>
              <a:gd name="T91" fmla="*/ 179046 h 288566"/>
              <a:gd name="T92" fmla="*/ 2742335 w 290153"/>
              <a:gd name="T93" fmla="*/ 179046 h 288566"/>
              <a:gd name="T94" fmla="*/ 2562819 w 290153"/>
              <a:gd name="T95" fmla="*/ 644667 h 288566"/>
              <a:gd name="T96" fmla="*/ 5247725 w 290153"/>
              <a:gd name="T97" fmla="*/ 3194738 h 288566"/>
              <a:gd name="T98" fmla="*/ 4659047 w 290153"/>
              <a:gd name="T99" fmla="*/ 2736288 h 288566"/>
              <a:gd name="T100" fmla="*/ 4486783 w 290153"/>
              <a:gd name="T101" fmla="*/ 2643152 h 288566"/>
              <a:gd name="T102" fmla="*/ 2936148 w 290153"/>
              <a:gd name="T103" fmla="*/ 4462612 h 288566"/>
              <a:gd name="T104" fmla="*/ 2742335 w 290153"/>
              <a:gd name="T105" fmla="*/ 5114472 h 288566"/>
              <a:gd name="T106" fmla="*/ 2648991 w 290153"/>
              <a:gd name="T107" fmla="*/ 5293538 h 28856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0153" h="288566">
                <a:moveTo>
                  <a:pt x="86497" y="222731"/>
                </a:moveTo>
                <a:lnTo>
                  <a:pt x="74604" y="242913"/>
                </a:lnTo>
                <a:cubicBezTo>
                  <a:pt x="90822" y="251563"/>
                  <a:pt x="109563" y="256609"/>
                  <a:pt x="128664" y="257330"/>
                </a:cubicBezTo>
                <a:lnTo>
                  <a:pt x="128664" y="233903"/>
                </a:lnTo>
                <a:cubicBezTo>
                  <a:pt x="113527" y="233182"/>
                  <a:pt x="99111" y="229218"/>
                  <a:pt x="86497" y="222731"/>
                </a:cubicBezTo>
                <a:close/>
                <a:moveTo>
                  <a:pt x="223657" y="210648"/>
                </a:moveTo>
                <a:cubicBezTo>
                  <a:pt x="216429" y="210648"/>
                  <a:pt x="210647" y="216430"/>
                  <a:pt x="210647" y="223657"/>
                </a:cubicBezTo>
                <a:cubicBezTo>
                  <a:pt x="210647" y="230885"/>
                  <a:pt x="216429" y="237029"/>
                  <a:pt x="223657" y="237029"/>
                </a:cubicBezTo>
                <a:cubicBezTo>
                  <a:pt x="230884" y="237029"/>
                  <a:pt x="237028" y="230885"/>
                  <a:pt x="237028" y="223657"/>
                </a:cubicBezTo>
                <a:cubicBezTo>
                  <a:pt x="237028" y="216430"/>
                  <a:pt x="230884" y="210648"/>
                  <a:pt x="223657" y="210648"/>
                </a:cubicBezTo>
                <a:close/>
                <a:moveTo>
                  <a:pt x="223657" y="201613"/>
                </a:moveTo>
                <a:cubicBezTo>
                  <a:pt x="235944" y="201613"/>
                  <a:pt x="245701" y="211732"/>
                  <a:pt x="245701" y="223657"/>
                </a:cubicBezTo>
                <a:cubicBezTo>
                  <a:pt x="245701" y="235944"/>
                  <a:pt x="235944" y="245702"/>
                  <a:pt x="223657" y="245702"/>
                </a:cubicBezTo>
                <a:cubicBezTo>
                  <a:pt x="211731" y="245702"/>
                  <a:pt x="201612" y="235944"/>
                  <a:pt x="201612" y="223657"/>
                </a:cubicBezTo>
                <a:cubicBezTo>
                  <a:pt x="201612" y="211732"/>
                  <a:pt x="211731" y="201613"/>
                  <a:pt x="223657" y="201613"/>
                </a:cubicBezTo>
                <a:close/>
                <a:moveTo>
                  <a:pt x="47934" y="187411"/>
                </a:moveTo>
                <a:lnTo>
                  <a:pt x="27751" y="198944"/>
                </a:lnTo>
                <a:cubicBezTo>
                  <a:pt x="37842" y="215162"/>
                  <a:pt x="51177" y="228497"/>
                  <a:pt x="67396" y="238589"/>
                </a:cubicBezTo>
                <a:lnTo>
                  <a:pt x="78929" y="218045"/>
                </a:lnTo>
                <a:cubicBezTo>
                  <a:pt x="66314" y="210477"/>
                  <a:pt x="56223" y="199664"/>
                  <a:pt x="47934" y="187411"/>
                </a:cubicBezTo>
                <a:close/>
                <a:moveTo>
                  <a:pt x="218348" y="166498"/>
                </a:moveTo>
                <a:lnTo>
                  <a:pt x="215476" y="184090"/>
                </a:lnTo>
                <a:cubicBezTo>
                  <a:pt x="215476" y="185885"/>
                  <a:pt x="214399" y="186962"/>
                  <a:pt x="212604" y="187680"/>
                </a:cubicBezTo>
                <a:cubicBezTo>
                  <a:pt x="211168" y="188039"/>
                  <a:pt x="209373" y="188757"/>
                  <a:pt x="207937" y="189475"/>
                </a:cubicBezTo>
                <a:cubicBezTo>
                  <a:pt x="206501" y="190193"/>
                  <a:pt x="204705" y="190193"/>
                  <a:pt x="203269" y="189475"/>
                </a:cubicBezTo>
                <a:lnTo>
                  <a:pt x="188908" y="178704"/>
                </a:lnTo>
                <a:cubicBezTo>
                  <a:pt x="185677" y="181218"/>
                  <a:pt x="182804" y="184090"/>
                  <a:pt x="180291" y="187321"/>
                </a:cubicBezTo>
                <a:lnTo>
                  <a:pt x="190703" y="201682"/>
                </a:lnTo>
                <a:cubicBezTo>
                  <a:pt x="191780" y="203118"/>
                  <a:pt x="191780" y="204913"/>
                  <a:pt x="191062" y="206349"/>
                </a:cubicBezTo>
                <a:cubicBezTo>
                  <a:pt x="190344" y="207786"/>
                  <a:pt x="189626" y="209581"/>
                  <a:pt x="189267" y="211017"/>
                </a:cubicBezTo>
                <a:cubicBezTo>
                  <a:pt x="188549" y="212812"/>
                  <a:pt x="187113" y="213889"/>
                  <a:pt x="185677" y="214248"/>
                </a:cubicBezTo>
                <a:lnTo>
                  <a:pt x="168084" y="216761"/>
                </a:lnTo>
                <a:cubicBezTo>
                  <a:pt x="167725" y="218915"/>
                  <a:pt x="167725" y="220710"/>
                  <a:pt x="167725" y="222865"/>
                </a:cubicBezTo>
                <a:cubicBezTo>
                  <a:pt x="167725" y="225019"/>
                  <a:pt x="167725" y="227173"/>
                  <a:pt x="168084" y="229327"/>
                </a:cubicBezTo>
                <a:lnTo>
                  <a:pt x="185677" y="231840"/>
                </a:lnTo>
                <a:cubicBezTo>
                  <a:pt x="187113" y="232199"/>
                  <a:pt x="188549" y="233276"/>
                  <a:pt x="189267" y="234712"/>
                </a:cubicBezTo>
                <a:cubicBezTo>
                  <a:pt x="189626" y="236508"/>
                  <a:pt x="190344" y="237944"/>
                  <a:pt x="191062" y="239739"/>
                </a:cubicBezTo>
                <a:cubicBezTo>
                  <a:pt x="191780" y="241175"/>
                  <a:pt x="191780" y="242970"/>
                  <a:pt x="190703" y="244047"/>
                </a:cubicBezTo>
                <a:lnTo>
                  <a:pt x="180291" y="258767"/>
                </a:lnTo>
                <a:cubicBezTo>
                  <a:pt x="182804" y="261998"/>
                  <a:pt x="185677" y="264870"/>
                  <a:pt x="188908" y="267384"/>
                </a:cubicBezTo>
                <a:lnTo>
                  <a:pt x="203269" y="256613"/>
                </a:lnTo>
                <a:cubicBezTo>
                  <a:pt x="204705" y="255895"/>
                  <a:pt x="206501" y="255536"/>
                  <a:pt x="207937" y="256613"/>
                </a:cubicBezTo>
                <a:cubicBezTo>
                  <a:pt x="209373" y="256972"/>
                  <a:pt x="210809" y="257690"/>
                  <a:pt x="212604" y="258408"/>
                </a:cubicBezTo>
                <a:cubicBezTo>
                  <a:pt x="214399" y="258767"/>
                  <a:pt x="215476" y="260203"/>
                  <a:pt x="215476" y="261998"/>
                </a:cubicBezTo>
                <a:lnTo>
                  <a:pt x="218348" y="279590"/>
                </a:lnTo>
                <a:cubicBezTo>
                  <a:pt x="222298" y="279950"/>
                  <a:pt x="226606" y="279950"/>
                  <a:pt x="230555" y="279590"/>
                </a:cubicBezTo>
                <a:lnTo>
                  <a:pt x="233427" y="261998"/>
                </a:lnTo>
                <a:cubicBezTo>
                  <a:pt x="233786" y="260203"/>
                  <a:pt x="234863" y="258767"/>
                  <a:pt x="236300" y="258408"/>
                </a:cubicBezTo>
                <a:cubicBezTo>
                  <a:pt x="237736" y="257690"/>
                  <a:pt x="239531" y="256972"/>
                  <a:pt x="241326" y="256254"/>
                </a:cubicBezTo>
                <a:cubicBezTo>
                  <a:pt x="242762" y="255536"/>
                  <a:pt x="244557" y="255895"/>
                  <a:pt x="245634" y="256613"/>
                </a:cubicBezTo>
                <a:lnTo>
                  <a:pt x="259995" y="267384"/>
                </a:lnTo>
                <a:cubicBezTo>
                  <a:pt x="263226" y="264870"/>
                  <a:pt x="266458" y="261998"/>
                  <a:pt x="268971" y="258767"/>
                </a:cubicBezTo>
                <a:lnTo>
                  <a:pt x="258200" y="244047"/>
                </a:lnTo>
                <a:cubicBezTo>
                  <a:pt x="257482" y="242970"/>
                  <a:pt x="257123" y="241175"/>
                  <a:pt x="257841" y="239739"/>
                </a:cubicBezTo>
                <a:cubicBezTo>
                  <a:pt x="258918" y="237944"/>
                  <a:pt x="259277" y="236508"/>
                  <a:pt x="259995" y="234712"/>
                </a:cubicBezTo>
                <a:cubicBezTo>
                  <a:pt x="260354" y="233276"/>
                  <a:pt x="261790" y="232199"/>
                  <a:pt x="263226" y="231840"/>
                </a:cubicBezTo>
                <a:lnTo>
                  <a:pt x="281178" y="229327"/>
                </a:lnTo>
                <a:cubicBezTo>
                  <a:pt x="281178" y="227173"/>
                  <a:pt x="281178" y="225019"/>
                  <a:pt x="281178" y="222865"/>
                </a:cubicBezTo>
                <a:cubicBezTo>
                  <a:pt x="281178" y="220710"/>
                  <a:pt x="281178" y="218915"/>
                  <a:pt x="281178" y="216761"/>
                </a:cubicBezTo>
                <a:lnTo>
                  <a:pt x="263226" y="213889"/>
                </a:lnTo>
                <a:cubicBezTo>
                  <a:pt x="261790" y="213889"/>
                  <a:pt x="260354" y="212812"/>
                  <a:pt x="259995" y="211017"/>
                </a:cubicBezTo>
                <a:cubicBezTo>
                  <a:pt x="259277" y="209581"/>
                  <a:pt x="258918" y="207786"/>
                  <a:pt x="257841" y="206349"/>
                </a:cubicBezTo>
                <a:cubicBezTo>
                  <a:pt x="257123" y="204913"/>
                  <a:pt x="257123" y="203118"/>
                  <a:pt x="258200" y="201682"/>
                </a:cubicBezTo>
                <a:lnTo>
                  <a:pt x="268971" y="187321"/>
                </a:lnTo>
                <a:cubicBezTo>
                  <a:pt x="266458" y="184090"/>
                  <a:pt x="263226" y="181218"/>
                  <a:pt x="259995" y="178704"/>
                </a:cubicBezTo>
                <a:lnTo>
                  <a:pt x="245634" y="189116"/>
                </a:lnTo>
                <a:cubicBezTo>
                  <a:pt x="244557" y="190193"/>
                  <a:pt x="242403" y="190193"/>
                  <a:pt x="240967" y="189475"/>
                </a:cubicBezTo>
                <a:cubicBezTo>
                  <a:pt x="239890" y="188757"/>
                  <a:pt x="238095" y="188039"/>
                  <a:pt x="236300" y="187680"/>
                </a:cubicBezTo>
                <a:cubicBezTo>
                  <a:pt x="234863" y="186962"/>
                  <a:pt x="233786" y="185885"/>
                  <a:pt x="233427" y="184090"/>
                </a:cubicBezTo>
                <a:lnTo>
                  <a:pt x="230555" y="166498"/>
                </a:lnTo>
                <a:cubicBezTo>
                  <a:pt x="226606" y="166138"/>
                  <a:pt x="222298" y="166138"/>
                  <a:pt x="218348" y="166498"/>
                </a:cubicBezTo>
                <a:close/>
                <a:moveTo>
                  <a:pt x="213681" y="158240"/>
                </a:moveTo>
                <a:cubicBezTo>
                  <a:pt x="220861" y="157163"/>
                  <a:pt x="228401" y="157163"/>
                  <a:pt x="235222" y="158240"/>
                </a:cubicBezTo>
                <a:cubicBezTo>
                  <a:pt x="237018" y="158599"/>
                  <a:pt x="238454" y="160035"/>
                  <a:pt x="238813" y="161830"/>
                </a:cubicBezTo>
                <a:lnTo>
                  <a:pt x="241685" y="180140"/>
                </a:lnTo>
                <a:cubicBezTo>
                  <a:pt x="242044" y="180140"/>
                  <a:pt x="242403" y="180499"/>
                  <a:pt x="242762" y="180499"/>
                </a:cubicBezTo>
                <a:lnTo>
                  <a:pt x="257841" y="169729"/>
                </a:lnTo>
                <a:cubicBezTo>
                  <a:pt x="259277" y="168652"/>
                  <a:pt x="261431" y="168652"/>
                  <a:pt x="262867" y="169729"/>
                </a:cubicBezTo>
                <a:cubicBezTo>
                  <a:pt x="268612" y="174037"/>
                  <a:pt x="273638" y="179063"/>
                  <a:pt x="277946" y="184449"/>
                </a:cubicBezTo>
                <a:cubicBezTo>
                  <a:pt x="279023" y="186244"/>
                  <a:pt x="279023" y="188039"/>
                  <a:pt x="277587" y="189834"/>
                </a:cubicBezTo>
                <a:lnTo>
                  <a:pt x="266817" y="204913"/>
                </a:lnTo>
                <a:lnTo>
                  <a:pt x="267176" y="205631"/>
                </a:lnTo>
                <a:lnTo>
                  <a:pt x="285845" y="208504"/>
                </a:lnTo>
                <a:cubicBezTo>
                  <a:pt x="287281" y="209222"/>
                  <a:pt x="288717" y="210299"/>
                  <a:pt x="289076" y="212094"/>
                </a:cubicBezTo>
                <a:cubicBezTo>
                  <a:pt x="289794" y="215684"/>
                  <a:pt x="290153" y="219274"/>
                  <a:pt x="290153" y="222865"/>
                </a:cubicBezTo>
                <a:cubicBezTo>
                  <a:pt x="290153" y="226455"/>
                  <a:pt x="289794" y="230045"/>
                  <a:pt x="289076" y="233635"/>
                </a:cubicBezTo>
                <a:cubicBezTo>
                  <a:pt x="288717" y="235430"/>
                  <a:pt x="287281" y="236867"/>
                  <a:pt x="285845" y="237226"/>
                </a:cubicBezTo>
                <a:lnTo>
                  <a:pt x="267176" y="240098"/>
                </a:lnTo>
                <a:cubicBezTo>
                  <a:pt x="267176" y="240457"/>
                  <a:pt x="266817" y="240816"/>
                  <a:pt x="266817" y="241175"/>
                </a:cubicBezTo>
                <a:lnTo>
                  <a:pt x="277587" y="256254"/>
                </a:lnTo>
                <a:cubicBezTo>
                  <a:pt x="279023" y="257690"/>
                  <a:pt x="279023" y="259844"/>
                  <a:pt x="277946" y="261280"/>
                </a:cubicBezTo>
                <a:cubicBezTo>
                  <a:pt x="273638" y="267025"/>
                  <a:pt x="268612" y="272051"/>
                  <a:pt x="262867" y="276359"/>
                </a:cubicBezTo>
                <a:cubicBezTo>
                  <a:pt x="261431" y="277436"/>
                  <a:pt x="259277" y="277436"/>
                  <a:pt x="257841" y="276359"/>
                </a:cubicBezTo>
                <a:lnTo>
                  <a:pt x="242762" y="265589"/>
                </a:lnTo>
                <a:cubicBezTo>
                  <a:pt x="242403" y="265589"/>
                  <a:pt x="242044" y="265589"/>
                  <a:pt x="241685" y="265948"/>
                </a:cubicBezTo>
                <a:lnTo>
                  <a:pt x="238813" y="284258"/>
                </a:lnTo>
                <a:cubicBezTo>
                  <a:pt x="238454" y="285694"/>
                  <a:pt x="237018" y="287489"/>
                  <a:pt x="235222" y="287848"/>
                </a:cubicBezTo>
                <a:cubicBezTo>
                  <a:pt x="231632" y="288207"/>
                  <a:pt x="228042" y="288566"/>
                  <a:pt x="224452" y="288566"/>
                </a:cubicBezTo>
                <a:cubicBezTo>
                  <a:pt x="220861" y="288566"/>
                  <a:pt x="217271" y="288207"/>
                  <a:pt x="213681" y="287848"/>
                </a:cubicBezTo>
                <a:cubicBezTo>
                  <a:pt x="211886" y="287489"/>
                  <a:pt x="210809" y="286053"/>
                  <a:pt x="210091" y="284258"/>
                </a:cubicBezTo>
                <a:lnTo>
                  <a:pt x="207219" y="265948"/>
                </a:lnTo>
                <a:cubicBezTo>
                  <a:pt x="207219" y="265589"/>
                  <a:pt x="206501" y="265589"/>
                  <a:pt x="206501" y="265589"/>
                </a:cubicBezTo>
                <a:lnTo>
                  <a:pt x="191062" y="276359"/>
                </a:lnTo>
                <a:cubicBezTo>
                  <a:pt x="189626" y="277436"/>
                  <a:pt x="187472" y="277436"/>
                  <a:pt x="186036" y="276359"/>
                </a:cubicBezTo>
                <a:cubicBezTo>
                  <a:pt x="180291" y="272051"/>
                  <a:pt x="175265" y="267025"/>
                  <a:pt x="171316" y="261280"/>
                </a:cubicBezTo>
                <a:cubicBezTo>
                  <a:pt x="170239" y="259844"/>
                  <a:pt x="170239" y="257690"/>
                  <a:pt x="171316" y="256254"/>
                </a:cubicBezTo>
                <a:lnTo>
                  <a:pt x="182086" y="241175"/>
                </a:lnTo>
                <a:cubicBezTo>
                  <a:pt x="182086" y="240816"/>
                  <a:pt x="181727" y="240457"/>
                  <a:pt x="181727" y="240098"/>
                </a:cubicBezTo>
                <a:lnTo>
                  <a:pt x="163417" y="237226"/>
                </a:lnTo>
                <a:cubicBezTo>
                  <a:pt x="161622" y="236867"/>
                  <a:pt x="160186" y="235430"/>
                  <a:pt x="159827" y="233635"/>
                </a:cubicBezTo>
                <a:cubicBezTo>
                  <a:pt x="159109" y="230045"/>
                  <a:pt x="158750" y="226455"/>
                  <a:pt x="158750" y="222865"/>
                </a:cubicBezTo>
                <a:cubicBezTo>
                  <a:pt x="158750" y="219274"/>
                  <a:pt x="159109" y="215684"/>
                  <a:pt x="159827" y="212094"/>
                </a:cubicBezTo>
                <a:cubicBezTo>
                  <a:pt x="160186" y="210658"/>
                  <a:pt x="161622" y="209222"/>
                  <a:pt x="163417" y="208504"/>
                </a:cubicBezTo>
                <a:lnTo>
                  <a:pt x="181727" y="205631"/>
                </a:lnTo>
                <a:lnTo>
                  <a:pt x="182086" y="204913"/>
                </a:lnTo>
                <a:lnTo>
                  <a:pt x="171316" y="189834"/>
                </a:lnTo>
                <a:cubicBezTo>
                  <a:pt x="170239" y="188398"/>
                  <a:pt x="170239" y="186244"/>
                  <a:pt x="171316" y="184808"/>
                </a:cubicBezTo>
                <a:cubicBezTo>
                  <a:pt x="175265" y="179063"/>
                  <a:pt x="180291" y="174037"/>
                  <a:pt x="186036" y="169729"/>
                </a:cubicBezTo>
                <a:cubicBezTo>
                  <a:pt x="187472" y="168652"/>
                  <a:pt x="189626" y="168652"/>
                  <a:pt x="191062" y="169729"/>
                </a:cubicBezTo>
                <a:lnTo>
                  <a:pt x="206501" y="180499"/>
                </a:lnTo>
                <a:cubicBezTo>
                  <a:pt x="206501" y="180499"/>
                  <a:pt x="207219" y="180499"/>
                  <a:pt x="207219" y="180140"/>
                </a:cubicBezTo>
                <a:lnTo>
                  <a:pt x="210091" y="161830"/>
                </a:lnTo>
                <a:cubicBezTo>
                  <a:pt x="210809" y="160035"/>
                  <a:pt x="211886" y="158599"/>
                  <a:pt x="213681" y="158240"/>
                </a:cubicBezTo>
                <a:close/>
                <a:moveTo>
                  <a:pt x="9010" y="137675"/>
                </a:moveTo>
                <a:cubicBezTo>
                  <a:pt x="9731" y="157137"/>
                  <a:pt x="14416" y="175157"/>
                  <a:pt x="23426" y="191375"/>
                </a:cubicBezTo>
                <a:lnTo>
                  <a:pt x="43609" y="179842"/>
                </a:lnTo>
                <a:cubicBezTo>
                  <a:pt x="37122" y="166868"/>
                  <a:pt x="32797" y="152812"/>
                  <a:pt x="32436" y="137675"/>
                </a:cubicBezTo>
                <a:lnTo>
                  <a:pt x="9010" y="137675"/>
                </a:lnTo>
                <a:close/>
                <a:moveTo>
                  <a:pt x="191897" y="128588"/>
                </a:moveTo>
                <a:cubicBezTo>
                  <a:pt x="194564" y="128588"/>
                  <a:pt x="196469" y="130786"/>
                  <a:pt x="196469" y="132984"/>
                </a:cubicBezTo>
                <a:cubicBezTo>
                  <a:pt x="196469" y="135915"/>
                  <a:pt x="194564" y="137747"/>
                  <a:pt x="191897" y="137747"/>
                </a:cubicBezTo>
                <a:cubicBezTo>
                  <a:pt x="189230" y="137747"/>
                  <a:pt x="187325" y="135915"/>
                  <a:pt x="187325" y="132984"/>
                </a:cubicBezTo>
                <a:cubicBezTo>
                  <a:pt x="187325" y="130786"/>
                  <a:pt x="189230" y="128588"/>
                  <a:pt x="191897" y="128588"/>
                </a:cubicBezTo>
                <a:close/>
                <a:moveTo>
                  <a:pt x="76199" y="128588"/>
                </a:moveTo>
                <a:cubicBezTo>
                  <a:pt x="78397" y="128588"/>
                  <a:pt x="80595" y="130786"/>
                  <a:pt x="80595" y="132984"/>
                </a:cubicBezTo>
                <a:cubicBezTo>
                  <a:pt x="80595" y="135915"/>
                  <a:pt x="78397" y="137747"/>
                  <a:pt x="76199" y="137747"/>
                </a:cubicBezTo>
                <a:cubicBezTo>
                  <a:pt x="73635" y="137747"/>
                  <a:pt x="71437" y="135915"/>
                  <a:pt x="71437" y="132984"/>
                </a:cubicBezTo>
                <a:cubicBezTo>
                  <a:pt x="71437" y="130786"/>
                  <a:pt x="73635" y="128588"/>
                  <a:pt x="76199" y="128588"/>
                </a:cubicBezTo>
                <a:close/>
                <a:moveTo>
                  <a:pt x="242913" y="74964"/>
                </a:moveTo>
                <a:lnTo>
                  <a:pt x="222731" y="86497"/>
                </a:lnTo>
                <a:cubicBezTo>
                  <a:pt x="229218" y="99472"/>
                  <a:pt x="233183" y="113888"/>
                  <a:pt x="233903" y="128665"/>
                </a:cubicBezTo>
                <a:lnTo>
                  <a:pt x="257330" y="128665"/>
                </a:lnTo>
                <a:cubicBezTo>
                  <a:pt x="256609" y="109563"/>
                  <a:pt x="251563" y="91182"/>
                  <a:pt x="242913" y="74964"/>
                </a:cubicBezTo>
                <a:close/>
                <a:moveTo>
                  <a:pt x="23426" y="74964"/>
                </a:moveTo>
                <a:cubicBezTo>
                  <a:pt x="14416" y="91182"/>
                  <a:pt x="9731" y="109563"/>
                  <a:pt x="9010" y="128665"/>
                </a:cubicBezTo>
                <a:lnTo>
                  <a:pt x="32436" y="128665"/>
                </a:lnTo>
                <a:cubicBezTo>
                  <a:pt x="32797" y="113888"/>
                  <a:pt x="37122" y="99472"/>
                  <a:pt x="43609" y="86497"/>
                </a:cubicBezTo>
                <a:lnTo>
                  <a:pt x="23426" y="74964"/>
                </a:lnTo>
                <a:close/>
                <a:moveTo>
                  <a:pt x="133783" y="66675"/>
                </a:moveTo>
                <a:cubicBezTo>
                  <a:pt x="136303" y="66675"/>
                  <a:pt x="138463" y="68835"/>
                  <a:pt x="138463" y="70995"/>
                </a:cubicBezTo>
                <a:lnTo>
                  <a:pt x="138463" y="80355"/>
                </a:lnTo>
                <a:cubicBezTo>
                  <a:pt x="149262" y="81435"/>
                  <a:pt x="158261" y="88275"/>
                  <a:pt x="162580" y="97996"/>
                </a:cubicBezTo>
                <a:cubicBezTo>
                  <a:pt x="163660" y="100156"/>
                  <a:pt x="162580" y="103036"/>
                  <a:pt x="160420" y="103756"/>
                </a:cubicBezTo>
                <a:cubicBezTo>
                  <a:pt x="157901" y="104836"/>
                  <a:pt x="155381" y="103756"/>
                  <a:pt x="154661" y="101596"/>
                </a:cubicBezTo>
                <a:cubicBezTo>
                  <a:pt x="151061" y="94035"/>
                  <a:pt x="143142" y="88635"/>
                  <a:pt x="133783" y="88635"/>
                </a:cubicBezTo>
                <a:cubicBezTo>
                  <a:pt x="121545" y="88635"/>
                  <a:pt x="111826" y="97636"/>
                  <a:pt x="111826" y="108076"/>
                </a:cubicBezTo>
                <a:cubicBezTo>
                  <a:pt x="111826" y="121036"/>
                  <a:pt x="119745" y="127876"/>
                  <a:pt x="133783" y="127876"/>
                </a:cubicBezTo>
                <a:cubicBezTo>
                  <a:pt x="156821" y="127876"/>
                  <a:pt x="164740" y="142637"/>
                  <a:pt x="164740" y="156677"/>
                </a:cubicBezTo>
                <a:cubicBezTo>
                  <a:pt x="164740" y="170717"/>
                  <a:pt x="153221" y="182598"/>
                  <a:pt x="138463" y="184398"/>
                </a:cubicBezTo>
                <a:lnTo>
                  <a:pt x="138463" y="193758"/>
                </a:lnTo>
                <a:cubicBezTo>
                  <a:pt x="138463" y="195918"/>
                  <a:pt x="136303" y="198078"/>
                  <a:pt x="133783" y="198078"/>
                </a:cubicBezTo>
                <a:cubicBezTo>
                  <a:pt x="131264" y="198078"/>
                  <a:pt x="129464" y="195918"/>
                  <a:pt x="129464" y="193758"/>
                </a:cubicBezTo>
                <a:lnTo>
                  <a:pt x="129464" y="184398"/>
                </a:lnTo>
                <a:cubicBezTo>
                  <a:pt x="118665" y="182958"/>
                  <a:pt x="109306" y="176477"/>
                  <a:pt x="105347" y="166757"/>
                </a:cubicBezTo>
                <a:cubicBezTo>
                  <a:pt x="104267" y="164597"/>
                  <a:pt x="105347" y="162077"/>
                  <a:pt x="107506" y="160997"/>
                </a:cubicBezTo>
                <a:cubicBezTo>
                  <a:pt x="109666" y="160277"/>
                  <a:pt x="112546" y="160997"/>
                  <a:pt x="113266" y="163157"/>
                </a:cubicBezTo>
                <a:cubicBezTo>
                  <a:pt x="116505" y="170717"/>
                  <a:pt x="124784" y="176117"/>
                  <a:pt x="133783" y="176117"/>
                </a:cubicBezTo>
                <a:cubicBezTo>
                  <a:pt x="146022" y="176117"/>
                  <a:pt x="156101" y="167117"/>
                  <a:pt x="156101" y="156677"/>
                </a:cubicBezTo>
                <a:cubicBezTo>
                  <a:pt x="156101" y="143717"/>
                  <a:pt x="148182" y="136876"/>
                  <a:pt x="133783" y="136876"/>
                </a:cubicBezTo>
                <a:cubicBezTo>
                  <a:pt x="114705" y="136876"/>
                  <a:pt x="103187" y="125716"/>
                  <a:pt x="103187" y="108076"/>
                </a:cubicBezTo>
                <a:cubicBezTo>
                  <a:pt x="103187" y="94035"/>
                  <a:pt x="114705" y="82155"/>
                  <a:pt x="129464" y="80355"/>
                </a:cubicBezTo>
                <a:lnTo>
                  <a:pt x="129464" y="70995"/>
                </a:lnTo>
                <a:cubicBezTo>
                  <a:pt x="129464" y="68835"/>
                  <a:pt x="131264" y="66675"/>
                  <a:pt x="133783" y="66675"/>
                </a:cubicBezTo>
                <a:close/>
                <a:moveTo>
                  <a:pt x="198944" y="27751"/>
                </a:moveTo>
                <a:lnTo>
                  <a:pt x="187411" y="47934"/>
                </a:lnTo>
                <a:cubicBezTo>
                  <a:pt x="199664" y="56223"/>
                  <a:pt x="210117" y="66314"/>
                  <a:pt x="218406" y="78929"/>
                </a:cubicBezTo>
                <a:lnTo>
                  <a:pt x="238589" y="67396"/>
                </a:lnTo>
                <a:cubicBezTo>
                  <a:pt x="228497" y="51538"/>
                  <a:pt x="215162" y="37842"/>
                  <a:pt x="198944" y="27751"/>
                </a:cubicBezTo>
                <a:close/>
                <a:moveTo>
                  <a:pt x="67396" y="27751"/>
                </a:moveTo>
                <a:cubicBezTo>
                  <a:pt x="51177" y="37842"/>
                  <a:pt x="37842" y="51538"/>
                  <a:pt x="27751" y="67396"/>
                </a:cubicBezTo>
                <a:lnTo>
                  <a:pt x="47934" y="78929"/>
                </a:lnTo>
                <a:cubicBezTo>
                  <a:pt x="56223" y="66314"/>
                  <a:pt x="66314" y="56223"/>
                  <a:pt x="78929" y="47934"/>
                </a:cubicBezTo>
                <a:lnTo>
                  <a:pt x="67396" y="27751"/>
                </a:lnTo>
                <a:close/>
                <a:moveTo>
                  <a:pt x="137675" y="9010"/>
                </a:moveTo>
                <a:lnTo>
                  <a:pt x="137675" y="32436"/>
                </a:lnTo>
                <a:cubicBezTo>
                  <a:pt x="152451" y="33157"/>
                  <a:pt x="166867" y="37122"/>
                  <a:pt x="179482" y="43609"/>
                </a:cubicBezTo>
                <a:lnTo>
                  <a:pt x="191735" y="23426"/>
                </a:lnTo>
                <a:cubicBezTo>
                  <a:pt x="175157" y="14776"/>
                  <a:pt x="157137" y="9731"/>
                  <a:pt x="137675" y="9010"/>
                </a:cubicBezTo>
                <a:close/>
                <a:moveTo>
                  <a:pt x="128664" y="9010"/>
                </a:moveTo>
                <a:cubicBezTo>
                  <a:pt x="109563" y="9731"/>
                  <a:pt x="90822" y="14776"/>
                  <a:pt x="74604" y="23426"/>
                </a:cubicBezTo>
                <a:lnTo>
                  <a:pt x="86497" y="43609"/>
                </a:lnTo>
                <a:cubicBezTo>
                  <a:pt x="99111" y="37122"/>
                  <a:pt x="113527" y="33157"/>
                  <a:pt x="128664" y="32436"/>
                </a:cubicBezTo>
                <a:lnTo>
                  <a:pt x="128664" y="9010"/>
                </a:lnTo>
                <a:close/>
                <a:moveTo>
                  <a:pt x="132989" y="0"/>
                </a:moveTo>
                <a:cubicBezTo>
                  <a:pt x="206513" y="0"/>
                  <a:pt x="266340" y="59827"/>
                  <a:pt x="266340" y="132989"/>
                </a:cubicBezTo>
                <a:cubicBezTo>
                  <a:pt x="266340" y="142360"/>
                  <a:pt x="265619" y="151731"/>
                  <a:pt x="263457" y="160741"/>
                </a:cubicBezTo>
                <a:cubicBezTo>
                  <a:pt x="262736" y="162903"/>
                  <a:pt x="260573" y="164705"/>
                  <a:pt x="258411" y="163984"/>
                </a:cubicBezTo>
                <a:cubicBezTo>
                  <a:pt x="255888" y="163624"/>
                  <a:pt x="254446" y="161461"/>
                  <a:pt x="254807" y="158939"/>
                </a:cubicBezTo>
                <a:cubicBezTo>
                  <a:pt x="256248" y="152091"/>
                  <a:pt x="257330" y="144883"/>
                  <a:pt x="257330" y="137675"/>
                </a:cubicBezTo>
                <a:lnTo>
                  <a:pt x="233903" y="137675"/>
                </a:lnTo>
                <a:cubicBezTo>
                  <a:pt x="233903" y="141279"/>
                  <a:pt x="233543" y="144883"/>
                  <a:pt x="233183" y="148487"/>
                </a:cubicBezTo>
                <a:cubicBezTo>
                  <a:pt x="232462" y="151010"/>
                  <a:pt x="230299" y="152451"/>
                  <a:pt x="228137" y="152091"/>
                </a:cubicBezTo>
                <a:cubicBezTo>
                  <a:pt x="225614" y="152091"/>
                  <a:pt x="223812" y="149568"/>
                  <a:pt x="224533" y="147406"/>
                </a:cubicBezTo>
                <a:cubicBezTo>
                  <a:pt x="224893" y="142720"/>
                  <a:pt x="225254" y="137675"/>
                  <a:pt x="225254" y="132989"/>
                </a:cubicBezTo>
                <a:cubicBezTo>
                  <a:pt x="225254" y="82172"/>
                  <a:pt x="183807" y="41086"/>
                  <a:pt x="132989" y="41086"/>
                </a:cubicBezTo>
                <a:cubicBezTo>
                  <a:pt x="82533" y="41086"/>
                  <a:pt x="40726" y="82172"/>
                  <a:pt x="40726" y="132989"/>
                </a:cubicBezTo>
                <a:cubicBezTo>
                  <a:pt x="40726" y="183807"/>
                  <a:pt x="82533" y="225254"/>
                  <a:pt x="132989" y="225254"/>
                </a:cubicBezTo>
                <a:cubicBezTo>
                  <a:pt x="137675" y="225254"/>
                  <a:pt x="142720" y="224893"/>
                  <a:pt x="147406" y="224533"/>
                </a:cubicBezTo>
                <a:cubicBezTo>
                  <a:pt x="149568" y="223812"/>
                  <a:pt x="152091" y="225614"/>
                  <a:pt x="152091" y="228137"/>
                </a:cubicBezTo>
                <a:cubicBezTo>
                  <a:pt x="152451" y="230299"/>
                  <a:pt x="151010" y="232462"/>
                  <a:pt x="148487" y="233182"/>
                </a:cubicBezTo>
                <a:cubicBezTo>
                  <a:pt x="144883" y="233543"/>
                  <a:pt x="141279" y="233903"/>
                  <a:pt x="137675" y="233903"/>
                </a:cubicBezTo>
                <a:lnTo>
                  <a:pt x="137675" y="257330"/>
                </a:lnTo>
                <a:cubicBezTo>
                  <a:pt x="144883" y="257330"/>
                  <a:pt x="152091" y="256248"/>
                  <a:pt x="158939" y="254807"/>
                </a:cubicBezTo>
                <a:cubicBezTo>
                  <a:pt x="161101" y="254446"/>
                  <a:pt x="163624" y="255888"/>
                  <a:pt x="163984" y="258050"/>
                </a:cubicBezTo>
                <a:cubicBezTo>
                  <a:pt x="164345" y="260934"/>
                  <a:pt x="162903" y="263096"/>
                  <a:pt x="160741" y="263456"/>
                </a:cubicBezTo>
                <a:cubicBezTo>
                  <a:pt x="151730" y="265259"/>
                  <a:pt x="142360" y="266340"/>
                  <a:pt x="132989" y="266340"/>
                </a:cubicBezTo>
                <a:cubicBezTo>
                  <a:pt x="59827" y="266340"/>
                  <a:pt x="0" y="206512"/>
                  <a:pt x="0" y="132989"/>
                </a:cubicBezTo>
                <a:cubicBezTo>
                  <a:pt x="0" y="59827"/>
                  <a:pt x="59827" y="0"/>
                  <a:pt x="1329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Freeform 981">
            <a:extLst>
              <a:ext uri="{FF2B5EF4-FFF2-40B4-BE49-F238E27FC236}">
                <a16:creationId xmlns:a16="http://schemas.microsoft.com/office/drawing/2014/main" id="{7CF035B8-5ECE-0847-B31E-0BE8F0CED4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332970" y="11084829"/>
            <a:ext cx="777913" cy="773229"/>
          </a:xfrm>
          <a:custGeom>
            <a:avLst/>
            <a:gdLst>
              <a:gd name="T0" fmla="*/ 3091641 w 289792"/>
              <a:gd name="T1" fmla="*/ 3034040 h 288566"/>
              <a:gd name="T2" fmla="*/ 3069633 w 289792"/>
              <a:gd name="T3" fmla="*/ 2268686 h 288566"/>
              <a:gd name="T4" fmla="*/ 3245617 w 289792"/>
              <a:gd name="T5" fmla="*/ 2268686 h 288566"/>
              <a:gd name="T6" fmla="*/ 3450901 w 289792"/>
              <a:gd name="T7" fmla="*/ 2063171 h 288566"/>
              <a:gd name="T8" fmla="*/ 3714896 w 289792"/>
              <a:gd name="T9" fmla="*/ 2537969 h 288566"/>
              <a:gd name="T10" fmla="*/ 2468424 w 289792"/>
              <a:gd name="T11" fmla="*/ 2608849 h 288566"/>
              <a:gd name="T12" fmla="*/ 3450901 w 289792"/>
              <a:gd name="T13" fmla="*/ 1893100 h 288566"/>
              <a:gd name="T14" fmla="*/ 3100635 w 289792"/>
              <a:gd name="T15" fmla="*/ 3785430 h 288566"/>
              <a:gd name="T16" fmla="*/ 451279 w 289792"/>
              <a:gd name="T17" fmla="*/ 0 h 288566"/>
              <a:gd name="T18" fmla="*/ 953452 w 289792"/>
              <a:gd name="T19" fmla="*/ 2821225 h 288566"/>
              <a:gd name="T20" fmla="*/ 1950624 w 289792"/>
              <a:gd name="T21" fmla="*/ 3349762 h 288566"/>
              <a:gd name="T22" fmla="*/ 3872138 w 289792"/>
              <a:gd name="T23" fmla="*/ 1464189 h 288566"/>
              <a:gd name="T24" fmla="*/ 4549053 w 289792"/>
              <a:gd name="T25" fmla="*/ 1392759 h 288566"/>
              <a:gd name="T26" fmla="*/ 5830063 w 289792"/>
              <a:gd name="T27" fmla="*/ 385654 h 288566"/>
              <a:gd name="T28" fmla="*/ 4483564 w 289792"/>
              <a:gd name="T29" fmla="*/ 1578429 h 288566"/>
              <a:gd name="T30" fmla="*/ 4490808 w 289792"/>
              <a:gd name="T31" fmla="*/ 2599821 h 288566"/>
              <a:gd name="T32" fmla="*/ 1848720 w 289792"/>
              <a:gd name="T33" fmla="*/ 3699716 h 288566"/>
              <a:gd name="T34" fmla="*/ 1018995 w 289792"/>
              <a:gd name="T35" fmla="*/ 3006896 h 288566"/>
              <a:gd name="T36" fmla="*/ 1186388 w 289792"/>
              <a:gd name="T37" fmla="*/ 5213893 h 288566"/>
              <a:gd name="T38" fmla="*/ 1361098 w 289792"/>
              <a:gd name="T39" fmla="*/ 3678297 h 288566"/>
              <a:gd name="T40" fmla="*/ 2008874 w 289792"/>
              <a:gd name="T41" fmla="*/ 3914002 h 288566"/>
              <a:gd name="T42" fmla="*/ 2183526 w 289792"/>
              <a:gd name="T43" fmla="*/ 5213893 h 288566"/>
              <a:gd name="T44" fmla="*/ 2925941 w 289792"/>
              <a:gd name="T45" fmla="*/ 4078263 h 288566"/>
              <a:gd name="T46" fmla="*/ 3668355 w 289792"/>
              <a:gd name="T47" fmla="*/ 5213893 h 288566"/>
              <a:gd name="T48" fmla="*/ 3843057 w 289792"/>
              <a:gd name="T49" fmla="*/ 4056842 h 288566"/>
              <a:gd name="T50" fmla="*/ 4490808 w 289792"/>
              <a:gd name="T51" fmla="*/ 3235494 h 288566"/>
              <a:gd name="T52" fmla="*/ 4672809 w 289792"/>
              <a:gd name="T53" fmla="*/ 5213893 h 288566"/>
              <a:gd name="T54" fmla="*/ 5407933 w 289792"/>
              <a:gd name="T55" fmla="*/ 1042768 h 288566"/>
              <a:gd name="T56" fmla="*/ 5764571 w 289792"/>
              <a:gd name="T57" fmla="*/ 5213893 h 288566"/>
              <a:gd name="T58" fmla="*/ 531331 w 289792"/>
              <a:gd name="T59" fmla="*/ 5392462 h 288566"/>
              <a:gd name="T60" fmla="*/ 356614 w 289792"/>
              <a:gd name="T61" fmla="*/ 5649579 h 288566"/>
              <a:gd name="T62" fmla="*/ 0 w 289792"/>
              <a:gd name="T63" fmla="*/ 5299611 h 288566"/>
              <a:gd name="T64" fmla="*/ 356614 w 289792"/>
              <a:gd name="T65" fmla="*/ 4578239 h 288566"/>
              <a:gd name="T66" fmla="*/ 94664 w 289792"/>
              <a:gd name="T67" fmla="*/ 4399662 h 288566"/>
              <a:gd name="T68" fmla="*/ 94664 w 289792"/>
              <a:gd name="T69" fmla="*/ 3764008 h 288566"/>
              <a:gd name="T70" fmla="*/ 356614 w 289792"/>
              <a:gd name="T71" fmla="*/ 3592579 h 288566"/>
              <a:gd name="T72" fmla="*/ 0 w 289792"/>
              <a:gd name="T73" fmla="*/ 2864042 h 288566"/>
              <a:gd name="T74" fmla="*/ 356614 w 289792"/>
              <a:gd name="T75" fmla="*/ 2142696 h 288566"/>
              <a:gd name="T76" fmla="*/ 94664 w 289792"/>
              <a:gd name="T77" fmla="*/ 1978422 h 288566"/>
              <a:gd name="T78" fmla="*/ 94664 w 289792"/>
              <a:gd name="T79" fmla="*/ 1335619 h 288566"/>
              <a:gd name="T80" fmla="*/ 356614 w 289792"/>
              <a:gd name="T81" fmla="*/ 1164176 h 288566"/>
              <a:gd name="T82" fmla="*/ 0 w 289792"/>
              <a:gd name="T83" fmla="*/ 435639 h 288566"/>
              <a:gd name="T84" fmla="*/ 356614 w 289792"/>
              <a:gd name="T85" fmla="*/ 85665 h 28856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9792" h="288566">
                <a:moveTo>
                  <a:pt x="152375" y="109512"/>
                </a:moveTo>
                <a:cubicBezTo>
                  <a:pt x="140393" y="110225"/>
                  <a:pt x="131316" y="119852"/>
                  <a:pt x="131316" y="131262"/>
                </a:cubicBezTo>
                <a:cubicBezTo>
                  <a:pt x="131316" y="143028"/>
                  <a:pt x="141119" y="152655"/>
                  <a:pt x="153101" y="152655"/>
                </a:cubicBezTo>
                <a:cubicBezTo>
                  <a:pt x="165083" y="152655"/>
                  <a:pt x="174887" y="143384"/>
                  <a:pt x="175250" y="131975"/>
                </a:cubicBezTo>
                <a:cubicBezTo>
                  <a:pt x="173798" y="132331"/>
                  <a:pt x="172345" y="132688"/>
                  <a:pt x="170893" y="132688"/>
                </a:cubicBezTo>
                <a:cubicBezTo>
                  <a:pt x="160363" y="132688"/>
                  <a:pt x="152012" y="124487"/>
                  <a:pt x="152012" y="114147"/>
                </a:cubicBezTo>
                <a:cubicBezTo>
                  <a:pt x="152012" y="112721"/>
                  <a:pt x="152012" y="111295"/>
                  <a:pt x="152375" y="109512"/>
                </a:cubicBezTo>
                <a:close/>
                <a:moveTo>
                  <a:pt x="170893" y="103807"/>
                </a:moveTo>
                <a:cubicBezTo>
                  <a:pt x="165447" y="103807"/>
                  <a:pt x="160726" y="108443"/>
                  <a:pt x="160726" y="114147"/>
                </a:cubicBezTo>
                <a:cubicBezTo>
                  <a:pt x="160726" y="119496"/>
                  <a:pt x="165447" y="124131"/>
                  <a:pt x="170893" y="124131"/>
                </a:cubicBezTo>
                <a:cubicBezTo>
                  <a:pt x="176702" y="124131"/>
                  <a:pt x="181423" y="119496"/>
                  <a:pt x="181423" y="114147"/>
                </a:cubicBezTo>
                <a:cubicBezTo>
                  <a:pt x="181423" y="108443"/>
                  <a:pt x="176702" y="103807"/>
                  <a:pt x="170893" y="103807"/>
                </a:cubicBezTo>
                <a:close/>
                <a:moveTo>
                  <a:pt x="170893" y="95250"/>
                </a:moveTo>
                <a:cubicBezTo>
                  <a:pt x="181423" y="95250"/>
                  <a:pt x="190137" y="103807"/>
                  <a:pt x="190137" y="114147"/>
                </a:cubicBezTo>
                <a:cubicBezTo>
                  <a:pt x="190137" y="119496"/>
                  <a:pt x="187595" y="124487"/>
                  <a:pt x="183964" y="127696"/>
                </a:cubicBezTo>
                <a:cubicBezTo>
                  <a:pt x="183964" y="128766"/>
                  <a:pt x="184327" y="129836"/>
                  <a:pt x="184327" y="131262"/>
                </a:cubicBezTo>
                <a:cubicBezTo>
                  <a:pt x="184327" y="147663"/>
                  <a:pt x="170167" y="161569"/>
                  <a:pt x="153101" y="161569"/>
                </a:cubicBezTo>
                <a:cubicBezTo>
                  <a:pt x="136036" y="161569"/>
                  <a:pt x="122238" y="147663"/>
                  <a:pt x="122238" y="131262"/>
                </a:cubicBezTo>
                <a:cubicBezTo>
                  <a:pt x="122238" y="114860"/>
                  <a:pt x="136036" y="100955"/>
                  <a:pt x="153101" y="100955"/>
                </a:cubicBezTo>
                <a:cubicBezTo>
                  <a:pt x="154554" y="100955"/>
                  <a:pt x="155643" y="100955"/>
                  <a:pt x="157095" y="101311"/>
                </a:cubicBezTo>
                <a:cubicBezTo>
                  <a:pt x="160363" y="97389"/>
                  <a:pt x="165447" y="95250"/>
                  <a:pt x="170893" y="95250"/>
                </a:cubicBezTo>
                <a:close/>
                <a:moveTo>
                  <a:pt x="153547" y="71153"/>
                </a:moveTo>
                <a:cubicBezTo>
                  <a:pt x="120747" y="71153"/>
                  <a:pt x="93714" y="97746"/>
                  <a:pt x="93714" y="130807"/>
                </a:cubicBezTo>
                <a:cubicBezTo>
                  <a:pt x="93714" y="163509"/>
                  <a:pt x="120747" y="190461"/>
                  <a:pt x="153547" y="190461"/>
                </a:cubicBezTo>
                <a:cubicBezTo>
                  <a:pt x="186707" y="190461"/>
                  <a:pt x="213740" y="163509"/>
                  <a:pt x="213740" y="130807"/>
                </a:cubicBezTo>
                <a:cubicBezTo>
                  <a:pt x="213740" y="97746"/>
                  <a:pt x="186707" y="71153"/>
                  <a:pt x="153547" y="71153"/>
                </a:cubicBezTo>
                <a:close/>
                <a:moveTo>
                  <a:pt x="22347" y="0"/>
                </a:moveTo>
                <a:cubicBezTo>
                  <a:pt x="24510" y="0"/>
                  <a:pt x="26312" y="2156"/>
                  <a:pt x="26312" y="4312"/>
                </a:cubicBezTo>
                <a:lnTo>
                  <a:pt x="26312" y="162790"/>
                </a:lnTo>
                <a:lnTo>
                  <a:pt x="47217" y="141947"/>
                </a:lnTo>
                <a:cubicBezTo>
                  <a:pt x="49019" y="140150"/>
                  <a:pt x="51903" y="140150"/>
                  <a:pt x="53705" y="141947"/>
                </a:cubicBezTo>
                <a:lnTo>
                  <a:pt x="88307" y="176446"/>
                </a:lnTo>
                <a:lnTo>
                  <a:pt x="96597" y="168540"/>
                </a:lnTo>
                <a:cubicBezTo>
                  <a:pt x="89388" y="157759"/>
                  <a:pt x="85063" y="144463"/>
                  <a:pt x="85063" y="130807"/>
                </a:cubicBezTo>
                <a:cubicBezTo>
                  <a:pt x="85063" y="93074"/>
                  <a:pt x="115700" y="62528"/>
                  <a:pt x="153547" y="62528"/>
                </a:cubicBezTo>
                <a:cubicBezTo>
                  <a:pt x="167964" y="62528"/>
                  <a:pt x="180940" y="66481"/>
                  <a:pt x="191753" y="73669"/>
                </a:cubicBezTo>
                <a:lnTo>
                  <a:pt x="207252" y="58575"/>
                </a:lnTo>
                <a:cubicBezTo>
                  <a:pt x="209054" y="56779"/>
                  <a:pt x="211938" y="56779"/>
                  <a:pt x="213379" y="58575"/>
                </a:cubicBezTo>
                <a:lnTo>
                  <a:pt x="225274" y="70075"/>
                </a:lnTo>
                <a:lnTo>
                  <a:pt x="282584" y="12937"/>
                </a:lnTo>
                <a:cubicBezTo>
                  <a:pt x="284386" y="11499"/>
                  <a:pt x="286909" y="11499"/>
                  <a:pt x="288711" y="12937"/>
                </a:cubicBezTo>
                <a:cubicBezTo>
                  <a:pt x="290153" y="15093"/>
                  <a:pt x="290153" y="17608"/>
                  <a:pt x="288711" y="19405"/>
                </a:cubicBezTo>
                <a:lnTo>
                  <a:pt x="228157" y="79418"/>
                </a:lnTo>
                <a:cubicBezTo>
                  <a:pt x="227436" y="80496"/>
                  <a:pt x="226355" y="80856"/>
                  <a:pt x="225274" y="80856"/>
                </a:cubicBezTo>
                <a:cubicBezTo>
                  <a:pt x="224193" y="80856"/>
                  <a:pt x="223111" y="80496"/>
                  <a:pt x="222030" y="79418"/>
                </a:cubicBezTo>
                <a:lnTo>
                  <a:pt x="210135" y="67559"/>
                </a:lnTo>
                <a:lnTo>
                  <a:pt x="198601" y="79418"/>
                </a:lnTo>
                <a:cubicBezTo>
                  <a:pt x="213379" y="91996"/>
                  <a:pt x="222390" y="110323"/>
                  <a:pt x="222390" y="130807"/>
                </a:cubicBezTo>
                <a:cubicBezTo>
                  <a:pt x="222390" y="168540"/>
                  <a:pt x="191753" y="199085"/>
                  <a:pt x="153547" y="199085"/>
                </a:cubicBezTo>
                <a:cubicBezTo>
                  <a:pt x="133002" y="199085"/>
                  <a:pt x="114619" y="190101"/>
                  <a:pt x="102004" y="175727"/>
                </a:cubicBezTo>
                <a:lnTo>
                  <a:pt x="91551" y="186148"/>
                </a:lnTo>
                <a:cubicBezTo>
                  <a:pt x="90470" y="186867"/>
                  <a:pt x="89388" y="187226"/>
                  <a:pt x="88307" y="187226"/>
                </a:cubicBezTo>
                <a:cubicBezTo>
                  <a:pt x="87226" y="187226"/>
                  <a:pt x="86145" y="186867"/>
                  <a:pt x="85063" y="186148"/>
                </a:cubicBezTo>
                <a:lnTo>
                  <a:pt x="50461" y="151290"/>
                </a:lnTo>
                <a:lnTo>
                  <a:pt x="26312" y="175368"/>
                </a:lnTo>
                <a:lnTo>
                  <a:pt x="26312" y="262333"/>
                </a:lnTo>
                <a:lnTo>
                  <a:pt x="58751" y="262333"/>
                </a:lnTo>
                <a:lnTo>
                  <a:pt x="58751" y="185070"/>
                </a:lnTo>
                <a:cubicBezTo>
                  <a:pt x="58751" y="182555"/>
                  <a:pt x="60553" y="180758"/>
                  <a:pt x="63077" y="180758"/>
                </a:cubicBezTo>
                <a:cubicBezTo>
                  <a:pt x="65600" y="180758"/>
                  <a:pt x="67402" y="182555"/>
                  <a:pt x="67402" y="185070"/>
                </a:cubicBezTo>
                <a:lnTo>
                  <a:pt x="67402" y="262333"/>
                </a:lnTo>
                <a:lnTo>
                  <a:pt x="99481" y="262333"/>
                </a:lnTo>
                <a:lnTo>
                  <a:pt x="99481" y="196929"/>
                </a:lnTo>
                <a:cubicBezTo>
                  <a:pt x="99481" y="194054"/>
                  <a:pt x="101643" y="192257"/>
                  <a:pt x="104166" y="192257"/>
                </a:cubicBezTo>
                <a:cubicBezTo>
                  <a:pt x="106329" y="192257"/>
                  <a:pt x="108131" y="194054"/>
                  <a:pt x="108131" y="196929"/>
                </a:cubicBezTo>
                <a:lnTo>
                  <a:pt x="108131" y="262333"/>
                </a:lnTo>
                <a:lnTo>
                  <a:pt x="140571" y="262333"/>
                </a:lnTo>
                <a:lnTo>
                  <a:pt x="140571" y="209507"/>
                </a:lnTo>
                <a:cubicBezTo>
                  <a:pt x="140571" y="206991"/>
                  <a:pt x="142734" y="205194"/>
                  <a:pt x="144896" y="205194"/>
                </a:cubicBezTo>
                <a:cubicBezTo>
                  <a:pt x="147419" y="205194"/>
                  <a:pt x="149221" y="206991"/>
                  <a:pt x="149221" y="209507"/>
                </a:cubicBezTo>
                <a:lnTo>
                  <a:pt x="149221" y="262333"/>
                </a:lnTo>
                <a:lnTo>
                  <a:pt x="181661" y="262333"/>
                </a:lnTo>
                <a:lnTo>
                  <a:pt x="181661" y="204116"/>
                </a:lnTo>
                <a:cubicBezTo>
                  <a:pt x="181661" y="201601"/>
                  <a:pt x="183463" y="199804"/>
                  <a:pt x="185626" y="199804"/>
                </a:cubicBezTo>
                <a:cubicBezTo>
                  <a:pt x="188149" y="199804"/>
                  <a:pt x="190311" y="201601"/>
                  <a:pt x="190311" y="204116"/>
                </a:cubicBezTo>
                <a:lnTo>
                  <a:pt x="190311" y="262333"/>
                </a:lnTo>
                <a:lnTo>
                  <a:pt x="222390" y="262333"/>
                </a:lnTo>
                <a:lnTo>
                  <a:pt x="222390" y="162790"/>
                </a:lnTo>
                <a:cubicBezTo>
                  <a:pt x="222390" y="160634"/>
                  <a:pt x="224193" y="158837"/>
                  <a:pt x="226716" y="158837"/>
                </a:cubicBezTo>
                <a:cubicBezTo>
                  <a:pt x="229239" y="158837"/>
                  <a:pt x="231401" y="160634"/>
                  <a:pt x="231401" y="162790"/>
                </a:cubicBezTo>
                <a:lnTo>
                  <a:pt x="231401" y="262333"/>
                </a:lnTo>
                <a:lnTo>
                  <a:pt x="263480" y="262333"/>
                </a:lnTo>
                <a:lnTo>
                  <a:pt x="263480" y="56779"/>
                </a:lnTo>
                <a:cubicBezTo>
                  <a:pt x="263480" y="54623"/>
                  <a:pt x="265282" y="52466"/>
                  <a:pt x="267806" y="52466"/>
                </a:cubicBezTo>
                <a:cubicBezTo>
                  <a:pt x="270329" y="52466"/>
                  <a:pt x="272131" y="54623"/>
                  <a:pt x="272131" y="56779"/>
                </a:cubicBezTo>
                <a:lnTo>
                  <a:pt x="272131" y="262333"/>
                </a:lnTo>
                <a:lnTo>
                  <a:pt x="285467" y="262333"/>
                </a:lnTo>
                <a:cubicBezTo>
                  <a:pt x="287990" y="262333"/>
                  <a:pt x="289792" y="264129"/>
                  <a:pt x="289792" y="266645"/>
                </a:cubicBezTo>
                <a:cubicBezTo>
                  <a:pt x="289792" y="269160"/>
                  <a:pt x="287990" y="271317"/>
                  <a:pt x="285467" y="271317"/>
                </a:cubicBezTo>
                <a:lnTo>
                  <a:pt x="26312" y="271317"/>
                </a:lnTo>
                <a:lnTo>
                  <a:pt x="26312" y="284253"/>
                </a:lnTo>
                <a:cubicBezTo>
                  <a:pt x="26312" y="286769"/>
                  <a:pt x="24510" y="288566"/>
                  <a:pt x="22347" y="288566"/>
                </a:cubicBezTo>
                <a:cubicBezTo>
                  <a:pt x="19464" y="288566"/>
                  <a:pt x="17661" y="286769"/>
                  <a:pt x="17661" y="284253"/>
                </a:cubicBezTo>
                <a:lnTo>
                  <a:pt x="17661" y="271317"/>
                </a:lnTo>
                <a:lnTo>
                  <a:pt x="4686" y="271317"/>
                </a:lnTo>
                <a:cubicBezTo>
                  <a:pt x="2163" y="271317"/>
                  <a:pt x="0" y="269160"/>
                  <a:pt x="0" y="266645"/>
                </a:cubicBezTo>
                <a:cubicBezTo>
                  <a:pt x="0" y="264129"/>
                  <a:pt x="2163" y="262333"/>
                  <a:pt x="4686" y="262333"/>
                </a:cubicBezTo>
                <a:lnTo>
                  <a:pt x="17661" y="262333"/>
                </a:lnTo>
                <a:lnTo>
                  <a:pt x="17661" y="230350"/>
                </a:lnTo>
                <a:lnTo>
                  <a:pt x="4686" y="230350"/>
                </a:lnTo>
                <a:cubicBezTo>
                  <a:pt x="2163" y="230350"/>
                  <a:pt x="0" y="228193"/>
                  <a:pt x="0" y="226037"/>
                </a:cubicBezTo>
                <a:cubicBezTo>
                  <a:pt x="0" y="223522"/>
                  <a:pt x="2163" y="221366"/>
                  <a:pt x="4686" y="221366"/>
                </a:cubicBezTo>
                <a:lnTo>
                  <a:pt x="17661" y="221366"/>
                </a:lnTo>
                <a:lnTo>
                  <a:pt x="17661" y="189383"/>
                </a:lnTo>
                <a:lnTo>
                  <a:pt x="4686" y="189383"/>
                </a:lnTo>
                <a:cubicBezTo>
                  <a:pt x="2163" y="189383"/>
                  <a:pt x="0" y="187226"/>
                  <a:pt x="0" y="185070"/>
                </a:cubicBezTo>
                <a:cubicBezTo>
                  <a:pt x="0" y="182555"/>
                  <a:pt x="2163" y="180758"/>
                  <a:pt x="4686" y="180758"/>
                </a:cubicBezTo>
                <a:lnTo>
                  <a:pt x="17661" y="180758"/>
                </a:lnTo>
                <a:lnTo>
                  <a:pt x="17661" y="148416"/>
                </a:lnTo>
                <a:lnTo>
                  <a:pt x="4686" y="148416"/>
                </a:lnTo>
                <a:cubicBezTo>
                  <a:pt x="2163" y="148416"/>
                  <a:pt x="0" y="146619"/>
                  <a:pt x="0" y="144103"/>
                </a:cubicBezTo>
                <a:cubicBezTo>
                  <a:pt x="0" y="141947"/>
                  <a:pt x="2163" y="139791"/>
                  <a:pt x="4686" y="139791"/>
                </a:cubicBezTo>
                <a:lnTo>
                  <a:pt x="17661" y="139791"/>
                </a:lnTo>
                <a:lnTo>
                  <a:pt x="17661" y="107808"/>
                </a:lnTo>
                <a:lnTo>
                  <a:pt x="4686" y="107808"/>
                </a:lnTo>
                <a:cubicBezTo>
                  <a:pt x="2163" y="107808"/>
                  <a:pt x="0" y="106011"/>
                  <a:pt x="0" y="103496"/>
                </a:cubicBezTo>
                <a:cubicBezTo>
                  <a:pt x="0" y="101339"/>
                  <a:pt x="2163" y="99543"/>
                  <a:pt x="4686" y="99543"/>
                </a:cubicBezTo>
                <a:lnTo>
                  <a:pt x="17661" y="99543"/>
                </a:lnTo>
                <a:lnTo>
                  <a:pt x="17661" y="67200"/>
                </a:lnTo>
                <a:lnTo>
                  <a:pt x="4686" y="67200"/>
                </a:lnTo>
                <a:cubicBezTo>
                  <a:pt x="2163" y="67200"/>
                  <a:pt x="0" y="65044"/>
                  <a:pt x="0" y="62888"/>
                </a:cubicBezTo>
                <a:cubicBezTo>
                  <a:pt x="0" y="60372"/>
                  <a:pt x="2163" y="58575"/>
                  <a:pt x="4686" y="58575"/>
                </a:cubicBezTo>
                <a:lnTo>
                  <a:pt x="17661" y="58575"/>
                </a:lnTo>
                <a:lnTo>
                  <a:pt x="17661" y="26233"/>
                </a:lnTo>
                <a:lnTo>
                  <a:pt x="4686" y="26233"/>
                </a:lnTo>
                <a:cubicBezTo>
                  <a:pt x="2163" y="26233"/>
                  <a:pt x="0" y="24436"/>
                  <a:pt x="0" y="21921"/>
                </a:cubicBezTo>
                <a:cubicBezTo>
                  <a:pt x="0" y="19405"/>
                  <a:pt x="2163" y="17249"/>
                  <a:pt x="4686" y="17249"/>
                </a:cubicBezTo>
                <a:lnTo>
                  <a:pt x="17661" y="17249"/>
                </a:lnTo>
                <a:lnTo>
                  <a:pt x="17661" y="4312"/>
                </a:lnTo>
                <a:cubicBezTo>
                  <a:pt x="17661" y="2156"/>
                  <a:pt x="19464" y="0"/>
                  <a:pt x="223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8" name="Freeform 982">
            <a:extLst>
              <a:ext uri="{FF2B5EF4-FFF2-40B4-BE49-F238E27FC236}">
                <a16:creationId xmlns:a16="http://schemas.microsoft.com/office/drawing/2014/main" id="{4F920AA2-34C4-DC4F-9F5A-6F1C4C84DB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332970" y="3692324"/>
            <a:ext cx="777913" cy="773229"/>
          </a:xfrm>
          <a:custGeom>
            <a:avLst/>
            <a:gdLst>
              <a:gd name="T0" fmla="*/ 1308782 w 290152"/>
              <a:gd name="T1" fmla="*/ 4310605 h 288566"/>
              <a:gd name="T2" fmla="*/ 1601487 w 290152"/>
              <a:gd name="T3" fmla="*/ 4267358 h 288566"/>
              <a:gd name="T4" fmla="*/ 1601487 w 290152"/>
              <a:gd name="T5" fmla="*/ 4728286 h 288566"/>
              <a:gd name="T6" fmla="*/ 1308782 w 290152"/>
              <a:gd name="T7" fmla="*/ 4562654 h 288566"/>
              <a:gd name="T8" fmla="*/ 1016045 w 290152"/>
              <a:gd name="T9" fmla="*/ 4728286 h 288566"/>
              <a:gd name="T10" fmla="*/ 1016045 w 290152"/>
              <a:gd name="T11" fmla="*/ 4267358 h 288566"/>
              <a:gd name="T12" fmla="*/ 747483 w 290152"/>
              <a:gd name="T13" fmla="*/ 3929426 h 288566"/>
              <a:gd name="T14" fmla="*/ 1817059 w 290152"/>
              <a:gd name="T15" fmla="*/ 4996635 h 288566"/>
              <a:gd name="T16" fmla="*/ 1817059 w 290152"/>
              <a:gd name="T17" fmla="*/ 3893847 h 288566"/>
              <a:gd name="T18" fmla="*/ 4376425 w 290152"/>
              <a:gd name="T19" fmla="*/ 3804863 h 288566"/>
              <a:gd name="T20" fmla="*/ 4681180 w 290152"/>
              <a:gd name="T21" fmla="*/ 4111609 h 288566"/>
              <a:gd name="T22" fmla="*/ 776018 w 290152"/>
              <a:gd name="T23" fmla="*/ 3723113 h 288566"/>
              <a:gd name="T24" fmla="*/ 2016672 w 290152"/>
              <a:gd name="T25" fmla="*/ 4968173 h 288566"/>
              <a:gd name="T26" fmla="*/ 569243 w 290152"/>
              <a:gd name="T27" fmla="*/ 4968173 h 288566"/>
              <a:gd name="T28" fmla="*/ 4528813 w 290152"/>
              <a:gd name="T29" fmla="*/ 3571255 h 288566"/>
              <a:gd name="T30" fmla="*/ 4532357 w 290152"/>
              <a:gd name="T31" fmla="*/ 4346988 h 288566"/>
              <a:gd name="T32" fmla="*/ 4255926 w 290152"/>
              <a:gd name="T33" fmla="*/ 3683600 h 288566"/>
              <a:gd name="T34" fmla="*/ 3366559 w 290152"/>
              <a:gd name="T35" fmla="*/ 2783182 h 288566"/>
              <a:gd name="T36" fmla="*/ 3673965 w 290152"/>
              <a:gd name="T37" fmla="*/ 3099823 h 288566"/>
              <a:gd name="T38" fmla="*/ 4805856 w 290152"/>
              <a:gd name="T39" fmla="*/ 2584137 h 288566"/>
              <a:gd name="T40" fmla="*/ 3289470 w 290152"/>
              <a:gd name="T41" fmla="*/ 4325688 h 288566"/>
              <a:gd name="T42" fmla="*/ 3159514 w 290152"/>
              <a:gd name="T43" fmla="*/ 4204877 h 288566"/>
              <a:gd name="T44" fmla="*/ 3795529 w 290152"/>
              <a:gd name="T45" fmla="*/ 2668049 h 288566"/>
              <a:gd name="T46" fmla="*/ 3244998 w 290152"/>
              <a:gd name="T47" fmla="*/ 3222160 h 288566"/>
              <a:gd name="T48" fmla="*/ 3520263 w 290152"/>
              <a:gd name="T49" fmla="*/ 2560110 h 288566"/>
              <a:gd name="T50" fmla="*/ 1378066 w 290152"/>
              <a:gd name="T51" fmla="*/ 2375316 h 288566"/>
              <a:gd name="T52" fmla="*/ 1576709 w 290152"/>
              <a:gd name="T53" fmla="*/ 2546748 h 288566"/>
              <a:gd name="T54" fmla="*/ 1292985 w 290152"/>
              <a:gd name="T55" fmla="*/ 2832497 h 288566"/>
              <a:gd name="T56" fmla="*/ 1002204 w 290152"/>
              <a:gd name="T57" fmla="*/ 2546748 h 288566"/>
              <a:gd name="T58" fmla="*/ 1200750 w 290152"/>
              <a:gd name="T59" fmla="*/ 2375316 h 288566"/>
              <a:gd name="T60" fmla="*/ 4061636 w 290152"/>
              <a:gd name="T61" fmla="*/ 1921299 h 288566"/>
              <a:gd name="T62" fmla="*/ 5607190 w 290152"/>
              <a:gd name="T63" fmla="*/ 3449715 h 288566"/>
              <a:gd name="T64" fmla="*/ 747483 w 290152"/>
              <a:gd name="T65" fmla="*/ 1935514 h 288566"/>
              <a:gd name="T66" fmla="*/ 1817059 w 290152"/>
              <a:gd name="T67" fmla="*/ 3007978 h 288566"/>
              <a:gd name="T68" fmla="*/ 1817059 w 290152"/>
              <a:gd name="T69" fmla="*/ 1906939 h 288566"/>
              <a:gd name="T70" fmla="*/ 1817059 w 290152"/>
              <a:gd name="T71" fmla="*/ 1735342 h 288566"/>
              <a:gd name="T72" fmla="*/ 1817059 w 290152"/>
              <a:gd name="T73" fmla="*/ 3179564 h 288566"/>
              <a:gd name="T74" fmla="*/ 569243 w 290152"/>
              <a:gd name="T75" fmla="*/ 1935514 h 288566"/>
              <a:gd name="T76" fmla="*/ 172546 w 290152"/>
              <a:gd name="T77" fmla="*/ 1599875 h 288566"/>
              <a:gd name="T78" fmla="*/ 4176649 w 290152"/>
              <a:gd name="T79" fmla="*/ 5563861 h 288566"/>
              <a:gd name="T80" fmla="*/ 4061636 w 290152"/>
              <a:gd name="T81" fmla="*/ 5163883 h 288566"/>
              <a:gd name="T82" fmla="*/ 4435440 w 290152"/>
              <a:gd name="T83" fmla="*/ 1792702 h 288566"/>
              <a:gd name="T84" fmla="*/ 438459 w 290152"/>
              <a:gd name="T85" fmla="*/ 1335619 h 288566"/>
              <a:gd name="T86" fmla="*/ 4008735 w 290152"/>
              <a:gd name="T87" fmla="*/ 666113 h 288566"/>
              <a:gd name="T88" fmla="*/ 3855514 w 290152"/>
              <a:gd name="T89" fmla="*/ 722143 h 288566"/>
              <a:gd name="T90" fmla="*/ 2679067 w 290152"/>
              <a:gd name="T91" fmla="*/ 603012 h 288566"/>
              <a:gd name="T92" fmla="*/ 2815641 w 290152"/>
              <a:gd name="T93" fmla="*/ 722143 h 288566"/>
              <a:gd name="T94" fmla="*/ 2656266 w 290152"/>
              <a:gd name="T95" fmla="*/ 666113 h 288566"/>
              <a:gd name="T96" fmla="*/ 3439265 w 290152"/>
              <a:gd name="T97" fmla="*/ 690306 h 288566"/>
              <a:gd name="T98" fmla="*/ 3348195 w 290152"/>
              <a:gd name="T99" fmla="*/ 599512 h 288566"/>
              <a:gd name="T100" fmla="*/ 172546 w 290152"/>
              <a:gd name="T101" fmla="*/ 899928 h 288566"/>
              <a:gd name="T102" fmla="*/ 4435440 w 290152"/>
              <a:gd name="T103" fmla="*/ 899928 h 288566"/>
              <a:gd name="T104" fmla="*/ 438459 w 290152"/>
              <a:gd name="T105" fmla="*/ 171456 h 288566"/>
              <a:gd name="T106" fmla="*/ 4615139 w 290152"/>
              <a:gd name="T107" fmla="*/ 435639 h 288566"/>
              <a:gd name="T108" fmla="*/ 4615139 w 290152"/>
              <a:gd name="T109" fmla="*/ 1599875 h 288566"/>
              <a:gd name="T110" fmla="*/ 4615139 w 290152"/>
              <a:gd name="T111" fmla="*/ 5071032 h 288566"/>
              <a:gd name="T112" fmla="*/ 438459 w 290152"/>
              <a:gd name="T113" fmla="*/ 5735275 h 288566"/>
              <a:gd name="T114" fmla="*/ 179690 w 290152"/>
              <a:gd name="T115" fmla="*/ 1249909 h 288566"/>
              <a:gd name="T116" fmla="*/ 438459 w 290152"/>
              <a:gd name="T117" fmla="*/ 0 h 28856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0152" h="288566">
                <a:moveTo>
                  <a:pt x="51006" y="208187"/>
                </a:moveTo>
                <a:cubicBezTo>
                  <a:pt x="52798" y="206375"/>
                  <a:pt x="55307" y="206375"/>
                  <a:pt x="57099" y="208187"/>
                </a:cubicBezTo>
                <a:lnTo>
                  <a:pt x="65703" y="216884"/>
                </a:lnTo>
                <a:lnTo>
                  <a:pt x="74306" y="208187"/>
                </a:lnTo>
                <a:cubicBezTo>
                  <a:pt x="76098" y="206375"/>
                  <a:pt x="78607" y="206375"/>
                  <a:pt x="80399" y="208187"/>
                </a:cubicBezTo>
                <a:cubicBezTo>
                  <a:pt x="82192" y="209999"/>
                  <a:pt x="82192" y="212898"/>
                  <a:pt x="80399" y="214709"/>
                </a:cubicBezTo>
                <a:lnTo>
                  <a:pt x="71796" y="223044"/>
                </a:lnTo>
                <a:lnTo>
                  <a:pt x="80399" y="231740"/>
                </a:lnTo>
                <a:cubicBezTo>
                  <a:pt x="82192" y="233552"/>
                  <a:pt x="82192" y="236451"/>
                  <a:pt x="80399" y="237900"/>
                </a:cubicBezTo>
                <a:cubicBezTo>
                  <a:pt x="79683" y="238987"/>
                  <a:pt x="78607" y="239350"/>
                  <a:pt x="77173" y="239350"/>
                </a:cubicBezTo>
                <a:cubicBezTo>
                  <a:pt x="76098" y="239350"/>
                  <a:pt x="75023" y="238987"/>
                  <a:pt x="74306" y="237900"/>
                </a:cubicBezTo>
                <a:lnTo>
                  <a:pt x="65703" y="229566"/>
                </a:lnTo>
                <a:lnTo>
                  <a:pt x="57099" y="237900"/>
                </a:lnTo>
                <a:cubicBezTo>
                  <a:pt x="56024" y="238987"/>
                  <a:pt x="54949" y="239350"/>
                  <a:pt x="53873" y="239350"/>
                </a:cubicBezTo>
                <a:cubicBezTo>
                  <a:pt x="53156" y="239350"/>
                  <a:pt x="51722" y="238987"/>
                  <a:pt x="51006" y="237900"/>
                </a:cubicBezTo>
                <a:cubicBezTo>
                  <a:pt x="49213" y="236451"/>
                  <a:pt x="49213" y="233552"/>
                  <a:pt x="51006" y="231740"/>
                </a:cubicBezTo>
                <a:lnTo>
                  <a:pt x="59609" y="223044"/>
                </a:lnTo>
                <a:lnTo>
                  <a:pt x="51006" y="214709"/>
                </a:lnTo>
                <a:cubicBezTo>
                  <a:pt x="49213" y="212898"/>
                  <a:pt x="49213" y="209999"/>
                  <a:pt x="51006" y="208187"/>
                </a:cubicBezTo>
                <a:close/>
                <a:moveTo>
                  <a:pt x="38956" y="195916"/>
                </a:moveTo>
                <a:cubicBezTo>
                  <a:pt x="38240" y="195916"/>
                  <a:pt x="37524" y="196632"/>
                  <a:pt x="37524" y="197706"/>
                </a:cubicBezTo>
                <a:lnTo>
                  <a:pt x="37524" y="249969"/>
                </a:lnTo>
                <a:cubicBezTo>
                  <a:pt x="37524" y="250685"/>
                  <a:pt x="38240" y="251401"/>
                  <a:pt x="38956" y="251401"/>
                </a:cubicBezTo>
                <a:lnTo>
                  <a:pt x="91219" y="251401"/>
                </a:lnTo>
                <a:cubicBezTo>
                  <a:pt x="91935" y="251401"/>
                  <a:pt x="92651" y="250685"/>
                  <a:pt x="92651" y="249969"/>
                </a:cubicBezTo>
                <a:lnTo>
                  <a:pt x="92651" y="197706"/>
                </a:lnTo>
                <a:cubicBezTo>
                  <a:pt x="92651" y="196632"/>
                  <a:pt x="91935" y="195916"/>
                  <a:pt x="91219" y="195916"/>
                </a:cubicBezTo>
                <a:lnTo>
                  <a:pt x="38956" y="195916"/>
                </a:lnTo>
                <a:close/>
                <a:moveTo>
                  <a:pt x="227533" y="188208"/>
                </a:moveTo>
                <a:cubicBezTo>
                  <a:pt x="224687" y="188208"/>
                  <a:pt x="221840" y="189285"/>
                  <a:pt x="219705" y="191439"/>
                </a:cubicBezTo>
                <a:cubicBezTo>
                  <a:pt x="217926" y="193592"/>
                  <a:pt x="216503" y="196104"/>
                  <a:pt x="216503" y="198976"/>
                </a:cubicBezTo>
                <a:cubicBezTo>
                  <a:pt x="216503" y="202206"/>
                  <a:pt x="217926" y="204718"/>
                  <a:pt x="219705" y="206872"/>
                </a:cubicBezTo>
                <a:cubicBezTo>
                  <a:pt x="223975" y="211179"/>
                  <a:pt x="231091" y="211179"/>
                  <a:pt x="235005" y="206872"/>
                </a:cubicBezTo>
                <a:cubicBezTo>
                  <a:pt x="239275" y="202565"/>
                  <a:pt x="239275" y="195746"/>
                  <a:pt x="235005" y="191439"/>
                </a:cubicBezTo>
                <a:cubicBezTo>
                  <a:pt x="233226" y="189285"/>
                  <a:pt x="230024" y="188208"/>
                  <a:pt x="227533" y="188208"/>
                </a:cubicBezTo>
                <a:close/>
                <a:moveTo>
                  <a:pt x="38956" y="187325"/>
                </a:moveTo>
                <a:lnTo>
                  <a:pt x="91219" y="187325"/>
                </a:lnTo>
                <a:cubicBezTo>
                  <a:pt x="96589" y="187325"/>
                  <a:pt x="101242" y="191620"/>
                  <a:pt x="101242" y="197706"/>
                </a:cubicBezTo>
                <a:lnTo>
                  <a:pt x="101242" y="249969"/>
                </a:lnTo>
                <a:cubicBezTo>
                  <a:pt x="101242" y="255697"/>
                  <a:pt x="96589" y="259992"/>
                  <a:pt x="91219" y="259992"/>
                </a:cubicBezTo>
                <a:lnTo>
                  <a:pt x="38956" y="259992"/>
                </a:lnTo>
                <a:cubicBezTo>
                  <a:pt x="33228" y="259992"/>
                  <a:pt x="28575" y="255697"/>
                  <a:pt x="28575" y="249969"/>
                </a:cubicBezTo>
                <a:lnTo>
                  <a:pt x="28575" y="197706"/>
                </a:lnTo>
                <a:cubicBezTo>
                  <a:pt x="28575" y="191620"/>
                  <a:pt x="33228" y="187325"/>
                  <a:pt x="38956" y="187325"/>
                </a:cubicBezTo>
                <a:close/>
                <a:moveTo>
                  <a:pt x="227355" y="179684"/>
                </a:moveTo>
                <a:cubicBezTo>
                  <a:pt x="232426" y="179684"/>
                  <a:pt x="237496" y="181568"/>
                  <a:pt x="241054" y="185337"/>
                </a:cubicBezTo>
                <a:cubicBezTo>
                  <a:pt x="248882" y="192874"/>
                  <a:pt x="248882" y="205436"/>
                  <a:pt x="241054" y="212974"/>
                </a:cubicBezTo>
                <a:cubicBezTo>
                  <a:pt x="237496" y="216922"/>
                  <a:pt x="232515" y="218716"/>
                  <a:pt x="227533" y="218716"/>
                </a:cubicBezTo>
                <a:cubicBezTo>
                  <a:pt x="222552" y="218716"/>
                  <a:pt x="217215" y="216922"/>
                  <a:pt x="213656" y="212974"/>
                </a:cubicBezTo>
                <a:cubicBezTo>
                  <a:pt x="209742" y="209384"/>
                  <a:pt x="207963" y="204359"/>
                  <a:pt x="207963" y="198976"/>
                </a:cubicBezTo>
                <a:cubicBezTo>
                  <a:pt x="207963" y="193951"/>
                  <a:pt x="209742" y="188926"/>
                  <a:pt x="213656" y="185337"/>
                </a:cubicBezTo>
                <a:cubicBezTo>
                  <a:pt x="217214" y="181568"/>
                  <a:pt x="222285" y="179684"/>
                  <a:pt x="227355" y="179684"/>
                </a:cubicBezTo>
                <a:close/>
                <a:moveTo>
                  <a:pt x="176903" y="137138"/>
                </a:moveTo>
                <a:cubicBezTo>
                  <a:pt x="174032" y="137138"/>
                  <a:pt x="171161" y="138224"/>
                  <a:pt x="169007" y="140034"/>
                </a:cubicBezTo>
                <a:cubicBezTo>
                  <a:pt x="166854" y="142569"/>
                  <a:pt x="165777" y="145103"/>
                  <a:pt x="165777" y="147999"/>
                </a:cubicBezTo>
                <a:cubicBezTo>
                  <a:pt x="165777" y="150896"/>
                  <a:pt x="166854" y="153792"/>
                  <a:pt x="169007" y="155965"/>
                </a:cubicBezTo>
                <a:cubicBezTo>
                  <a:pt x="173314" y="160310"/>
                  <a:pt x="180493" y="160310"/>
                  <a:pt x="184441" y="155965"/>
                </a:cubicBezTo>
                <a:cubicBezTo>
                  <a:pt x="188748" y="151620"/>
                  <a:pt x="188748" y="144741"/>
                  <a:pt x="184441" y="140034"/>
                </a:cubicBezTo>
                <a:cubicBezTo>
                  <a:pt x="182287" y="138224"/>
                  <a:pt x="179416" y="137138"/>
                  <a:pt x="176903" y="137138"/>
                </a:cubicBezTo>
                <a:close/>
                <a:moveTo>
                  <a:pt x="241263" y="130018"/>
                </a:moveTo>
                <a:cubicBezTo>
                  <a:pt x="242713" y="128587"/>
                  <a:pt x="245613" y="128587"/>
                  <a:pt x="247426" y="130018"/>
                </a:cubicBezTo>
                <a:cubicBezTo>
                  <a:pt x="248876" y="131806"/>
                  <a:pt x="248876" y="134667"/>
                  <a:pt x="247426" y="136098"/>
                </a:cubicBezTo>
                <a:lnTo>
                  <a:pt x="165138" y="217644"/>
                </a:lnTo>
                <a:cubicBezTo>
                  <a:pt x="164051" y="218360"/>
                  <a:pt x="162963" y="218717"/>
                  <a:pt x="161876" y="218717"/>
                </a:cubicBezTo>
                <a:cubicBezTo>
                  <a:pt x="160788" y="218717"/>
                  <a:pt x="159701" y="218360"/>
                  <a:pt x="158613" y="217644"/>
                </a:cubicBezTo>
                <a:cubicBezTo>
                  <a:pt x="157163" y="215856"/>
                  <a:pt x="157163" y="212995"/>
                  <a:pt x="158613" y="211564"/>
                </a:cubicBezTo>
                <a:lnTo>
                  <a:pt x="241263" y="130018"/>
                </a:lnTo>
                <a:close/>
                <a:moveTo>
                  <a:pt x="176724" y="128810"/>
                </a:moveTo>
                <a:cubicBezTo>
                  <a:pt x="181838" y="128810"/>
                  <a:pt x="186953" y="130621"/>
                  <a:pt x="190542" y="134241"/>
                </a:cubicBezTo>
                <a:cubicBezTo>
                  <a:pt x="198079" y="141844"/>
                  <a:pt x="198079" y="154517"/>
                  <a:pt x="190542" y="162120"/>
                </a:cubicBezTo>
                <a:cubicBezTo>
                  <a:pt x="186953" y="166103"/>
                  <a:pt x="181928" y="167913"/>
                  <a:pt x="176903" y="167913"/>
                </a:cubicBezTo>
                <a:cubicBezTo>
                  <a:pt x="171520" y="167913"/>
                  <a:pt x="166495" y="166103"/>
                  <a:pt x="162906" y="162120"/>
                </a:cubicBezTo>
                <a:cubicBezTo>
                  <a:pt x="158958" y="158137"/>
                  <a:pt x="157163" y="153430"/>
                  <a:pt x="157163" y="147999"/>
                </a:cubicBezTo>
                <a:cubicBezTo>
                  <a:pt x="157163" y="142931"/>
                  <a:pt x="158958" y="137862"/>
                  <a:pt x="162906" y="134241"/>
                </a:cubicBezTo>
                <a:cubicBezTo>
                  <a:pt x="166495" y="130621"/>
                  <a:pt x="171609" y="128810"/>
                  <a:pt x="176724" y="128810"/>
                </a:cubicBezTo>
                <a:close/>
                <a:moveTo>
                  <a:pt x="64910" y="104775"/>
                </a:moveTo>
                <a:cubicBezTo>
                  <a:pt x="67403" y="104775"/>
                  <a:pt x="69183" y="106931"/>
                  <a:pt x="69183" y="109448"/>
                </a:cubicBezTo>
                <a:lnTo>
                  <a:pt x="69183" y="119512"/>
                </a:lnTo>
                <a:lnTo>
                  <a:pt x="79153" y="119512"/>
                </a:lnTo>
                <a:cubicBezTo>
                  <a:pt x="81646" y="119512"/>
                  <a:pt x="83782" y="121668"/>
                  <a:pt x="83782" y="123825"/>
                </a:cubicBezTo>
                <a:cubicBezTo>
                  <a:pt x="83782" y="126341"/>
                  <a:pt x="81646" y="128138"/>
                  <a:pt x="79153" y="128138"/>
                </a:cubicBezTo>
                <a:lnTo>
                  <a:pt x="69183" y="128138"/>
                </a:lnTo>
                <a:lnTo>
                  <a:pt x="69183" y="138202"/>
                </a:lnTo>
                <a:cubicBezTo>
                  <a:pt x="69183" y="140718"/>
                  <a:pt x="67403" y="142515"/>
                  <a:pt x="64910" y="142515"/>
                </a:cubicBezTo>
                <a:cubicBezTo>
                  <a:pt x="62418" y="142515"/>
                  <a:pt x="60281" y="140718"/>
                  <a:pt x="60281" y="138202"/>
                </a:cubicBezTo>
                <a:lnTo>
                  <a:pt x="60281" y="128138"/>
                </a:lnTo>
                <a:lnTo>
                  <a:pt x="50311" y="128138"/>
                </a:lnTo>
                <a:cubicBezTo>
                  <a:pt x="48174" y="128138"/>
                  <a:pt x="46038" y="126341"/>
                  <a:pt x="46038" y="123825"/>
                </a:cubicBezTo>
                <a:cubicBezTo>
                  <a:pt x="46038" y="121668"/>
                  <a:pt x="48174" y="119512"/>
                  <a:pt x="50311" y="119512"/>
                </a:cubicBezTo>
                <a:lnTo>
                  <a:pt x="60281" y="119512"/>
                </a:lnTo>
                <a:lnTo>
                  <a:pt x="60281" y="109448"/>
                </a:lnTo>
                <a:cubicBezTo>
                  <a:pt x="60281" y="106931"/>
                  <a:pt x="62418" y="104775"/>
                  <a:pt x="64910" y="104775"/>
                </a:cubicBezTo>
                <a:close/>
                <a:moveTo>
                  <a:pt x="203901" y="96668"/>
                </a:moveTo>
                <a:cubicBezTo>
                  <a:pt x="160955" y="96668"/>
                  <a:pt x="126310" y="131166"/>
                  <a:pt x="126310" y="173570"/>
                </a:cubicBezTo>
                <a:cubicBezTo>
                  <a:pt x="126310" y="216335"/>
                  <a:pt x="160955" y="250833"/>
                  <a:pt x="203901" y="250833"/>
                </a:cubicBezTo>
                <a:cubicBezTo>
                  <a:pt x="246485" y="250833"/>
                  <a:pt x="281491" y="216335"/>
                  <a:pt x="281491" y="173570"/>
                </a:cubicBezTo>
                <a:cubicBezTo>
                  <a:pt x="281491" y="131166"/>
                  <a:pt x="246485" y="96668"/>
                  <a:pt x="203901" y="96668"/>
                </a:cubicBezTo>
                <a:close/>
                <a:moveTo>
                  <a:pt x="38956" y="95945"/>
                </a:moveTo>
                <a:cubicBezTo>
                  <a:pt x="38240" y="95945"/>
                  <a:pt x="37524" y="96665"/>
                  <a:pt x="37524" y="97384"/>
                </a:cubicBezTo>
                <a:lnTo>
                  <a:pt x="37524" y="149905"/>
                </a:lnTo>
                <a:cubicBezTo>
                  <a:pt x="37524" y="150264"/>
                  <a:pt x="38240" y="151344"/>
                  <a:pt x="38956" y="151344"/>
                </a:cubicBezTo>
                <a:lnTo>
                  <a:pt x="91219" y="151344"/>
                </a:lnTo>
                <a:cubicBezTo>
                  <a:pt x="91935" y="151344"/>
                  <a:pt x="92651" y="150264"/>
                  <a:pt x="92651" y="149905"/>
                </a:cubicBezTo>
                <a:lnTo>
                  <a:pt x="92651" y="97384"/>
                </a:lnTo>
                <a:cubicBezTo>
                  <a:pt x="92651" y="96665"/>
                  <a:pt x="91935" y="95945"/>
                  <a:pt x="91219" y="95945"/>
                </a:cubicBezTo>
                <a:lnTo>
                  <a:pt x="38956" y="95945"/>
                </a:lnTo>
                <a:close/>
                <a:moveTo>
                  <a:pt x="38956" y="87312"/>
                </a:moveTo>
                <a:lnTo>
                  <a:pt x="91219" y="87312"/>
                </a:lnTo>
                <a:cubicBezTo>
                  <a:pt x="96589" y="87312"/>
                  <a:pt x="101242" y="91988"/>
                  <a:pt x="101242" y="97384"/>
                </a:cubicBezTo>
                <a:lnTo>
                  <a:pt x="101242" y="149905"/>
                </a:lnTo>
                <a:cubicBezTo>
                  <a:pt x="101242" y="155301"/>
                  <a:pt x="96589" y="159977"/>
                  <a:pt x="91219" y="159977"/>
                </a:cubicBezTo>
                <a:lnTo>
                  <a:pt x="38956" y="159977"/>
                </a:lnTo>
                <a:cubicBezTo>
                  <a:pt x="33228" y="159977"/>
                  <a:pt x="28575" y="155301"/>
                  <a:pt x="28575" y="149905"/>
                </a:cubicBezTo>
                <a:lnTo>
                  <a:pt x="28575" y="97384"/>
                </a:lnTo>
                <a:cubicBezTo>
                  <a:pt x="28575" y="91988"/>
                  <a:pt x="33228" y="87312"/>
                  <a:pt x="38956" y="87312"/>
                </a:cubicBezTo>
                <a:close/>
                <a:moveTo>
                  <a:pt x="22014" y="67200"/>
                </a:moveTo>
                <a:cubicBezTo>
                  <a:pt x="14796" y="67200"/>
                  <a:pt x="8661" y="72950"/>
                  <a:pt x="8661" y="80496"/>
                </a:cubicBezTo>
                <a:lnTo>
                  <a:pt x="8661" y="266645"/>
                </a:lnTo>
                <a:cubicBezTo>
                  <a:pt x="8661" y="273832"/>
                  <a:pt x="14796" y="279941"/>
                  <a:pt x="22014" y="279941"/>
                </a:cubicBezTo>
                <a:lnTo>
                  <a:pt x="209675" y="279941"/>
                </a:lnTo>
                <a:cubicBezTo>
                  <a:pt x="216893" y="279941"/>
                  <a:pt x="222667" y="273832"/>
                  <a:pt x="222667" y="266645"/>
                </a:cubicBezTo>
                <a:lnTo>
                  <a:pt x="222667" y="257661"/>
                </a:lnTo>
                <a:cubicBezTo>
                  <a:pt x="216532" y="259098"/>
                  <a:pt x="210397" y="259817"/>
                  <a:pt x="203901" y="259817"/>
                </a:cubicBezTo>
                <a:cubicBezTo>
                  <a:pt x="155903" y="259817"/>
                  <a:pt x="117288" y="221006"/>
                  <a:pt x="117288" y="173570"/>
                </a:cubicBezTo>
                <a:cubicBezTo>
                  <a:pt x="117288" y="126494"/>
                  <a:pt x="155903" y="88043"/>
                  <a:pt x="203901" y="88043"/>
                </a:cubicBezTo>
                <a:cubicBezTo>
                  <a:pt x="210397" y="88043"/>
                  <a:pt x="216532" y="88762"/>
                  <a:pt x="222667" y="90199"/>
                </a:cubicBezTo>
                <a:lnTo>
                  <a:pt x="222667" y="80496"/>
                </a:lnTo>
                <a:cubicBezTo>
                  <a:pt x="222667" y="72950"/>
                  <a:pt x="216893" y="67200"/>
                  <a:pt x="209675" y="67200"/>
                </a:cubicBezTo>
                <a:lnTo>
                  <a:pt x="22014" y="67200"/>
                </a:lnTo>
                <a:close/>
                <a:moveTo>
                  <a:pt x="193554" y="30339"/>
                </a:moveTo>
                <a:cubicBezTo>
                  <a:pt x="195019" y="28575"/>
                  <a:pt x="197950" y="28575"/>
                  <a:pt x="199782" y="30339"/>
                </a:cubicBezTo>
                <a:cubicBezTo>
                  <a:pt x="200514" y="31044"/>
                  <a:pt x="201247" y="32103"/>
                  <a:pt x="201247" y="33514"/>
                </a:cubicBezTo>
                <a:cubicBezTo>
                  <a:pt x="201247" y="34572"/>
                  <a:pt x="200514" y="35630"/>
                  <a:pt x="199782" y="36336"/>
                </a:cubicBezTo>
                <a:cubicBezTo>
                  <a:pt x="199049" y="37042"/>
                  <a:pt x="197950" y="37747"/>
                  <a:pt x="196484" y="37747"/>
                </a:cubicBezTo>
                <a:cubicBezTo>
                  <a:pt x="195385" y="37747"/>
                  <a:pt x="194286" y="37042"/>
                  <a:pt x="193554" y="36336"/>
                </a:cubicBezTo>
                <a:cubicBezTo>
                  <a:pt x="192455" y="35630"/>
                  <a:pt x="192088" y="34572"/>
                  <a:pt x="192088" y="33514"/>
                </a:cubicBezTo>
                <a:cubicBezTo>
                  <a:pt x="192088" y="32103"/>
                  <a:pt x="192455" y="31044"/>
                  <a:pt x="193554" y="30339"/>
                </a:cubicBezTo>
                <a:close/>
                <a:moveTo>
                  <a:pt x="134493" y="30339"/>
                </a:moveTo>
                <a:cubicBezTo>
                  <a:pt x="136398" y="28575"/>
                  <a:pt x="139446" y="28575"/>
                  <a:pt x="141351" y="30339"/>
                </a:cubicBezTo>
                <a:cubicBezTo>
                  <a:pt x="142113" y="31044"/>
                  <a:pt x="142494" y="32103"/>
                  <a:pt x="142494" y="33514"/>
                </a:cubicBezTo>
                <a:cubicBezTo>
                  <a:pt x="142494" y="34572"/>
                  <a:pt x="142113" y="35630"/>
                  <a:pt x="141351" y="36336"/>
                </a:cubicBezTo>
                <a:cubicBezTo>
                  <a:pt x="140589" y="37042"/>
                  <a:pt x="139065" y="37747"/>
                  <a:pt x="137922" y="37747"/>
                </a:cubicBezTo>
                <a:cubicBezTo>
                  <a:pt x="136779" y="37747"/>
                  <a:pt x="135636" y="37042"/>
                  <a:pt x="134493" y="36336"/>
                </a:cubicBezTo>
                <a:cubicBezTo>
                  <a:pt x="133731" y="35630"/>
                  <a:pt x="133350" y="34572"/>
                  <a:pt x="133350" y="33514"/>
                </a:cubicBezTo>
                <a:cubicBezTo>
                  <a:pt x="133350" y="32103"/>
                  <a:pt x="133731" y="31044"/>
                  <a:pt x="134493" y="30339"/>
                </a:cubicBezTo>
                <a:close/>
                <a:moveTo>
                  <a:pt x="168085" y="30162"/>
                </a:moveTo>
                <a:cubicBezTo>
                  <a:pt x="170752" y="30162"/>
                  <a:pt x="172657" y="32067"/>
                  <a:pt x="172657" y="34734"/>
                </a:cubicBezTo>
                <a:cubicBezTo>
                  <a:pt x="172657" y="37020"/>
                  <a:pt x="170752" y="39306"/>
                  <a:pt x="168085" y="39306"/>
                </a:cubicBezTo>
                <a:cubicBezTo>
                  <a:pt x="165799" y="39306"/>
                  <a:pt x="163513" y="37020"/>
                  <a:pt x="163513" y="34734"/>
                </a:cubicBezTo>
                <a:cubicBezTo>
                  <a:pt x="163513" y="32067"/>
                  <a:pt x="165799" y="30162"/>
                  <a:pt x="168085" y="30162"/>
                </a:cubicBezTo>
                <a:close/>
                <a:moveTo>
                  <a:pt x="22014" y="8625"/>
                </a:moveTo>
                <a:cubicBezTo>
                  <a:pt x="14796" y="8625"/>
                  <a:pt x="8661" y="14734"/>
                  <a:pt x="8661" y="21921"/>
                </a:cubicBezTo>
                <a:lnTo>
                  <a:pt x="8661" y="45279"/>
                </a:lnTo>
                <a:cubicBezTo>
                  <a:pt x="8661" y="52466"/>
                  <a:pt x="14796" y="58575"/>
                  <a:pt x="22014" y="58575"/>
                </a:cubicBezTo>
                <a:lnTo>
                  <a:pt x="209675" y="58575"/>
                </a:lnTo>
                <a:cubicBezTo>
                  <a:pt x="216893" y="58575"/>
                  <a:pt x="222667" y="52466"/>
                  <a:pt x="222667" y="45279"/>
                </a:cubicBezTo>
                <a:lnTo>
                  <a:pt x="222667" y="21921"/>
                </a:lnTo>
                <a:cubicBezTo>
                  <a:pt x="222667" y="14734"/>
                  <a:pt x="216893" y="8625"/>
                  <a:pt x="209675" y="8625"/>
                </a:cubicBezTo>
                <a:lnTo>
                  <a:pt x="22014" y="8625"/>
                </a:lnTo>
                <a:close/>
                <a:moveTo>
                  <a:pt x="22014" y="0"/>
                </a:moveTo>
                <a:lnTo>
                  <a:pt x="209675" y="0"/>
                </a:lnTo>
                <a:cubicBezTo>
                  <a:pt x="221945" y="0"/>
                  <a:pt x="231689" y="9703"/>
                  <a:pt x="231689" y="21921"/>
                </a:cubicBezTo>
                <a:lnTo>
                  <a:pt x="231689" y="45279"/>
                </a:lnTo>
                <a:cubicBezTo>
                  <a:pt x="231689" y="52466"/>
                  <a:pt x="228080" y="58935"/>
                  <a:pt x="222667" y="62888"/>
                </a:cubicBezTo>
                <a:cubicBezTo>
                  <a:pt x="228080" y="66841"/>
                  <a:pt x="231689" y="73309"/>
                  <a:pt x="231689" y="80496"/>
                </a:cubicBezTo>
                <a:lnTo>
                  <a:pt x="231689" y="92715"/>
                </a:lnTo>
                <a:cubicBezTo>
                  <a:pt x="265612" y="104214"/>
                  <a:pt x="290152" y="135838"/>
                  <a:pt x="290152" y="173570"/>
                </a:cubicBezTo>
                <a:cubicBezTo>
                  <a:pt x="290152" y="211663"/>
                  <a:pt x="265612" y="243646"/>
                  <a:pt x="231689" y="255145"/>
                </a:cubicBezTo>
                <a:lnTo>
                  <a:pt x="231689" y="266645"/>
                </a:lnTo>
                <a:cubicBezTo>
                  <a:pt x="231689" y="278863"/>
                  <a:pt x="221945" y="288566"/>
                  <a:pt x="209675" y="288566"/>
                </a:cubicBezTo>
                <a:lnTo>
                  <a:pt x="22014" y="288566"/>
                </a:lnTo>
                <a:cubicBezTo>
                  <a:pt x="10105" y="288566"/>
                  <a:pt x="0" y="278863"/>
                  <a:pt x="0" y="266645"/>
                </a:cubicBezTo>
                <a:lnTo>
                  <a:pt x="0" y="80496"/>
                </a:lnTo>
                <a:cubicBezTo>
                  <a:pt x="0" y="73309"/>
                  <a:pt x="3609" y="66841"/>
                  <a:pt x="9022" y="62888"/>
                </a:cubicBezTo>
                <a:cubicBezTo>
                  <a:pt x="3609" y="58935"/>
                  <a:pt x="0" y="52466"/>
                  <a:pt x="0" y="45279"/>
                </a:cubicBezTo>
                <a:lnTo>
                  <a:pt x="0" y="21921"/>
                </a:lnTo>
                <a:cubicBezTo>
                  <a:pt x="0" y="9703"/>
                  <a:pt x="10105" y="0"/>
                  <a:pt x="22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9" name="Freeform 983">
            <a:extLst>
              <a:ext uri="{FF2B5EF4-FFF2-40B4-BE49-F238E27FC236}">
                <a16:creationId xmlns:a16="http://schemas.microsoft.com/office/drawing/2014/main" id="{15DB40DC-24A5-2843-A124-4456ACBE97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70887" y="8026866"/>
            <a:ext cx="777913" cy="773229"/>
          </a:xfrm>
          <a:custGeom>
            <a:avLst/>
            <a:gdLst>
              <a:gd name="T0" fmla="*/ 3320676 w 290151"/>
              <a:gd name="T1" fmla="*/ 5237588 h 288566"/>
              <a:gd name="T2" fmla="*/ 3320676 w 290151"/>
              <a:gd name="T3" fmla="*/ 5419633 h 288566"/>
              <a:gd name="T4" fmla="*/ 2403354 w 290151"/>
              <a:gd name="T5" fmla="*/ 5324964 h 288566"/>
              <a:gd name="T6" fmla="*/ 172546 w 290151"/>
              <a:gd name="T7" fmla="*/ 5042488 h 288566"/>
              <a:gd name="T8" fmla="*/ 438512 w 290151"/>
              <a:gd name="T9" fmla="*/ 5563861 h 288566"/>
              <a:gd name="T10" fmla="*/ 5600171 w 290151"/>
              <a:gd name="T11" fmla="*/ 5299611 h 288566"/>
              <a:gd name="T12" fmla="*/ 172546 w 290151"/>
              <a:gd name="T13" fmla="*/ 5042488 h 288566"/>
              <a:gd name="T14" fmla="*/ 229988 w 290151"/>
              <a:gd name="T15" fmla="*/ 4863919 h 288566"/>
              <a:gd name="T16" fmla="*/ 5168834 w 290151"/>
              <a:gd name="T17" fmla="*/ 4113980 h 288566"/>
              <a:gd name="T18" fmla="*/ 3518362 w 290151"/>
              <a:gd name="T19" fmla="*/ 1703448 h 288566"/>
              <a:gd name="T20" fmla="*/ 3754004 w 290151"/>
              <a:gd name="T21" fmla="*/ 3134866 h 288566"/>
              <a:gd name="T22" fmla="*/ 3518362 w 290151"/>
              <a:gd name="T23" fmla="*/ 1703448 h 288566"/>
              <a:gd name="T24" fmla="*/ 2597199 w 290151"/>
              <a:gd name="T25" fmla="*/ 3134866 h 288566"/>
              <a:gd name="T26" fmla="*/ 3347000 w 290151"/>
              <a:gd name="T27" fmla="*/ 1703448 h 288566"/>
              <a:gd name="T28" fmla="*/ 1668876 w 290151"/>
              <a:gd name="T29" fmla="*/ 1703448 h 288566"/>
              <a:gd name="T30" fmla="*/ 2418663 w 290151"/>
              <a:gd name="T31" fmla="*/ 3134866 h 288566"/>
              <a:gd name="T32" fmla="*/ 1668876 w 290151"/>
              <a:gd name="T33" fmla="*/ 1703448 h 288566"/>
              <a:gd name="T34" fmla="*/ 2418663 w 290151"/>
              <a:gd name="T35" fmla="*/ 848799 h 288566"/>
              <a:gd name="T36" fmla="*/ 1854556 w 290151"/>
              <a:gd name="T37" fmla="*/ 1525400 h 288566"/>
              <a:gd name="T38" fmla="*/ 3354097 w 290151"/>
              <a:gd name="T39" fmla="*/ 977000 h 288566"/>
              <a:gd name="T40" fmla="*/ 3475515 w 290151"/>
              <a:gd name="T41" fmla="*/ 848799 h 288566"/>
              <a:gd name="T42" fmla="*/ 4453816 w 290151"/>
              <a:gd name="T43" fmla="*/ 1525400 h 288566"/>
              <a:gd name="T44" fmla="*/ 4453816 w 290151"/>
              <a:gd name="T45" fmla="*/ 1703448 h 288566"/>
              <a:gd name="T46" fmla="*/ 3903975 w 290151"/>
              <a:gd name="T47" fmla="*/ 3241707 h 288566"/>
              <a:gd name="T48" fmla="*/ 1961686 w 290151"/>
              <a:gd name="T49" fmla="*/ 3305796 h 288566"/>
              <a:gd name="T50" fmla="*/ 1483246 w 290151"/>
              <a:gd name="T51" fmla="*/ 1703448 h 288566"/>
              <a:gd name="T52" fmla="*/ 1233295 w 290151"/>
              <a:gd name="T53" fmla="*/ 1617981 h 288566"/>
              <a:gd name="T54" fmla="*/ 1604626 w 290151"/>
              <a:gd name="T55" fmla="*/ 1525400 h 288566"/>
              <a:gd name="T56" fmla="*/ 905814 w 290151"/>
              <a:gd name="T57" fmla="*/ 171456 h 288566"/>
              <a:gd name="T58" fmla="*/ 639795 w 290151"/>
              <a:gd name="T59" fmla="*/ 3935420 h 288566"/>
              <a:gd name="T60" fmla="*/ 5140088 w 290151"/>
              <a:gd name="T61" fmla="*/ 435639 h 288566"/>
              <a:gd name="T62" fmla="*/ 905814 w 290151"/>
              <a:gd name="T63" fmla="*/ 171456 h 288566"/>
              <a:gd name="T64" fmla="*/ 4874094 w 290151"/>
              <a:gd name="T65" fmla="*/ 0 h 288566"/>
              <a:gd name="T66" fmla="*/ 5312618 w 290151"/>
              <a:gd name="T67" fmla="*/ 4006832 h 288566"/>
              <a:gd name="T68" fmla="*/ 5779869 w 290151"/>
              <a:gd name="T69" fmla="*/ 4956770 h 288566"/>
              <a:gd name="T70" fmla="*/ 5341368 w 290151"/>
              <a:gd name="T71" fmla="*/ 5735275 h 288566"/>
              <a:gd name="T72" fmla="*/ 0 w 290151"/>
              <a:gd name="T73" fmla="*/ 5299611 h 288566"/>
              <a:gd name="T74" fmla="*/ 7144 w 290151"/>
              <a:gd name="T75" fmla="*/ 4913916 h 288566"/>
              <a:gd name="T76" fmla="*/ 467234 w 290151"/>
              <a:gd name="T77" fmla="*/ 435639 h 2885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90151" h="288566">
                <a:moveTo>
                  <a:pt x="125036" y="263525"/>
                </a:moveTo>
                <a:lnTo>
                  <a:pt x="166699" y="263525"/>
                </a:lnTo>
                <a:cubicBezTo>
                  <a:pt x="169257" y="263525"/>
                  <a:pt x="171085" y="265357"/>
                  <a:pt x="171085" y="267921"/>
                </a:cubicBezTo>
                <a:cubicBezTo>
                  <a:pt x="171085" y="270486"/>
                  <a:pt x="169257" y="272684"/>
                  <a:pt x="166699" y="272684"/>
                </a:cubicBezTo>
                <a:lnTo>
                  <a:pt x="125036" y="272684"/>
                </a:lnTo>
                <a:cubicBezTo>
                  <a:pt x="122478" y="272684"/>
                  <a:pt x="120650" y="270486"/>
                  <a:pt x="120650" y="267921"/>
                </a:cubicBezTo>
                <a:cubicBezTo>
                  <a:pt x="120650" y="265357"/>
                  <a:pt x="122478" y="263525"/>
                  <a:pt x="125036" y="263525"/>
                </a:cubicBezTo>
                <a:close/>
                <a:moveTo>
                  <a:pt x="8661" y="253708"/>
                </a:moveTo>
                <a:lnTo>
                  <a:pt x="8661" y="266645"/>
                </a:lnTo>
                <a:cubicBezTo>
                  <a:pt x="8661" y="273832"/>
                  <a:pt x="14435" y="279941"/>
                  <a:pt x="22014" y="279941"/>
                </a:cubicBezTo>
                <a:lnTo>
                  <a:pt x="268137" y="279941"/>
                </a:lnTo>
                <a:cubicBezTo>
                  <a:pt x="275355" y="279941"/>
                  <a:pt x="281129" y="273832"/>
                  <a:pt x="281129" y="266645"/>
                </a:cubicBezTo>
                <a:lnTo>
                  <a:pt x="281129" y="253708"/>
                </a:lnTo>
                <a:lnTo>
                  <a:pt x="8661" y="253708"/>
                </a:lnTo>
                <a:close/>
                <a:moveTo>
                  <a:pt x="30314" y="206991"/>
                </a:moveTo>
                <a:lnTo>
                  <a:pt x="11548" y="244724"/>
                </a:lnTo>
                <a:lnTo>
                  <a:pt x="278603" y="244724"/>
                </a:lnTo>
                <a:lnTo>
                  <a:pt x="259476" y="206991"/>
                </a:lnTo>
                <a:lnTo>
                  <a:pt x="30314" y="206991"/>
                </a:lnTo>
                <a:close/>
                <a:moveTo>
                  <a:pt x="176622" y="85707"/>
                </a:moveTo>
                <a:lnTo>
                  <a:pt x="168377" y="157729"/>
                </a:lnTo>
                <a:lnTo>
                  <a:pt x="188452" y="157729"/>
                </a:lnTo>
                <a:lnTo>
                  <a:pt x="206375" y="85707"/>
                </a:lnTo>
                <a:lnTo>
                  <a:pt x="176622" y="85707"/>
                </a:lnTo>
                <a:close/>
                <a:moveTo>
                  <a:pt x="122135" y="85707"/>
                </a:moveTo>
                <a:lnTo>
                  <a:pt x="130380" y="157729"/>
                </a:lnTo>
                <a:lnTo>
                  <a:pt x="159774" y="157729"/>
                </a:lnTo>
                <a:lnTo>
                  <a:pt x="168019" y="85707"/>
                </a:lnTo>
                <a:lnTo>
                  <a:pt x="122135" y="85707"/>
                </a:lnTo>
                <a:close/>
                <a:moveTo>
                  <a:pt x="83779" y="85707"/>
                </a:moveTo>
                <a:lnTo>
                  <a:pt x="101702" y="157729"/>
                </a:lnTo>
                <a:lnTo>
                  <a:pt x="121418" y="157729"/>
                </a:lnTo>
                <a:lnTo>
                  <a:pt x="113532" y="85707"/>
                </a:lnTo>
                <a:lnTo>
                  <a:pt x="83779" y="85707"/>
                </a:lnTo>
                <a:close/>
                <a:moveTo>
                  <a:pt x="115324" y="42708"/>
                </a:moveTo>
                <a:cubicBezTo>
                  <a:pt x="117116" y="41275"/>
                  <a:pt x="119984" y="41275"/>
                  <a:pt x="121418" y="42708"/>
                </a:cubicBezTo>
                <a:cubicBezTo>
                  <a:pt x="123210" y="44500"/>
                  <a:pt x="123210" y="47367"/>
                  <a:pt x="121418" y="49158"/>
                </a:cubicBezTo>
                <a:lnTo>
                  <a:pt x="93099" y="76749"/>
                </a:lnTo>
                <a:lnTo>
                  <a:pt x="197055" y="76749"/>
                </a:lnTo>
                <a:lnTo>
                  <a:pt x="168377" y="49158"/>
                </a:lnTo>
                <a:cubicBezTo>
                  <a:pt x="166944" y="47367"/>
                  <a:pt x="166944" y="44500"/>
                  <a:pt x="168377" y="42708"/>
                </a:cubicBezTo>
                <a:cubicBezTo>
                  <a:pt x="170170" y="41275"/>
                  <a:pt x="173038" y="41275"/>
                  <a:pt x="174471" y="42708"/>
                </a:cubicBezTo>
                <a:lnTo>
                  <a:pt x="209243" y="76749"/>
                </a:lnTo>
                <a:lnTo>
                  <a:pt x="223582" y="76749"/>
                </a:lnTo>
                <a:cubicBezTo>
                  <a:pt x="226091" y="76749"/>
                  <a:pt x="228242" y="78899"/>
                  <a:pt x="228242" y="81407"/>
                </a:cubicBezTo>
                <a:cubicBezTo>
                  <a:pt x="228242" y="83915"/>
                  <a:pt x="226091" y="85707"/>
                  <a:pt x="223582" y="85707"/>
                </a:cubicBezTo>
                <a:lnTo>
                  <a:pt x="215337" y="85707"/>
                </a:lnTo>
                <a:lnTo>
                  <a:pt x="195980" y="163104"/>
                </a:lnTo>
                <a:cubicBezTo>
                  <a:pt x="195621" y="164896"/>
                  <a:pt x="193470" y="166329"/>
                  <a:pt x="191678" y="166329"/>
                </a:cubicBezTo>
                <a:lnTo>
                  <a:pt x="98476" y="166329"/>
                </a:lnTo>
                <a:cubicBezTo>
                  <a:pt x="96325" y="166329"/>
                  <a:pt x="94533" y="164896"/>
                  <a:pt x="94174" y="163104"/>
                </a:cubicBezTo>
                <a:lnTo>
                  <a:pt x="74459" y="85707"/>
                </a:lnTo>
                <a:lnTo>
                  <a:pt x="66572" y="85707"/>
                </a:lnTo>
                <a:cubicBezTo>
                  <a:pt x="64063" y="85707"/>
                  <a:pt x="61912" y="83915"/>
                  <a:pt x="61912" y="81407"/>
                </a:cubicBezTo>
                <a:cubicBezTo>
                  <a:pt x="61912" y="78899"/>
                  <a:pt x="64063" y="76749"/>
                  <a:pt x="66572" y="76749"/>
                </a:cubicBezTo>
                <a:lnTo>
                  <a:pt x="80553" y="76749"/>
                </a:lnTo>
                <a:lnTo>
                  <a:pt x="115324" y="42708"/>
                </a:lnTo>
                <a:close/>
                <a:moveTo>
                  <a:pt x="45471" y="8625"/>
                </a:moveTo>
                <a:cubicBezTo>
                  <a:pt x="38254" y="8625"/>
                  <a:pt x="32118" y="14734"/>
                  <a:pt x="32118" y="21921"/>
                </a:cubicBezTo>
                <a:lnTo>
                  <a:pt x="32118" y="198007"/>
                </a:lnTo>
                <a:lnTo>
                  <a:pt x="258033" y="198007"/>
                </a:lnTo>
                <a:lnTo>
                  <a:pt x="258033" y="21921"/>
                </a:lnTo>
                <a:cubicBezTo>
                  <a:pt x="258033" y="14734"/>
                  <a:pt x="251898" y="8625"/>
                  <a:pt x="244680" y="8625"/>
                </a:cubicBezTo>
                <a:lnTo>
                  <a:pt x="45471" y="8625"/>
                </a:lnTo>
                <a:close/>
                <a:moveTo>
                  <a:pt x="45471" y="0"/>
                </a:moveTo>
                <a:lnTo>
                  <a:pt x="244680" y="0"/>
                </a:lnTo>
                <a:cubicBezTo>
                  <a:pt x="256950" y="0"/>
                  <a:pt x="266694" y="9703"/>
                  <a:pt x="266694" y="21921"/>
                </a:cubicBezTo>
                <a:lnTo>
                  <a:pt x="266694" y="201601"/>
                </a:lnTo>
                <a:lnTo>
                  <a:pt x="289790" y="247239"/>
                </a:lnTo>
                <a:cubicBezTo>
                  <a:pt x="289790" y="247958"/>
                  <a:pt x="290151" y="248677"/>
                  <a:pt x="290151" y="249396"/>
                </a:cubicBezTo>
                <a:lnTo>
                  <a:pt x="290151" y="266645"/>
                </a:lnTo>
                <a:cubicBezTo>
                  <a:pt x="290151" y="278863"/>
                  <a:pt x="280047" y="288566"/>
                  <a:pt x="268137" y="288566"/>
                </a:cubicBezTo>
                <a:lnTo>
                  <a:pt x="22014" y="288566"/>
                </a:lnTo>
                <a:cubicBezTo>
                  <a:pt x="9744" y="288566"/>
                  <a:pt x="0" y="278863"/>
                  <a:pt x="0" y="266645"/>
                </a:cubicBezTo>
                <a:lnTo>
                  <a:pt x="0" y="249396"/>
                </a:lnTo>
                <a:cubicBezTo>
                  <a:pt x="0" y="248677"/>
                  <a:pt x="0" y="247958"/>
                  <a:pt x="361" y="247239"/>
                </a:cubicBezTo>
                <a:lnTo>
                  <a:pt x="23457" y="201601"/>
                </a:lnTo>
                <a:lnTo>
                  <a:pt x="23457" y="21921"/>
                </a:lnTo>
                <a:cubicBezTo>
                  <a:pt x="23457" y="9703"/>
                  <a:pt x="33201" y="0"/>
                  <a:pt x="454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4C8F55-8692-B943-9E54-20DD6B515C29}"/>
              </a:ext>
            </a:extLst>
          </p:cNvPr>
          <p:cNvSpPr txBox="1"/>
          <p:nvPr/>
        </p:nvSpPr>
        <p:spPr>
          <a:xfrm>
            <a:off x="5301780" y="292690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87E1FD2-2D19-B34B-92C7-CB151A1E0841}"/>
              </a:ext>
            </a:extLst>
          </p:cNvPr>
          <p:cNvSpPr txBox="1">
            <a:spLocks/>
          </p:cNvSpPr>
          <p:nvPr/>
        </p:nvSpPr>
        <p:spPr>
          <a:xfrm>
            <a:off x="2761929" y="3610734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4CFA3FC-9530-C449-B189-89C9E2E701CF}"/>
              </a:ext>
            </a:extLst>
          </p:cNvPr>
          <p:cNvSpPr txBox="1"/>
          <p:nvPr/>
        </p:nvSpPr>
        <p:spPr>
          <a:xfrm>
            <a:off x="5301780" y="10818411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B2121B3F-AEB3-F242-9EAA-60824C81B6C9}"/>
              </a:ext>
            </a:extLst>
          </p:cNvPr>
          <p:cNvSpPr txBox="1">
            <a:spLocks/>
          </p:cNvSpPr>
          <p:nvPr/>
        </p:nvSpPr>
        <p:spPr>
          <a:xfrm>
            <a:off x="2761929" y="11502237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D84834D-4315-8D49-B869-FD66D69DC6D7}"/>
              </a:ext>
            </a:extLst>
          </p:cNvPr>
          <p:cNvSpPr txBox="1"/>
          <p:nvPr/>
        </p:nvSpPr>
        <p:spPr>
          <a:xfrm>
            <a:off x="5301780" y="687266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D14F018-E3C1-2249-9C70-1A566ADA1673}"/>
              </a:ext>
            </a:extLst>
          </p:cNvPr>
          <p:cNvSpPr txBox="1">
            <a:spLocks/>
          </p:cNvSpPr>
          <p:nvPr/>
        </p:nvSpPr>
        <p:spPr>
          <a:xfrm>
            <a:off x="2761929" y="7556486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4651506-9F31-DA45-A6AC-6E92F2D47DC5}"/>
              </a:ext>
            </a:extLst>
          </p:cNvPr>
          <p:cNvSpPr txBox="1"/>
          <p:nvPr/>
        </p:nvSpPr>
        <p:spPr>
          <a:xfrm>
            <a:off x="16399368" y="292690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361B50E-D535-E745-8CC7-6743D5B87BD8}"/>
              </a:ext>
            </a:extLst>
          </p:cNvPr>
          <p:cNvSpPr txBox="1">
            <a:spLocks/>
          </p:cNvSpPr>
          <p:nvPr/>
        </p:nvSpPr>
        <p:spPr>
          <a:xfrm>
            <a:off x="16399368" y="3610734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721DFA-0A6E-E249-A8A9-B937CC85B9E4}"/>
              </a:ext>
            </a:extLst>
          </p:cNvPr>
          <p:cNvSpPr txBox="1"/>
          <p:nvPr/>
        </p:nvSpPr>
        <p:spPr>
          <a:xfrm>
            <a:off x="16399368" y="10818411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06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8B023622-7C5D-2B48-9146-7F2541507C84}"/>
              </a:ext>
            </a:extLst>
          </p:cNvPr>
          <p:cNvSpPr txBox="1">
            <a:spLocks/>
          </p:cNvSpPr>
          <p:nvPr/>
        </p:nvSpPr>
        <p:spPr>
          <a:xfrm>
            <a:off x="16399368" y="11502237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0FA6727-9227-1143-AE52-EB55B8D182DE}"/>
              </a:ext>
            </a:extLst>
          </p:cNvPr>
          <p:cNvSpPr txBox="1"/>
          <p:nvPr/>
        </p:nvSpPr>
        <p:spPr>
          <a:xfrm>
            <a:off x="16399368" y="687266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E7FE0AC9-BB1A-AD45-BDDE-4701A8BFD57B}"/>
              </a:ext>
            </a:extLst>
          </p:cNvPr>
          <p:cNvSpPr txBox="1">
            <a:spLocks/>
          </p:cNvSpPr>
          <p:nvPr/>
        </p:nvSpPr>
        <p:spPr>
          <a:xfrm>
            <a:off x="16399368" y="7556486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43397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9EBC73DA-B2FC-1F4E-A00F-941AFE046741}"/>
              </a:ext>
            </a:extLst>
          </p:cNvPr>
          <p:cNvSpPr/>
          <p:nvPr/>
        </p:nvSpPr>
        <p:spPr>
          <a:xfrm>
            <a:off x="7159624" y="2864672"/>
            <a:ext cx="4983482" cy="6447770"/>
          </a:xfrm>
          <a:custGeom>
            <a:avLst/>
            <a:gdLst>
              <a:gd name="connsiteX0" fmla="*/ 4983482 w 4983482"/>
              <a:gd name="connsiteY0" fmla="*/ 0 h 6447770"/>
              <a:gd name="connsiteX1" fmla="*/ 4983482 w 4983482"/>
              <a:gd name="connsiteY1" fmla="*/ 1152 h 6447770"/>
              <a:gd name="connsiteX2" fmla="*/ 4884042 w 4983482"/>
              <a:gd name="connsiteY2" fmla="*/ 6173 h 6447770"/>
              <a:gd name="connsiteX3" fmla="*/ 3609474 w 4983482"/>
              <a:gd name="connsiteY3" fmla="*/ 1418570 h 6447770"/>
              <a:gd name="connsiteX4" fmla="*/ 4751750 w 4983482"/>
              <a:gd name="connsiteY4" fmla="*/ 2811200 h 6447770"/>
              <a:gd name="connsiteX5" fmla="*/ 4877001 w 4983482"/>
              <a:gd name="connsiteY5" fmla="*/ 2829915 h 6447770"/>
              <a:gd name="connsiteX6" fmla="*/ 4799835 w 4983482"/>
              <a:gd name="connsiteY6" fmla="*/ 2833812 h 6447770"/>
              <a:gd name="connsiteX7" fmla="*/ 2821298 w 4983482"/>
              <a:gd name="connsiteY7" fmla="*/ 5026303 h 6447770"/>
              <a:gd name="connsiteX8" fmla="*/ 2829563 w 4983482"/>
              <a:gd name="connsiteY8" fmla="*/ 5189982 h 6447770"/>
              <a:gd name="connsiteX9" fmla="*/ 2810610 w 4983482"/>
              <a:gd name="connsiteY9" fmla="*/ 5314168 h 6447770"/>
              <a:gd name="connsiteX10" fmla="*/ 1419727 w 4983482"/>
              <a:gd name="connsiteY10" fmla="*/ 6447770 h 6447770"/>
              <a:gd name="connsiteX11" fmla="*/ 0 w 4983482"/>
              <a:gd name="connsiteY11" fmla="*/ 5028043 h 6447770"/>
              <a:gd name="connsiteX12" fmla="*/ 2309 w 4983482"/>
              <a:gd name="connsiteY12" fmla="*/ 4982324 h 6447770"/>
              <a:gd name="connsiteX13" fmla="*/ 1157 w 4983482"/>
              <a:gd name="connsiteY13" fmla="*/ 4982324 h 6447770"/>
              <a:gd name="connsiteX14" fmla="*/ 6545 w 4983482"/>
              <a:gd name="connsiteY14" fmla="*/ 4769242 h 6447770"/>
              <a:gd name="connsiteX15" fmla="*/ 4770399 w 4983482"/>
              <a:gd name="connsiteY15" fmla="*/ 5388 h 644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83482" h="6447770">
                <a:moveTo>
                  <a:pt x="4983482" y="0"/>
                </a:moveTo>
                <a:lnTo>
                  <a:pt x="4983482" y="1152"/>
                </a:lnTo>
                <a:lnTo>
                  <a:pt x="4884042" y="6173"/>
                </a:lnTo>
                <a:cubicBezTo>
                  <a:pt x="4168136" y="78877"/>
                  <a:pt x="3609474" y="683482"/>
                  <a:pt x="3609474" y="1418570"/>
                </a:cubicBezTo>
                <a:cubicBezTo>
                  <a:pt x="3609474" y="2107715"/>
                  <a:pt x="4100486" y="2682178"/>
                  <a:pt x="4751750" y="2811200"/>
                </a:cubicBezTo>
                <a:lnTo>
                  <a:pt x="4877001" y="2829915"/>
                </a:lnTo>
                <a:lnTo>
                  <a:pt x="4799835" y="2833812"/>
                </a:lnTo>
                <a:cubicBezTo>
                  <a:pt x="3688520" y="2946672"/>
                  <a:pt x="2821298" y="3885212"/>
                  <a:pt x="2821298" y="5026303"/>
                </a:cubicBezTo>
                <a:lnTo>
                  <a:pt x="2829563" y="5189982"/>
                </a:lnTo>
                <a:lnTo>
                  <a:pt x="2810610" y="5314168"/>
                </a:lnTo>
                <a:cubicBezTo>
                  <a:pt x="2678226" y="5961114"/>
                  <a:pt x="2105809" y="6447770"/>
                  <a:pt x="1419727" y="6447770"/>
                </a:cubicBezTo>
                <a:cubicBezTo>
                  <a:pt x="635633" y="6447770"/>
                  <a:pt x="0" y="5812137"/>
                  <a:pt x="0" y="5028043"/>
                </a:cubicBezTo>
                <a:lnTo>
                  <a:pt x="2309" y="4982324"/>
                </a:lnTo>
                <a:lnTo>
                  <a:pt x="1157" y="4982324"/>
                </a:lnTo>
                <a:lnTo>
                  <a:pt x="6545" y="4769242"/>
                </a:lnTo>
                <a:cubicBezTo>
                  <a:pt x="136898" y="2197684"/>
                  <a:pt x="2198840" y="135741"/>
                  <a:pt x="4770399" y="5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F8480F10-7761-4E49-8016-597E66F62609}"/>
              </a:ext>
            </a:extLst>
          </p:cNvPr>
          <p:cNvSpPr/>
          <p:nvPr/>
        </p:nvSpPr>
        <p:spPr>
          <a:xfrm>
            <a:off x="10769099" y="2863515"/>
            <a:ext cx="6447769" cy="4983482"/>
          </a:xfrm>
          <a:custGeom>
            <a:avLst/>
            <a:gdLst>
              <a:gd name="connsiteX0" fmla="*/ 1419727 w 6447769"/>
              <a:gd name="connsiteY0" fmla="*/ 0 h 4983482"/>
              <a:gd name="connsiteX1" fmla="*/ 1465447 w 6447769"/>
              <a:gd name="connsiteY1" fmla="*/ 2309 h 4983482"/>
              <a:gd name="connsiteX2" fmla="*/ 1465447 w 6447769"/>
              <a:gd name="connsiteY2" fmla="*/ 1157 h 4983482"/>
              <a:gd name="connsiteX3" fmla="*/ 1678528 w 6447769"/>
              <a:gd name="connsiteY3" fmla="*/ 6545 h 4983482"/>
              <a:gd name="connsiteX4" fmla="*/ 6442381 w 6447769"/>
              <a:gd name="connsiteY4" fmla="*/ 4770399 h 4983482"/>
              <a:gd name="connsiteX5" fmla="*/ 6447769 w 6447769"/>
              <a:gd name="connsiteY5" fmla="*/ 4983482 h 4983482"/>
              <a:gd name="connsiteX6" fmla="*/ 6446619 w 6447769"/>
              <a:gd name="connsiteY6" fmla="*/ 4983482 h 4983482"/>
              <a:gd name="connsiteX7" fmla="*/ 6441597 w 6447769"/>
              <a:gd name="connsiteY7" fmla="*/ 4884041 h 4983482"/>
              <a:gd name="connsiteX8" fmla="*/ 5029200 w 6447769"/>
              <a:gd name="connsiteY8" fmla="*/ 3609473 h 4983482"/>
              <a:gd name="connsiteX9" fmla="*/ 3616803 w 6447769"/>
              <a:gd name="connsiteY9" fmla="*/ 4884041 h 4983482"/>
              <a:gd name="connsiteX10" fmla="*/ 3614562 w 6447769"/>
              <a:gd name="connsiteY10" fmla="*/ 4928423 h 4983482"/>
              <a:gd name="connsiteX11" fmla="*/ 3608185 w 6447769"/>
              <a:gd name="connsiteY11" fmla="*/ 4802127 h 4983482"/>
              <a:gd name="connsiteX12" fmla="*/ 1415693 w 6447769"/>
              <a:gd name="connsiteY12" fmla="*/ 2823590 h 4983482"/>
              <a:gd name="connsiteX13" fmla="*/ 1267636 w 6447769"/>
              <a:gd name="connsiteY13" fmla="*/ 2831067 h 4983482"/>
              <a:gd name="connsiteX14" fmla="*/ 1133602 w 6447769"/>
              <a:gd name="connsiteY14" fmla="*/ 2810611 h 4983482"/>
              <a:gd name="connsiteX15" fmla="*/ 0 w 6447769"/>
              <a:gd name="connsiteY15" fmla="*/ 1419727 h 4983482"/>
              <a:gd name="connsiteX16" fmla="*/ 1419727 w 6447769"/>
              <a:gd name="connsiteY16" fmla="*/ 0 h 498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47769" h="4983482">
                <a:moveTo>
                  <a:pt x="1419727" y="0"/>
                </a:moveTo>
                <a:lnTo>
                  <a:pt x="1465447" y="2309"/>
                </a:lnTo>
                <a:lnTo>
                  <a:pt x="1465447" y="1157"/>
                </a:lnTo>
                <a:lnTo>
                  <a:pt x="1678528" y="6545"/>
                </a:lnTo>
                <a:cubicBezTo>
                  <a:pt x="4250087" y="136898"/>
                  <a:pt x="6312029" y="2198841"/>
                  <a:pt x="6442381" y="4770399"/>
                </a:cubicBezTo>
                <a:lnTo>
                  <a:pt x="6447769" y="4983482"/>
                </a:lnTo>
                <a:lnTo>
                  <a:pt x="6446619" y="4983482"/>
                </a:lnTo>
                <a:lnTo>
                  <a:pt x="6441597" y="4884041"/>
                </a:lnTo>
                <a:cubicBezTo>
                  <a:pt x="6368893" y="4168135"/>
                  <a:pt x="5764288" y="3609473"/>
                  <a:pt x="5029200" y="3609473"/>
                </a:cubicBezTo>
                <a:cubicBezTo>
                  <a:pt x="4294112" y="3609473"/>
                  <a:pt x="3689507" y="4168135"/>
                  <a:pt x="3616803" y="4884041"/>
                </a:cubicBezTo>
                <a:lnTo>
                  <a:pt x="3614562" y="4928423"/>
                </a:lnTo>
                <a:lnTo>
                  <a:pt x="3608185" y="4802127"/>
                </a:lnTo>
                <a:cubicBezTo>
                  <a:pt x="3495325" y="3690812"/>
                  <a:pt x="2556784" y="2823590"/>
                  <a:pt x="1415693" y="2823590"/>
                </a:cubicBezTo>
                <a:lnTo>
                  <a:pt x="1267636" y="2831067"/>
                </a:lnTo>
                <a:lnTo>
                  <a:pt x="1133602" y="2810611"/>
                </a:lnTo>
                <a:cubicBezTo>
                  <a:pt x="486657" y="2678226"/>
                  <a:pt x="0" y="2105810"/>
                  <a:pt x="0" y="1419727"/>
                </a:cubicBezTo>
                <a:cubicBezTo>
                  <a:pt x="0" y="635633"/>
                  <a:pt x="635633" y="0"/>
                  <a:pt x="141972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FA0D375D-2565-4C40-9675-A095D2132C9C}"/>
              </a:ext>
            </a:extLst>
          </p:cNvPr>
          <p:cNvSpPr/>
          <p:nvPr/>
        </p:nvSpPr>
        <p:spPr>
          <a:xfrm>
            <a:off x="7160782" y="7938436"/>
            <a:ext cx="6447771" cy="4983481"/>
          </a:xfrm>
          <a:custGeom>
            <a:avLst/>
            <a:gdLst>
              <a:gd name="connsiteX0" fmla="*/ 0 w 6447771"/>
              <a:gd name="connsiteY0" fmla="*/ 0 h 4983481"/>
              <a:gd name="connsiteX1" fmla="*/ 1152 w 6447771"/>
              <a:gd name="connsiteY1" fmla="*/ 0 h 4983481"/>
              <a:gd name="connsiteX2" fmla="*/ 6173 w 6447771"/>
              <a:gd name="connsiteY2" fmla="*/ 99439 h 4983481"/>
              <a:gd name="connsiteX3" fmla="*/ 1418570 w 6447771"/>
              <a:gd name="connsiteY3" fmla="*/ 1374007 h 4983481"/>
              <a:gd name="connsiteX4" fmla="*/ 2811200 w 6447771"/>
              <a:gd name="connsiteY4" fmla="*/ 231731 h 4983481"/>
              <a:gd name="connsiteX5" fmla="*/ 2828419 w 6447771"/>
              <a:gd name="connsiteY5" fmla="*/ 116492 h 4983481"/>
              <a:gd name="connsiteX6" fmla="*/ 2831519 w 6447771"/>
              <a:gd name="connsiteY6" fmla="*/ 177872 h 4983481"/>
              <a:gd name="connsiteX7" fmla="*/ 5024010 w 6447771"/>
              <a:gd name="connsiteY7" fmla="*/ 2156409 h 4983481"/>
              <a:gd name="connsiteX8" fmla="*/ 5148631 w 6447771"/>
              <a:gd name="connsiteY8" fmla="*/ 2150116 h 4983481"/>
              <a:gd name="connsiteX9" fmla="*/ 5173203 w 6447771"/>
              <a:gd name="connsiteY9" fmla="*/ 2151357 h 4983481"/>
              <a:gd name="connsiteX10" fmla="*/ 6447771 w 6447771"/>
              <a:gd name="connsiteY10" fmla="*/ 3563754 h 4983481"/>
              <a:gd name="connsiteX11" fmla="*/ 5028044 w 6447771"/>
              <a:gd name="connsiteY11" fmla="*/ 4983481 h 4983481"/>
              <a:gd name="connsiteX12" fmla="*/ 4982325 w 6447771"/>
              <a:gd name="connsiteY12" fmla="*/ 4981172 h 4983481"/>
              <a:gd name="connsiteX13" fmla="*/ 4982325 w 6447771"/>
              <a:gd name="connsiteY13" fmla="*/ 4982324 h 4983481"/>
              <a:gd name="connsiteX14" fmla="*/ 4769242 w 6447771"/>
              <a:gd name="connsiteY14" fmla="*/ 4976936 h 4983481"/>
              <a:gd name="connsiteX15" fmla="*/ 5388 w 6447771"/>
              <a:gd name="connsiteY15" fmla="*/ 213082 h 498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47771" h="4983481">
                <a:moveTo>
                  <a:pt x="0" y="0"/>
                </a:moveTo>
                <a:lnTo>
                  <a:pt x="1152" y="0"/>
                </a:lnTo>
                <a:lnTo>
                  <a:pt x="6173" y="99439"/>
                </a:lnTo>
                <a:cubicBezTo>
                  <a:pt x="78877" y="815345"/>
                  <a:pt x="683482" y="1374007"/>
                  <a:pt x="1418570" y="1374007"/>
                </a:cubicBezTo>
                <a:cubicBezTo>
                  <a:pt x="2107715" y="1374007"/>
                  <a:pt x="2682178" y="882996"/>
                  <a:pt x="2811200" y="231731"/>
                </a:cubicBezTo>
                <a:lnTo>
                  <a:pt x="2828419" y="116492"/>
                </a:lnTo>
                <a:lnTo>
                  <a:pt x="2831519" y="177872"/>
                </a:lnTo>
                <a:cubicBezTo>
                  <a:pt x="2944379" y="1289187"/>
                  <a:pt x="3882919" y="2156409"/>
                  <a:pt x="5024010" y="2156409"/>
                </a:cubicBezTo>
                <a:lnTo>
                  <a:pt x="5148631" y="2150116"/>
                </a:lnTo>
                <a:lnTo>
                  <a:pt x="5173203" y="2151357"/>
                </a:lnTo>
                <a:cubicBezTo>
                  <a:pt x="5889109" y="2224061"/>
                  <a:pt x="6447771" y="2828666"/>
                  <a:pt x="6447771" y="3563754"/>
                </a:cubicBezTo>
                <a:cubicBezTo>
                  <a:pt x="6447771" y="4347848"/>
                  <a:pt x="5812138" y="4983481"/>
                  <a:pt x="5028044" y="4983481"/>
                </a:cubicBezTo>
                <a:lnTo>
                  <a:pt x="4982325" y="4981172"/>
                </a:lnTo>
                <a:lnTo>
                  <a:pt x="4982325" y="4982324"/>
                </a:lnTo>
                <a:lnTo>
                  <a:pt x="4769242" y="4976936"/>
                </a:lnTo>
                <a:cubicBezTo>
                  <a:pt x="2197683" y="4846583"/>
                  <a:pt x="135741" y="2784641"/>
                  <a:pt x="5388" y="213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6DC21A65-7EEF-DA48-BAB9-26E621B672AA}"/>
              </a:ext>
            </a:extLst>
          </p:cNvPr>
          <p:cNvSpPr/>
          <p:nvPr/>
        </p:nvSpPr>
        <p:spPr>
          <a:xfrm>
            <a:off x="12234546" y="6472988"/>
            <a:ext cx="4983480" cy="6447772"/>
          </a:xfrm>
          <a:custGeom>
            <a:avLst/>
            <a:gdLst>
              <a:gd name="connsiteX0" fmla="*/ 3563753 w 4983480"/>
              <a:gd name="connsiteY0" fmla="*/ 0 h 6447772"/>
              <a:gd name="connsiteX1" fmla="*/ 4983480 w 4983480"/>
              <a:gd name="connsiteY1" fmla="*/ 1419727 h 6447772"/>
              <a:gd name="connsiteX2" fmla="*/ 4981172 w 4983480"/>
              <a:gd name="connsiteY2" fmla="*/ 1465449 h 6447772"/>
              <a:gd name="connsiteX3" fmla="*/ 4982322 w 4983480"/>
              <a:gd name="connsiteY3" fmla="*/ 1465449 h 6447772"/>
              <a:gd name="connsiteX4" fmla="*/ 4976934 w 4983480"/>
              <a:gd name="connsiteY4" fmla="*/ 1678530 h 6447772"/>
              <a:gd name="connsiteX5" fmla="*/ 213081 w 4983480"/>
              <a:gd name="connsiteY5" fmla="*/ 6442384 h 6447772"/>
              <a:gd name="connsiteX6" fmla="*/ 0 w 4983480"/>
              <a:gd name="connsiteY6" fmla="*/ 6447772 h 6447772"/>
              <a:gd name="connsiteX7" fmla="*/ 0 w 4983480"/>
              <a:gd name="connsiteY7" fmla="*/ 6446619 h 6447772"/>
              <a:gd name="connsiteX8" fmla="*/ 99439 w 4983480"/>
              <a:gd name="connsiteY8" fmla="*/ 6441598 h 6447772"/>
              <a:gd name="connsiteX9" fmla="*/ 1374007 w 4983480"/>
              <a:gd name="connsiteY9" fmla="*/ 5029201 h 6447772"/>
              <a:gd name="connsiteX10" fmla="*/ 99439 w 4983480"/>
              <a:gd name="connsiteY10" fmla="*/ 3616804 h 6447772"/>
              <a:gd name="connsiteX11" fmla="*/ 74876 w 4983480"/>
              <a:gd name="connsiteY11" fmla="*/ 3615564 h 6447772"/>
              <a:gd name="connsiteX12" fmla="*/ 175579 w 4983480"/>
              <a:gd name="connsiteY12" fmla="*/ 3610479 h 6447772"/>
              <a:gd name="connsiteX13" fmla="*/ 2154116 w 4983480"/>
              <a:gd name="connsiteY13" fmla="*/ 1417987 h 6447772"/>
              <a:gd name="connsiteX14" fmla="*/ 2149115 w 4983480"/>
              <a:gd name="connsiteY14" fmla="*/ 1318948 h 6447772"/>
              <a:gd name="connsiteX15" fmla="*/ 2151356 w 4983480"/>
              <a:gd name="connsiteY15" fmla="*/ 1274568 h 6447772"/>
              <a:gd name="connsiteX16" fmla="*/ 3563753 w 4983480"/>
              <a:gd name="connsiteY16" fmla="*/ 0 h 644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83480" h="6447772">
                <a:moveTo>
                  <a:pt x="3563753" y="0"/>
                </a:moveTo>
                <a:cubicBezTo>
                  <a:pt x="4347847" y="0"/>
                  <a:pt x="4983480" y="635633"/>
                  <a:pt x="4983480" y="1419727"/>
                </a:cubicBezTo>
                <a:lnTo>
                  <a:pt x="4981172" y="1465449"/>
                </a:lnTo>
                <a:lnTo>
                  <a:pt x="4982322" y="1465449"/>
                </a:lnTo>
                <a:lnTo>
                  <a:pt x="4976934" y="1678530"/>
                </a:lnTo>
                <a:cubicBezTo>
                  <a:pt x="4846582" y="4250089"/>
                  <a:pt x="2784640" y="6312031"/>
                  <a:pt x="213081" y="6442384"/>
                </a:cubicBezTo>
                <a:lnTo>
                  <a:pt x="0" y="6447772"/>
                </a:lnTo>
                <a:lnTo>
                  <a:pt x="0" y="6446619"/>
                </a:lnTo>
                <a:lnTo>
                  <a:pt x="99439" y="6441598"/>
                </a:lnTo>
                <a:cubicBezTo>
                  <a:pt x="815345" y="6368894"/>
                  <a:pt x="1374007" y="5764289"/>
                  <a:pt x="1374007" y="5029201"/>
                </a:cubicBezTo>
                <a:cubicBezTo>
                  <a:pt x="1374007" y="4294113"/>
                  <a:pt x="815345" y="3689508"/>
                  <a:pt x="99439" y="3616804"/>
                </a:cubicBezTo>
                <a:lnTo>
                  <a:pt x="74876" y="3615564"/>
                </a:lnTo>
                <a:lnTo>
                  <a:pt x="175579" y="3610479"/>
                </a:lnTo>
                <a:cubicBezTo>
                  <a:pt x="1286894" y="3497619"/>
                  <a:pt x="2154116" y="2559078"/>
                  <a:pt x="2154116" y="1417987"/>
                </a:cubicBezTo>
                <a:lnTo>
                  <a:pt x="2149115" y="1318948"/>
                </a:lnTo>
                <a:lnTo>
                  <a:pt x="2151356" y="1274568"/>
                </a:lnTo>
                <a:cubicBezTo>
                  <a:pt x="2224060" y="558662"/>
                  <a:pt x="2828665" y="0"/>
                  <a:pt x="35637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D3386E-BB00-9744-83EF-BF384AA47A51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80E707-43B4-9848-A706-10236D687447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83" name="Freeform 814">
            <a:extLst>
              <a:ext uri="{FF2B5EF4-FFF2-40B4-BE49-F238E27FC236}">
                <a16:creationId xmlns:a16="http://schemas.microsoft.com/office/drawing/2014/main" id="{52F8BF13-5873-784B-9B8C-5CF8E53FBB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52213" y="3646630"/>
            <a:ext cx="1273224" cy="1273224"/>
          </a:xfrm>
          <a:custGeom>
            <a:avLst/>
            <a:gdLst>
              <a:gd name="T0" fmla="*/ 2147483646 w 805"/>
              <a:gd name="T1" fmla="*/ 2147483646 h 805"/>
              <a:gd name="T2" fmla="*/ 2147483646 w 805"/>
              <a:gd name="T3" fmla="*/ 2147483646 h 805"/>
              <a:gd name="T4" fmla="*/ 2147483646 w 805"/>
              <a:gd name="T5" fmla="*/ 2147483646 h 805"/>
              <a:gd name="T6" fmla="*/ 2147483646 w 805"/>
              <a:gd name="T7" fmla="*/ 2147483646 h 805"/>
              <a:gd name="T8" fmla="*/ 2147483646 w 805"/>
              <a:gd name="T9" fmla="*/ 2147483646 h 805"/>
              <a:gd name="T10" fmla="*/ 2147483646 w 805"/>
              <a:gd name="T11" fmla="*/ 2147483646 h 805"/>
              <a:gd name="T12" fmla="*/ 2147483646 w 805"/>
              <a:gd name="T13" fmla="*/ 2147483646 h 805"/>
              <a:gd name="T14" fmla="*/ 2147483646 w 805"/>
              <a:gd name="T15" fmla="*/ 2147483646 h 805"/>
              <a:gd name="T16" fmla="*/ 2147483646 w 805"/>
              <a:gd name="T17" fmla="*/ 2147483646 h 805"/>
              <a:gd name="T18" fmla="*/ 2147483646 w 805"/>
              <a:gd name="T19" fmla="*/ 2147483646 h 805"/>
              <a:gd name="T20" fmla="*/ 2147483646 w 805"/>
              <a:gd name="T21" fmla="*/ 2147483646 h 805"/>
              <a:gd name="T22" fmla="*/ 2147483646 w 805"/>
              <a:gd name="T23" fmla="*/ 2147483646 h 805"/>
              <a:gd name="T24" fmla="*/ 2147483646 w 805"/>
              <a:gd name="T25" fmla="*/ 2147483646 h 805"/>
              <a:gd name="T26" fmla="*/ 2147483646 w 805"/>
              <a:gd name="T27" fmla="*/ 2147483646 h 805"/>
              <a:gd name="T28" fmla="*/ 2147483646 w 805"/>
              <a:gd name="T29" fmla="*/ 2147483646 h 805"/>
              <a:gd name="T30" fmla="*/ 2147483646 w 805"/>
              <a:gd name="T31" fmla="*/ 2147483646 h 805"/>
              <a:gd name="T32" fmla="*/ 2147483646 w 805"/>
              <a:gd name="T33" fmla="*/ 2147483646 h 805"/>
              <a:gd name="T34" fmla="*/ 2147483646 w 805"/>
              <a:gd name="T35" fmla="*/ 2147483646 h 805"/>
              <a:gd name="T36" fmla="*/ 2147483646 w 805"/>
              <a:gd name="T37" fmla="*/ 2147483646 h 805"/>
              <a:gd name="T38" fmla="*/ 2147483646 w 805"/>
              <a:gd name="T39" fmla="*/ 2147483646 h 805"/>
              <a:gd name="T40" fmla="*/ 2147483646 w 805"/>
              <a:gd name="T41" fmla="*/ 2147483646 h 805"/>
              <a:gd name="T42" fmla="*/ 2147483646 w 805"/>
              <a:gd name="T43" fmla="*/ 2147483646 h 805"/>
              <a:gd name="T44" fmla="*/ 2147483646 w 805"/>
              <a:gd name="T45" fmla="*/ 2147483646 h 805"/>
              <a:gd name="T46" fmla="*/ 2147483646 w 805"/>
              <a:gd name="T47" fmla="*/ 2147483646 h 805"/>
              <a:gd name="T48" fmla="*/ 2147483646 w 805"/>
              <a:gd name="T49" fmla="*/ 2147483646 h 805"/>
              <a:gd name="T50" fmla="*/ 2147483646 w 805"/>
              <a:gd name="T51" fmla="*/ 2147483646 h 805"/>
              <a:gd name="T52" fmla="*/ 2147483646 w 805"/>
              <a:gd name="T53" fmla="*/ 2147483646 h 805"/>
              <a:gd name="T54" fmla="*/ 2147483646 w 805"/>
              <a:gd name="T55" fmla="*/ 0 h 805"/>
              <a:gd name="T56" fmla="*/ 2147483646 w 805"/>
              <a:gd name="T57" fmla="*/ 2147483646 h 805"/>
              <a:gd name="T58" fmla="*/ 2147483646 w 805"/>
              <a:gd name="T59" fmla="*/ 0 h 805"/>
              <a:gd name="T60" fmla="*/ 2147483646 w 805"/>
              <a:gd name="T61" fmla="*/ 2147483646 h 805"/>
              <a:gd name="T62" fmla="*/ 0 w 805"/>
              <a:gd name="T63" fmla="*/ 2147483646 h 805"/>
              <a:gd name="T64" fmla="*/ 2147483646 w 805"/>
              <a:gd name="T65" fmla="*/ 2147483646 h 805"/>
              <a:gd name="T66" fmla="*/ 2147483646 w 805"/>
              <a:gd name="T67" fmla="*/ 2147483646 h 805"/>
              <a:gd name="T68" fmla="*/ 2147483646 w 805"/>
              <a:gd name="T69" fmla="*/ 2147483646 h 805"/>
              <a:gd name="T70" fmla="*/ 2147483646 w 805"/>
              <a:gd name="T71" fmla="*/ 2147483646 h 805"/>
              <a:gd name="T72" fmla="*/ 2147483646 w 805"/>
              <a:gd name="T73" fmla="*/ 2147483646 h 805"/>
              <a:gd name="T74" fmla="*/ 2147483646 w 805"/>
              <a:gd name="T75" fmla="*/ 2147483646 h 805"/>
              <a:gd name="T76" fmla="*/ 2147483646 w 805"/>
              <a:gd name="T77" fmla="*/ 2147483646 h 805"/>
              <a:gd name="T78" fmla="*/ 2147483646 w 805"/>
              <a:gd name="T79" fmla="*/ 2147483646 h 805"/>
              <a:gd name="T80" fmla="*/ 0 w 805"/>
              <a:gd name="T81" fmla="*/ 2147483646 h 805"/>
              <a:gd name="T82" fmla="*/ 2147483646 w 805"/>
              <a:gd name="T83" fmla="*/ 2147483646 h 805"/>
              <a:gd name="T84" fmla="*/ 2147483646 w 805"/>
              <a:gd name="T85" fmla="*/ 2147483646 h 805"/>
              <a:gd name="T86" fmla="*/ 2147483646 w 805"/>
              <a:gd name="T87" fmla="*/ 2147483646 h 805"/>
              <a:gd name="T88" fmla="*/ 2147483646 w 805"/>
              <a:gd name="T89" fmla="*/ 2147483646 h 805"/>
              <a:gd name="T90" fmla="*/ 2147483646 w 805"/>
              <a:gd name="T91" fmla="*/ 2147483646 h 805"/>
              <a:gd name="T92" fmla="*/ 2147483646 w 805"/>
              <a:gd name="T93" fmla="*/ 2147483646 h 805"/>
              <a:gd name="T94" fmla="*/ 2147483646 w 805"/>
              <a:gd name="T95" fmla="*/ 2147483646 h 805"/>
              <a:gd name="T96" fmla="*/ 2147483646 w 805"/>
              <a:gd name="T97" fmla="*/ 2147483646 h 805"/>
              <a:gd name="T98" fmla="*/ 2147483646 w 805"/>
              <a:gd name="T99" fmla="*/ 2147483646 h 805"/>
              <a:gd name="T100" fmla="*/ 2147483646 w 805"/>
              <a:gd name="T101" fmla="*/ 2147483646 h 805"/>
              <a:gd name="T102" fmla="*/ 0 w 805"/>
              <a:gd name="T103" fmla="*/ 2147483646 h 805"/>
              <a:gd name="T104" fmla="*/ 2147483646 w 805"/>
              <a:gd name="T105" fmla="*/ 2147483646 h 805"/>
              <a:gd name="T106" fmla="*/ 2147483646 w 805"/>
              <a:gd name="T107" fmla="*/ 2147483646 h 805"/>
              <a:gd name="T108" fmla="*/ 2147483646 w 805"/>
              <a:gd name="T109" fmla="*/ 2147483646 h 80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05" h="805">
                <a:moveTo>
                  <a:pt x="105" y="454"/>
                </a:moveTo>
                <a:lnTo>
                  <a:pt x="105" y="406"/>
                </a:lnTo>
                <a:lnTo>
                  <a:pt x="649" y="406"/>
                </a:lnTo>
                <a:lnTo>
                  <a:pt x="649" y="454"/>
                </a:lnTo>
                <a:lnTo>
                  <a:pt x="105" y="454"/>
                </a:lnTo>
                <a:close/>
                <a:moveTo>
                  <a:pt x="105" y="333"/>
                </a:moveTo>
                <a:lnTo>
                  <a:pt x="649" y="333"/>
                </a:lnTo>
                <a:lnTo>
                  <a:pt x="649" y="382"/>
                </a:lnTo>
                <a:lnTo>
                  <a:pt x="105" y="382"/>
                </a:lnTo>
                <a:lnTo>
                  <a:pt x="105" y="333"/>
                </a:lnTo>
                <a:close/>
                <a:moveTo>
                  <a:pt x="81" y="454"/>
                </a:moveTo>
                <a:lnTo>
                  <a:pt x="45" y="455"/>
                </a:lnTo>
                <a:cubicBezTo>
                  <a:pt x="39" y="455"/>
                  <a:pt x="34" y="453"/>
                  <a:pt x="30" y="448"/>
                </a:cubicBezTo>
                <a:cubicBezTo>
                  <a:pt x="26" y="445"/>
                  <a:pt x="24" y="440"/>
                  <a:pt x="24" y="434"/>
                </a:cubicBezTo>
                <a:lnTo>
                  <a:pt x="24" y="354"/>
                </a:lnTo>
                <a:cubicBezTo>
                  <a:pt x="24" y="342"/>
                  <a:pt x="33" y="333"/>
                  <a:pt x="45" y="333"/>
                </a:cubicBezTo>
                <a:lnTo>
                  <a:pt x="81" y="333"/>
                </a:lnTo>
                <a:lnTo>
                  <a:pt x="81" y="454"/>
                </a:lnTo>
                <a:close/>
                <a:moveTo>
                  <a:pt x="674" y="342"/>
                </a:moveTo>
                <a:lnTo>
                  <a:pt x="767" y="393"/>
                </a:lnTo>
                <a:lnTo>
                  <a:pt x="674" y="446"/>
                </a:lnTo>
                <a:lnTo>
                  <a:pt x="674" y="342"/>
                </a:lnTo>
                <a:close/>
                <a:moveTo>
                  <a:pt x="792" y="446"/>
                </a:moveTo>
                <a:lnTo>
                  <a:pt x="792" y="446"/>
                </a:lnTo>
                <a:cubicBezTo>
                  <a:pt x="785" y="446"/>
                  <a:pt x="779" y="452"/>
                  <a:pt x="779" y="458"/>
                </a:cubicBezTo>
                <a:lnTo>
                  <a:pt x="779" y="779"/>
                </a:lnTo>
                <a:lnTo>
                  <a:pt x="414" y="779"/>
                </a:lnTo>
                <a:lnTo>
                  <a:pt x="414" y="759"/>
                </a:lnTo>
                <a:cubicBezTo>
                  <a:pt x="414" y="736"/>
                  <a:pt x="433" y="718"/>
                  <a:pt x="456" y="718"/>
                </a:cubicBezTo>
                <a:lnTo>
                  <a:pt x="710" y="718"/>
                </a:lnTo>
                <a:cubicBezTo>
                  <a:pt x="717" y="718"/>
                  <a:pt x="722" y="712"/>
                  <a:pt x="722" y="705"/>
                </a:cubicBezTo>
                <a:lnTo>
                  <a:pt x="722" y="504"/>
                </a:lnTo>
                <a:cubicBezTo>
                  <a:pt x="722" y="497"/>
                  <a:pt x="717" y="492"/>
                  <a:pt x="710" y="492"/>
                </a:cubicBezTo>
                <a:cubicBezTo>
                  <a:pt x="704" y="492"/>
                  <a:pt x="698" y="497"/>
                  <a:pt x="698" y="504"/>
                </a:cubicBezTo>
                <a:lnTo>
                  <a:pt x="698" y="693"/>
                </a:lnTo>
                <a:lnTo>
                  <a:pt x="456" y="693"/>
                </a:lnTo>
                <a:cubicBezTo>
                  <a:pt x="440" y="693"/>
                  <a:pt x="425" y="699"/>
                  <a:pt x="414" y="708"/>
                </a:cubicBezTo>
                <a:lnTo>
                  <a:pt x="414" y="479"/>
                </a:lnTo>
                <a:lnTo>
                  <a:pt x="662" y="478"/>
                </a:lnTo>
                <a:cubicBezTo>
                  <a:pt x="664" y="478"/>
                  <a:pt x="666" y="478"/>
                  <a:pt x="668" y="477"/>
                </a:cubicBezTo>
                <a:lnTo>
                  <a:pt x="798" y="404"/>
                </a:lnTo>
                <a:cubicBezTo>
                  <a:pt x="801" y="402"/>
                  <a:pt x="804" y="398"/>
                  <a:pt x="804" y="393"/>
                </a:cubicBezTo>
                <a:cubicBezTo>
                  <a:pt x="804" y="389"/>
                  <a:pt x="801" y="385"/>
                  <a:pt x="798" y="383"/>
                </a:cubicBezTo>
                <a:lnTo>
                  <a:pt x="668" y="310"/>
                </a:lnTo>
                <a:cubicBezTo>
                  <a:pt x="665" y="309"/>
                  <a:pt x="664" y="309"/>
                  <a:pt x="661" y="309"/>
                </a:cubicBezTo>
                <a:lnTo>
                  <a:pt x="414" y="309"/>
                </a:lnTo>
                <a:lnTo>
                  <a:pt x="414" y="66"/>
                </a:lnTo>
                <a:cubicBezTo>
                  <a:pt x="414" y="43"/>
                  <a:pt x="433" y="24"/>
                  <a:pt x="456" y="24"/>
                </a:cubicBezTo>
                <a:lnTo>
                  <a:pt x="698" y="24"/>
                </a:lnTo>
                <a:lnTo>
                  <a:pt x="698" y="283"/>
                </a:lnTo>
                <a:cubicBezTo>
                  <a:pt x="698" y="290"/>
                  <a:pt x="704" y="295"/>
                  <a:pt x="710" y="295"/>
                </a:cubicBezTo>
                <a:cubicBezTo>
                  <a:pt x="717" y="295"/>
                  <a:pt x="722" y="290"/>
                  <a:pt x="722" y="283"/>
                </a:cubicBezTo>
                <a:lnTo>
                  <a:pt x="722" y="105"/>
                </a:lnTo>
                <a:lnTo>
                  <a:pt x="779" y="105"/>
                </a:lnTo>
                <a:lnTo>
                  <a:pt x="779" y="329"/>
                </a:lnTo>
                <a:cubicBezTo>
                  <a:pt x="779" y="335"/>
                  <a:pt x="785" y="341"/>
                  <a:pt x="792" y="341"/>
                </a:cubicBezTo>
                <a:cubicBezTo>
                  <a:pt x="799" y="341"/>
                  <a:pt x="804" y="335"/>
                  <a:pt x="804" y="329"/>
                </a:cubicBezTo>
                <a:lnTo>
                  <a:pt x="804" y="93"/>
                </a:lnTo>
                <a:cubicBezTo>
                  <a:pt x="804" y="86"/>
                  <a:pt x="799" y="81"/>
                  <a:pt x="792" y="81"/>
                </a:cubicBezTo>
                <a:lnTo>
                  <a:pt x="722" y="81"/>
                </a:lnTo>
                <a:lnTo>
                  <a:pt x="722" y="11"/>
                </a:lnTo>
                <a:cubicBezTo>
                  <a:pt x="722" y="5"/>
                  <a:pt x="717" y="0"/>
                  <a:pt x="710" y="0"/>
                </a:cubicBezTo>
                <a:lnTo>
                  <a:pt x="456" y="0"/>
                </a:lnTo>
                <a:cubicBezTo>
                  <a:pt x="433" y="0"/>
                  <a:pt x="414" y="10"/>
                  <a:pt x="402" y="27"/>
                </a:cubicBezTo>
                <a:cubicBezTo>
                  <a:pt x="390" y="10"/>
                  <a:pt x="370" y="0"/>
                  <a:pt x="348" y="0"/>
                </a:cubicBezTo>
                <a:lnTo>
                  <a:pt x="93" y="0"/>
                </a:lnTo>
                <a:cubicBezTo>
                  <a:pt x="86" y="0"/>
                  <a:pt x="81" y="5"/>
                  <a:pt x="81" y="11"/>
                </a:cubicBezTo>
                <a:lnTo>
                  <a:pt x="81" y="81"/>
                </a:lnTo>
                <a:lnTo>
                  <a:pt x="12" y="81"/>
                </a:lnTo>
                <a:cubicBezTo>
                  <a:pt x="5" y="81"/>
                  <a:pt x="0" y="86"/>
                  <a:pt x="0" y="93"/>
                </a:cubicBezTo>
                <a:lnTo>
                  <a:pt x="0" y="281"/>
                </a:lnTo>
                <a:cubicBezTo>
                  <a:pt x="0" y="287"/>
                  <a:pt x="5" y="292"/>
                  <a:pt x="12" y="292"/>
                </a:cubicBezTo>
                <a:cubicBezTo>
                  <a:pt x="19" y="292"/>
                  <a:pt x="24" y="287"/>
                  <a:pt x="24" y="281"/>
                </a:cubicBezTo>
                <a:lnTo>
                  <a:pt x="24" y="105"/>
                </a:lnTo>
                <a:lnTo>
                  <a:pt x="81" y="105"/>
                </a:lnTo>
                <a:lnTo>
                  <a:pt x="81" y="248"/>
                </a:lnTo>
                <a:cubicBezTo>
                  <a:pt x="81" y="255"/>
                  <a:pt x="86" y="260"/>
                  <a:pt x="93" y="260"/>
                </a:cubicBezTo>
                <a:cubicBezTo>
                  <a:pt x="100" y="260"/>
                  <a:pt x="105" y="255"/>
                  <a:pt x="105" y="248"/>
                </a:cubicBezTo>
                <a:lnTo>
                  <a:pt x="105" y="24"/>
                </a:lnTo>
                <a:lnTo>
                  <a:pt x="348" y="24"/>
                </a:lnTo>
                <a:cubicBezTo>
                  <a:pt x="371" y="24"/>
                  <a:pt x="389" y="43"/>
                  <a:pt x="389" y="66"/>
                </a:cubicBezTo>
                <a:lnTo>
                  <a:pt x="389" y="309"/>
                </a:lnTo>
                <a:lnTo>
                  <a:pt x="105" y="309"/>
                </a:lnTo>
                <a:lnTo>
                  <a:pt x="105" y="304"/>
                </a:lnTo>
                <a:cubicBezTo>
                  <a:pt x="105" y="298"/>
                  <a:pt x="100" y="292"/>
                  <a:pt x="93" y="292"/>
                </a:cubicBezTo>
                <a:cubicBezTo>
                  <a:pt x="86" y="292"/>
                  <a:pt x="81" y="298"/>
                  <a:pt x="81" y="304"/>
                </a:cubicBezTo>
                <a:lnTo>
                  <a:pt x="81" y="309"/>
                </a:lnTo>
                <a:lnTo>
                  <a:pt x="45" y="309"/>
                </a:lnTo>
                <a:cubicBezTo>
                  <a:pt x="20" y="309"/>
                  <a:pt x="0" y="329"/>
                  <a:pt x="0" y="354"/>
                </a:cubicBezTo>
                <a:lnTo>
                  <a:pt x="0" y="434"/>
                </a:lnTo>
                <a:cubicBezTo>
                  <a:pt x="0" y="459"/>
                  <a:pt x="20" y="479"/>
                  <a:pt x="45" y="479"/>
                </a:cubicBezTo>
                <a:lnTo>
                  <a:pt x="81" y="479"/>
                </a:lnTo>
                <a:lnTo>
                  <a:pt x="81" y="483"/>
                </a:lnTo>
                <a:cubicBezTo>
                  <a:pt x="81" y="490"/>
                  <a:pt x="86" y="495"/>
                  <a:pt x="93" y="495"/>
                </a:cubicBezTo>
                <a:cubicBezTo>
                  <a:pt x="100" y="495"/>
                  <a:pt x="105" y="490"/>
                  <a:pt x="105" y="483"/>
                </a:cubicBezTo>
                <a:lnTo>
                  <a:pt x="105" y="479"/>
                </a:lnTo>
                <a:lnTo>
                  <a:pt x="389" y="479"/>
                </a:lnTo>
                <a:lnTo>
                  <a:pt x="389" y="708"/>
                </a:lnTo>
                <a:cubicBezTo>
                  <a:pt x="378" y="699"/>
                  <a:pt x="363" y="693"/>
                  <a:pt x="348" y="693"/>
                </a:cubicBezTo>
                <a:lnTo>
                  <a:pt x="105" y="693"/>
                </a:lnTo>
                <a:lnTo>
                  <a:pt x="105" y="540"/>
                </a:lnTo>
                <a:cubicBezTo>
                  <a:pt x="105" y="534"/>
                  <a:pt x="100" y="528"/>
                  <a:pt x="93" y="528"/>
                </a:cubicBezTo>
                <a:cubicBezTo>
                  <a:pt x="86" y="528"/>
                  <a:pt x="81" y="534"/>
                  <a:pt x="81" y="540"/>
                </a:cubicBezTo>
                <a:lnTo>
                  <a:pt x="81" y="705"/>
                </a:lnTo>
                <a:cubicBezTo>
                  <a:pt x="81" y="712"/>
                  <a:pt x="86" y="718"/>
                  <a:pt x="93" y="718"/>
                </a:cubicBezTo>
                <a:lnTo>
                  <a:pt x="348" y="718"/>
                </a:lnTo>
                <a:cubicBezTo>
                  <a:pt x="371" y="718"/>
                  <a:pt x="389" y="736"/>
                  <a:pt x="389" y="759"/>
                </a:cubicBezTo>
                <a:lnTo>
                  <a:pt x="389" y="779"/>
                </a:lnTo>
                <a:lnTo>
                  <a:pt x="24" y="779"/>
                </a:lnTo>
                <a:lnTo>
                  <a:pt x="24" y="508"/>
                </a:lnTo>
                <a:cubicBezTo>
                  <a:pt x="24" y="501"/>
                  <a:pt x="19" y="495"/>
                  <a:pt x="12" y="495"/>
                </a:cubicBezTo>
                <a:cubicBezTo>
                  <a:pt x="5" y="495"/>
                  <a:pt x="0" y="501"/>
                  <a:pt x="0" y="508"/>
                </a:cubicBezTo>
                <a:lnTo>
                  <a:pt x="0" y="791"/>
                </a:lnTo>
                <a:cubicBezTo>
                  <a:pt x="0" y="799"/>
                  <a:pt x="5" y="804"/>
                  <a:pt x="12" y="804"/>
                </a:cubicBezTo>
                <a:lnTo>
                  <a:pt x="402" y="804"/>
                </a:lnTo>
                <a:lnTo>
                  <a:pt x="792" y="804"/>
                </a:lnTo>
                <a:cubicBezTo>
                  <a:pt x="799" y="804"/>
                  <a:pt x="804" y="799"/>
                  <a:pt x="804" y="791"/>
                </a:cubicBezTo>
                <a:lnTo>
                  <a:pt x="804" y="458"/>
                </a:lnTo>
                <a:cubicBezTo>
                  <a:pt x="804" y="452"/>
                  <a:pt x="799" y="446"/>
                  <a:pt x="792" y="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1031">
            <a:extLst>
              <a:ext uri="{FF2B5EF4-FFF2-40B4-BE49-F238E27FC236}">
                <a16:creationId xmlns:a16="http://schemas.microsoft.com/office/drawing/2014/main" id="{0B8F9C8D-7B1A-4947-ACC3-C55CF8418F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99973" y="7256103"/>
            <a:ext cx="958756" cy="1273224"/>
          </a:xfrm>
          <a:custGeom>
            <a:avLst/>
            <a:gdLst>
              <a:gd name="T0" fmla="*/ 2629007 w 218716"/>
              <a:gd name="T1" fmla="*/ 5607360 h 290151"/>
              <a:gd name="T2" fmla="*/ 1100194 w 218716"/>
              <a:gd name="T3" fmla="*/ 4342103 h 290151"/>
              <a:gd name="T4" fmla="*/ 1143052 w 218716"/>
              <a:gd name="T5" fmla="*/ 5118512 h 290151"/>
              <a:gd name="T6" fmla="*/ 3257688 w 218716"/>
              <a:gd name="T7" fmla="*/ 4823780 h 290151"/>
              <a:gd name="T8" fmla="*/ 1493088 w 218716"/>
              <a:gd name="T9" fmla="*/ 4644046 h 290151"/>
              <a:gd name="T10" fmla="*/ 3264810 w 218716"/>
              <a:gd name="T11" fmla="*/ 4342103 h 290151"/>
              <a:gd name="T12" fmla="*/ 1900310 w 218716"/>
              <a:gd name="T13" fmla="*/ 4162373 h 290151"/>
              <a:gd name="T14" fmla="*/ 1728866 w 218716"/>
              <a:gd name="T15" fmla="*/ 3364418 h 290151"/>
              <a:gd name="T16" fmla="*/ 1671705 w 218716"/>
              <a:gd name="T17" fmla="*/ 3184684 h 290151"/>
              <a:gd name="T18" fmla="*/ 2228944 w 218716"/>
              <a:gd name="T19" fmla="*/ 1624685 h 290151"/>
              <a:gd name="T20" fmla="*/ 2829015 w 218716"/>
              <a:gd name="T21" fmla="*/ 2710236 h 290151"/>
              <a:gd name="T22" fmla="*/ 2400601 w 218716"/>
              <a:gd name="T23" fmla="*/ 645080 h 290151"/>
              <a:gd name="T24" fmla="*/ 2795155 w 218716"/>
              <a:gd name="T25" fmla="*/ 752566 h 290151"/>
              <a:gd name="T26" fmla="*/ 3168181 w 218716"/>
              <a:gd name="T27" fmla="*/ 1132432 h 290151"/>
              <a:gd name="T28" fmla="*/ 3598604 w 218716"/>
              <a:gd name="T29" fmla="*/ 1361766 h 290151"/>
              <a:gd name="T30" fmla="*/ 3584263 w 218716"/>
              <a:gd name="T31" fmla="*/ 1841928 h 290151"/>
              <a:gd name="T32" fmla="*/ 3720595 w 218716"/>
              <a:gd name="T33" fmla="*/ 2357955 h 290151"/>
              <a:gd name="T34" fmla="*/ 3677512 w 218716"/>
              <a:gd name="T35" fmla="*/ 2938462 h 290151"/>
              <a:gd name="T36" fmla="*/ 3505355 w 218716"/>
              <a:gd name="T37" fmla="*/ 2988629 h 290151"/>
              <a:gd name="T38" fmla="*/ 3605791 w 218716"/>
              <a:gd name="T39" fmla="*/ 2228942 h 290151"/>
              <a:gd name="T40" fmla="*/ 3462337 w 218716"/>
              <a:gd name="T41" fmla="*/ 1970940 h 290151"/>
              <a:gd name="T42" fmla="*/ 3447960 w 218716"/>
              <a:gd name="T43" fmla="*/ 1447776 h 290151"/>
              <a:gd name="T44" fmla="*/ 3003195 w 218716"/>
              <a:gd name="T45" fmla="*/ 1161141 h 290151"/>
              <a:gd name="T46" fmla="*/ 2852553 w 218716"/>
              <a:gd name="T47" fmla="*/ 917418 h 290151"/>
              <a:gd name="T48" fmla="*/ 2271461 w 218716"/>
              <a:gd name="T49" fmla="*/ 766916 h 290151"/>
              <a:gd name="T50" fmla="*/ 1740630 w 218716"/>
              <a:gd name="T51" fmla="*/ 974742 h 290151"/>
              <a:gd name="T52" fmla="*/ 1446486 w 218716"/>
              <a:gd name="T53" fmla="*/ 981915 h 290151"/>
              <a:gd name="T54" fmla="*/ 1023253 w 218716"/>
              <a:gd name="T55" fmla="*/ 1411946 h 290151"/>
              <a:gd name="T56" fmla="*/ 1016062 w 218716"/>
              <a:gd name="T57" fmla="*/ 1698597 h 290151"/>
              <a:gd name="T58" fmla="*/ 772148 w 218716"/>
              <a:gd name="T59" fmla="*/ 2164445 h 290151"/>
              <a:gd name="T60" fmla="*/ 1016062 w 218716"/>
              <a:gd name="T61" fmla="*/ 2630295 h 290151"/>
              <a:gd name="T62" fmla="*/ 729106 w 218716"/>
              <a:gd name="T63" fmla="*/ 2938462 h 290151"/>
              <a:gd name="T64" fmla="*/ 686097 w 218716"/>
              <a:gd name="T65" fmla="*/ 2357955 h 290151"/>
              <a:gd name="T66" fmla="*/ 822357 w 218716"/>
              <a:gd name="T67" fmla="*/ 1841928 h 290151"/>
              <a:gd name="T68" fmla="*/ 815189 w 218716"/>
              <a:gd name="T69" fmla="*/ 1361766 h 290151"/>
              <a:gd name="T70" fmla="*/ 1238470 w 218716"/>
              <a:gd name="T71" fmla="*/ 1132432 h 290151"/>
              <a:gd name="T72" fmla="*/ 1611492 w 218716"/>
              <a:gd name="T73" fmla="*/ 752566 h 290151"/>
              <a:gd name="T74" fmla="*/ 2013196 w 218716"/>
              <a:gd name="T75" fmla="*/ 645080 h 290151"/>
              <a:gd name="T76" fmla="*/ 171429 w 218716"/>
              <a:gd name="T77" fmla="*/ 2192604 h 290151"/>
              <a:gd name="T78" fmla="*/ 1721720 w 218716"/>
              <a:gd name="T79" fmla="*/ 4162373 h 290151"/>
              <a:gd name="T80" fmla="*/ 2128940 w 218716"/>
              <a:gd name="T81" fmla="*/ 1401866 h 290151"/>
              <a:gd name="T82" fmla="*/ 2836182 w 218716"/>
              <a:gd name="T83" fmla="*/ 3299718 h 290151"/>
              <a:gd name="T84" fmla="*/ 3607744 w 218716"/>
              <a:gd name="T85" fmla="*/ 3601660 h 290151"/>
              <a:gd name="T86" fmla="*/ 2178931 w 218716"/>
              <a:gd name="T87" fmla="*/ 0 h 290151"/>
              <a:gd name="T88" fmla="*/ 3429103 w 218716"/>
              <a:gd name="T89" fmla="*/ 4471492 h 290151"/>
              <a:gd name="T90" fmla="*/ 3193389 w 218716"/>
              <a:gd name="T91" fmla="*/ 5298228 h 290151"/>
              <a:gd name="T92" fmla="*/ 1178765 w 218716"/>
              <a:gd name="T93" fmla="*/ 5298228 h 290151"/>
              <a:gd name="T94" fmla="*/ 935878 w 218716"/>
              <a:gd name="T95" fmla="*/ 4485888 h 290151"/>
              <a:gd name="T96" fmla="*/ 2178931 w 218716"/>
              <a:gd name="T97" fmla="*/ 0 h 29015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8716" h="290151">
                <a:moveTo>
                  <a:pt x="67878" y="265972"/>
                </a:moveTo>
                <a:cubicBezTo>
                  <a:pt x="70032" y="274633"/>
                  <a:pt x="77933" y="281490"/>
                  <a:pt x="87630" y="281490"/>
                </a:cubicBezTo>
                <a:lnTo>
                  <a:pt x="132164" y="281490"/>
                </a:lnTo>
                <a:cubicBezTo>
                  <a:pt x="141501" y="281490"/>
                  <a:pt x="149402" y="274633"/>
                  <a:pt x="151557" y="265972"/>
                </a:cubicBezTo>
                <a:lnTo>
                  <a:pt x="67878" y="265972"/>
                </a:lnTo>
                <a:close/>
                <a:moveTo>
                  <a:pt x="55308" y="217974"/>
                </a:moveTo>
                <a:cubicBezTo>
                  <a:pt x="55667" y="220140"/>
                  <a:pt x="56026" y="222666"/>
                  <a:pt x="56026" y="225192"/>
                </a:cubicBezTo>
                <a:lnTo>
                  <a:pt x="56026" y="255506"/>
                </a:lnTo>
                <a:cubicBezTo>
                  <a:pt x="56026" y="256228"/>
                  <a:pt x="56385" y="256950"/>
                  <a:pt x="57463" y="256950"/>
                </a:cubicBezTo>
                <a:lnTo>
                  <a:pt x="162331" y="256950"/>
                </a:lnTo>
                <a:cubicBezTo>
                  <a:pt x="163050" y="256950"/>
                  <a:pt x="163768" y="256228"/>
                  <a:pt x="163768" y="255506"/>
                </a:cubicBezTo>
                <a:lnTo>
                  <a:pt x="163768" y="242154"/>
                </a:lnTo>
                <a:lnTo>
                  <a:pt x="75060" y="242154"/>
                </a:lnTo>
                <a:cubicBezTo>
                  <a:pt x="72546" y="242154"/>
                  <a:pt x="70392" y="239988"/>
                  <a:pt x="70392" y="237462"/>
                </a:cubicBezTo>
                <a:cubicBezTo>
                  <a:pt x="70392" y="235297"/>
                  <a:pt x="72546" y="233132"/>
                  <a:pt x="75060" y="233132"/>
                </a:cubicBezTo>
                <a:lnTo>
                  <a:pt x="163768" y="233132"/>
                </a:lnTo>
                <a:lnTo>
                  <a:pt x="163768" y="224470"/>
                </a:lnTo>
                <a:cubicBezTo>
                  <a:pt x="163768" y="222305"/>
                  <a:pt x="163768" y="220140"/>
                  <a:pt x="164127" y="217974"/>
                </a:cubicBezTo>
                <a:lnTo>
                  <a:pt x="55308" y="217974"/>
                </a:lnTo>
                <a:close/>
                <a:moveTo>
                  <a:pt x="86912" y="168894"/>
                </a:moveTo>
                <a:lnTo>
                  <a:pt x="95531" y="208952"/>
                </a:lnTo>
                <a:lnTo>
                  <a:pt x="124262" y="208952"/>
                </a:lnTo>
                <a:lnTo>
                  <a:pt x="132523" y="168894"/>
                </a:lnTo>
                <a:lnTo>
                  <a:pt x="86912" y="168894"/>
                </a:lnTo>
                <a:close/>
                <a:moveTo>
                  <a:pt x="101637" y="87695"/>
                </a:moveTo>
                <a:cubicBezTo>
                  <a:pt x="91222" y="98883"/>
                  <a:pt x="77574" y="117649"/>
                  <a:pt x="77574" y="136054"/>
                </a:cubicBezTo>
                <a:cubicBezTo>
                  <a:pt x="77574" y="147241"/>
                  <a:pt x="80088" y="154820"/>
                  <a:pt x="84039" y="159872"/>
                </a:cubicBezTo>
                <a:lnTo>
                  <a:pt x="103432" y="159872"/>
                </a:lnTo>
                <a:cubicBezTo>
                  <a:pt x="94813" y="133888"/>
                  <a:pt x="98045" y="105018"/>
                  <a:pt x="101637" y="87695"/>
                </a:cubicBezTo>
                <a:close/>
                <a:moveTo>
                  <a:pt x="112052" y="81560"/>
                </a:moveTo>
                <a:cubicBezTo>
                  <a:pt x="108460" y="95996"/>
                  <a:pt x="101996" y="130640"/>
                  <a:pt x="112770" y="159872"/>
                </a:cubicBezTo>
                <a:lnTo>
                  <a:pt x="135755" y="159872"/>
                </a:lnTo>
                <a:cubicBezTo>
                  <a:pt x="139346" y="154820"/>
                  <a:pt x="142219" y="147241"/>
                  <a:pt x="142219" y="136054"/>
                </a:cubicBezTo>
                <a:cubicBezTo>
                  <a:pt x="142219" y="114040"/>
                  <a:pt x="121748" y="91304"/>
                  <a:pt x="112052" y="81560"/>
                </a:cubicBezTo>
                <a:close/>
                <a:moveTo>
                  <a:pt x="110809" y="28336"/>
                </a:moveTo>
                <a:cubicBezTo>
                  <a:pt x="114461" y="28336"/>
                  <a:pt x="118157" y="29686"/>
                  <a:pt x="120682" y="32384"/>
                </a:cubicBezTo>
                <a:lnTo>
                  <a:pt x="126812" y="39579"/>
                </a:lnTo>
                <a:cubicBezTo>
                  <a:pt x="128255" y="40659"/>
                  <a:pt x="130058" y="41018"/>
                  <a:pt x="131501" y="40299"/>
                </a:cubicBezTo>
                <a:lnTo>
                  <a:pt x="140516" y="37780"/>
                </a:lnTo>
                <a:cubicBezTo>
                  <a:pt x="144123" y="36701"/>
                  <a:pt x="148090" y="37061"/>
                  <a:pt x="150975" y="38860"/>
                </a:cubicBezTo>
                <a:cubicBezTo>
                  <a:pt x="154221" y="40659"/>
                  <a:pt x="156745" y="43897"/>
                  <a:pt x="157466" y="47494"/>
                </a:cubicBezTo>
                <a:lnTo>
                  <a:pt x="159269" y="56848"/>
                </a:lnTo>
                <a:cubicBezTo>
                  <a:pt x="159630" y="58288"/>
                  <a:pt x="161073" y="59727"/>
                  <a:pt x="162876" y="60086"/>
                </a:cubicBezTo>
                <a:lnTo>
                  <a:pt x="172252" y="61885"/>
                </a:lnTo>
                <a:cubicBezTo>
                  <a:pt x="175859" y="62965"/>
                  <a:pt x="178744" y="65123"/>
                  <a:pt x="180908" y="68361"/>
                </a:cubicBezTo>
                <a:cubicBezTo>
                  <a:pt x="182350" y="71599"/>
                  <a:pt x="183071" y="75557"/>
                  <a:pt x="181989" y="79154"/>
                </a:cubicBezTo>
                <a:lnTo>
                  <a:pt x="178744" y="87789"/>
                </a:lnTo>
                <a:cubicBezTo>
                  <a:pt x="178383" y="89588"/>
                  <a:pt x="178744" y="91387"/>
                  <a:pt x="180186" y="92466"/>
                </a:cubicBezTo>
                <a:lnTo>
                  <a:pt x="187038" y="98942"/>
                </a:lnTo>
                <a:cubicBezTo>
                  <a:pt x="189923" y="101460"/>
                  <a:pt x="191727" y="105058"/>
                  <a:pt x="191727" y="108656"/>
                </a:cubicBezTo>
                <a:cubicBezTo>
                  <a:pt x="191727" y="112254"/>
                  <a:pt x="189923" y="115851"/>
                  <a:pt x="187038" y="118370"/>
                </a:cubicBezTo>
                <a:lnTo>
                  <a:pt x="180186" y="124486"/>
                </a:lnTo>
                <a:cubicBezTo>
                  <a:pt x="178744" y="125925"/>
                  <a:pt x="178383" y="127364"/>
                  <a:pt x="178744" y="129163"/>
                </a:cubicBezTo>
                <a:lnTo>
                  <a:pt x="184875" y="147511"/>
                </a:lnTo>
                <a:cubicBezTo>
                  <a:pt x="185596" y="149670"/>
                  <a:pt x="184153" y="152188"/>
                  <a:pt x="181989" y="152908"/>
                </a:cubicBezTo>
                <a:cubicBezTo>
                  <a:pt x="181268" y="153268"/>
                  <a:pt x="180908" y="153268"/>
                  <a:pt x="180547" y="153268"/>
                </a:cubicBezTo>
                <a:cubicBezTo>
                  <a:pt x="178744" y="153268"/>
                  <a:pt x="176941" y="152188"/>
                  <a:pt x="176219" y="150030"/>
                </a:cubicBezTo>
                <a:lnTo>
                  <a:pt x="170449" y="132041"/>
                </a:lnTo>
                <a:cubicBezTo>
                  <a:pt x="169007" y="127004"/>
                  <a:pt x="170449" y="121608"/>
                  <a:pt x="174056" y="118370"/>
                </a:cubicBezTo>
                <a:lnTo>
                  <a:pt x="181268" y="111894"/>
                </a:lnTo>
                <a:cubicBezTo>
                  <a:pt x="182350" y="111174"/>
                  <a:pt x="182711" y="109735"/>
                  <a:pt x="182711" y="108656"/>
                </a:cubicBezTo>
                <a:cubicBezTo>
                  <a:pt x="182711" y="107217"/>
                  <a:pt x="182350" y="106137"/>
                  <a:pt x="181268" y="105418"/>
                </a:cubicBezTo>
                <a:lnTo>
                  <a:pt x="174056" y="98942"/>
                </a:lnTo>
                <a:cubicBezTo>
                  <a:pt x="170449" y="95344"/>
                  <a:pt x="169007" y="90307"/>
                  <a:pt x="170449" y="85271"/>
                </a:cubicBezTo>
                <a:lnTo>
                  <a:pt x="173334" y="76276"/>
                </a:lnTo>
                <a:cubicBezTo>
                  <a:pt x="173695" y="75197"/>
                  <a:pt x="173695" y="73758"/>
                  <a:pt x="173334" y="72678"/>
                </a:cubicBezTo>
                <a:cubicBezTo>
                  <a:pt x="172613" y="71599"/>
                  <a:pt x="171531" y="70880"/>
                  <a:pt x="170089" y="70880"/>
                </a:cubicBezTo>
                <a:lnTo>
                  <a:pt x="161073" y="68721"/>
                </a:lnTo>
                <a:cubicBezTo>
                  <a:pt x="156024" y="67642"/>
                  <a:pt x="152057" y="63684"/>
                  <a:pt x="150975" y="58288"/>
                </a:cubicBezTo>
                <a:lnTo>
                  <a:pt x="148811" y="49293"/>
                </a:lnTo>
                <a:cubicBezTo>
                  <a:pt x="148450" y="48214"/>
                  <a:pt x="147729" y="47135"/>
                  <a:pt x="146647" y="46415"/>
                </a:cubicBezTo>
                <a:cubicBezTo>
                  <a:pt x="145565" y="45695"/>
                  <a:pt x="144483" y="45695"/>
                  <a:pt x="143402" y="46055"/>
                </a:cubicBezTo>
                <a:lnTo>
                  <a:pt x="134025" y="48933"/>
                </a:lnTo>
                <a:cubicBezTo>
                  <a:pt x="129337" y="50373"/>
                  <a:pt x="123927" y="49293"/>
                  <a:pt x="120321" y="45336"/>
                </a:cubicBezTo>
                <a:lnTo>
                  <a:pt x="114190" y="38500"/>
                </a:lnTo>
                <a:cubicBezTo>
                  <a:pt x="112387" y="36341"/>
                  <a:pt x="109141" y="36341"/>
                  <a:pt x="107338" y="38500"/>
                </a:cubicBezTo>
                <a:lnTo>
                  <a:pt x="101207" y="45336"/>
                </a:lnTo>
                <a:cubicBezTo>
                  <a:pt x="97601" y="49293"/>
                  <a:pt x="92191" y="50373"/>
                  <a:pt x="87503" y="48933"/>
                </a:cubicBezTo>
                <a:lnTo>
                  <a:pt x="78487" y="46055"/>
                </a:lnTo>
                <a:cubicBezTo>
                  <a:pt x="77405" y="45695"/>
                  <a:pt x="75963" y="45695"/>
                  <a:pt x="74881" y="46415"/>
                </a:cubicBezTo>
                <a:cubicBezTo>
                  <a:pt x="73799" y="47135"/>
                  <a:pt x="73078" y="48214"/>
                  <a:pt x="72717" y="49293"/>
                </a:cubicBezTo>
                <a:lnTo>
                  <a:pt x="70553" y="58288"/>
                </a:lnTo>
                <a:cubicBezTo>
                  <a:pt x="69471" y="63684"/>
                  <a:pt x="65504" y="67642"/>
                  <a:pt x="60816" y="68721"/>
                </a:cubicBezTo>
                <a:lnTo>
                  <a:pt x="51440" y="70880"/>
                </a:lnTo>
                <a:cubicBezTo>
                  <a:pt x="49997" y="70880"/>
                  <a:pt x="48915" y="71599"/>
                  <a:pt x="48555" y="72678"/>
                </a:cubicBezTo>
                <a:cubicBezTo>
                  <a:pt x="48194" y="73758"/>
                  <a:pt x="47833" y="75197"/>
                  <a:pt x="48194" y="76276"/>
                </a:cubicBezTo>
                <a:lnTo>
                  <a:pt x="51079" y="85271"/>
                </a:lnTo>
                <a:cubicBezTo>
                  <a:pt x="52522" y="90307"/>
                  <a:pt x="51079" y="95344"/>
                  <a:pt x="47473" y="98942"/>
                </a:cubicBezTo>
                <a:lnTo>
                  <a:pt x="40260" y="105418"/>
                </a:lnTo>
                <a:cubicBezTo>
                  <a:pt x="39178" y="106137"/>
                  <a:pt x="38817" y="107217"/>
                  <a:pt x="38817" y="108656"/>
                </a:cubicBezTo>
                <a:cubicBezTo>
                  <a:pt x="38817" y="109735"/>
                  <a:pt x="39178" y="111174"/>
                  <a:pt x="40260" y="111894"/>
                </a:cubicBezTo>
                <a:lnTo>
                  <a:pt x="47473" y="118370"/>
                </a:lnTo>
                <a:cubicBezTo>
                  <a:pt x="51079" y="121608"/>
                  <a:pt x="52522" y="127004"/>
                  <a:pt x="51079" y="132041"/>
                </a:cubicBezTo>
                <a:lnTo>
                  <a:pt x="45309" y="150030"/>
                </a:lnTo>
                <a:cubicBezTo>
                  <a:pt x="44588" y="152548"/>
                  <a:pt x="42063" y="153627"/>
                  <a:pt x="39899" y="152908"/>
                </a:cubicBezTo>
                <a:cubicBezTo>
                  <a:pt x="37375" y="152188"/>
                  <a:pt x="36293" y="149670"/>
                  <a:pt x="36654" y="147511"/>
                </a:cubicBezTo>
                <a:lnTo>
                  <a:pt x="42784" y="129163"/>
                </a:lnTo>
                <a:cubicBezTo>
                  <a:pt x="43145" y="127364"/>
                  <a:pt x="42784" y="125925"/>
                  <a:pt x="41342" y="124486"/>
                </a:cubicBezTo>
                <a:lnTo>
                  <a:pt x="34490" y="118370"/>
                </a:lnTo>
                <a:cubicBezTo>
                  <a:pt x="31605" y="115851"/>
                  <a:pt x="30162" y="112254"/>
                  <a:pt x="30162" y="108656"/>
                </a:cubicBezTo>
                <a:cubicBezTo>
                  <a:pt x="30162" y="105058"/>
                  <a:pt x="31605" y="101460"/>
                  <a:pt x="34490" y="98942"/>
                </a:cubicBezTo>
                <a:lnTo>
                  <a:pt x="41342" y="92466"/>
                </a:lnTo>
                <a:cubicBezTo>
                  <a:pt x="42784" y="91387"/>
                  <a:pt x="43145" y="89588"/>
                  <a:pt x="42784" y="87789"/>
                </a:cubicBezTo>
                <a:lnTo>
                  <a:pt x="39899" y="79154"/>
                </a:lnTo>
                <a:cubicBezTo>
                  <a:pt x="38817" y="75557"/>
                  <a:pt x="39178" y="71599"/>
                  <a:pt x="40981" y="68361"/>
                </a:cubicBezTo>
                <a:cubicBezTo>
                  <a:pt x="42784" y="65123"/>
                  <a:pt x="46030" y="62965"/>
                  <a:pt x="49276" y="61885"/>
                </a:cubicBezTo>
                <a:lnTo>
                  <a:pt x="59013" y="60086"/>
                </a:lnTo>
                <a:cubicBezTo>
                  <a:pt x="60456" y="59727"/>
                  <a:pt x="61898" y="58288"/>
                  <a:pt x="62259" y="56848"/>
                </a:cubicBezTo>
                <a:lnTo>
                  <a:pt x="64062" y="47494"/>
                </a:lnTo>
                <a:cubicBezTo>
                  <a:pt x="64783" y="43897"/>
                  <a:pt x="67308" y="40659"/>
                  <a:pt x="70553" y="38860"/>
                </a:cubicBezTo>
                <a:cubicBezTo>
                  <a:pt x="73799" y="37061"/>
                  <a:pt x="77405" y="36701"/>
                  <a:pt x="81012" y="37780"/>
                </a:cubicBezTo>
                <a:lnTo>
                  <a:pt x="90028" y="40299"/>
                </a:lnTo>
                <a:cubicBezTo>
                  <a:pt x="91831" y="41018"/>
                  <a:pt x="93634" y="40659"/>
                  <a:pt x="94716" y="39579"/>
                </a:cubicBezTo>
                <a:lnTo>
                  <a:pt x="101207" y="32384"/>
                </a:lnTo>
                <a:cubicBezTo>
                  <a:pt x="103552" y="29686"/>
                  <a:pt x="107158" y="28336"/>
                  <a:pt x="110809" y="28336"/>
                </a:cubicBezTo>
                <a:close/>
                <a:moveTo>
                  <a:pt x="109538" y="9022"/>
                </a:moveTo>
                <a:cubicBezTo>
                  <a:pt x="53871" y="9022"/>
                  <a:pt x="8619" y="54133"/>
                  <a:pt x="8619" y="110070"/>
                </a:cubicBezTo>
                <a:cubicBezTo>
                  <a:pt x="8619" y="136775"/>
                  <a:pt x="19034" y="162398"/>
                  <a:pt x="38069" y="181164"/>
                </a:cubicBezTo>
                <a:cubicBezTo>
                  <a:pt x="45611" y="188743"/>
                  <a:pt x="50998" y="198848"/>
                  <a:pt x="53871" y="208952"/>
                </a:cubicBezTo>
                <a:lnTo>
                  <a:pt x="86553" y="208952"/>
                </a:lnTo>
                <a:lnTo>
                  <a:pt x="77215" y="165285"/>
                </a:lnTo>
                <a:cubicBezTo>
                  <a:pt x="71828" y="158068"/>
                  <a:pt x="68955" y="148324"/>
                  <a:pt x="68955" y="136054"/>
                </a:cubicBezTo>
                <a:cubicBezTo>
                  <a:pt x="68955" y="103213"/>
                  <a:pt x="105587" y="71455"/>
                  <a:pt x="107024" y="70373"/>
                </a:cubicBezTo>
                <a:cubicBezTo>
                  <a:pt x="108819" y="68568"/>
                  <a:pt x="110974" y="68568"/>
                  <a:pt x="112770" y="70373"/>
                </a:cubicBezTo>
                <a:cubicBezTo>
                  <a:pt x="114207" y="71455"/>
                  <a:pt x="151198" y="103213"/>
                  <a:pt x="151198" y="136054"/>
                </a:cubicBezTo>
                <a:cubicBezTo>
                  <a:pt x="151198" y="148324"/>
                  <a:pt x="147966" y="158429"/>
                  <a:pt x="142579" y="165646"/>
                </a:cubicBezTo>
                <a:lnTo>
                  <a:pt x="133241" y="208952"/>
                </a:lnTo>
                <a:lnTo>
                  <a:pt x="165923" y="208952"/>
                </a:lnTo>
                <a:cubicBezTo>
                  <a:pt x="168437" y="198487"/>
                  <a:pt x="173824" y="188743"/>
                  <a:pt x="181366" y="180803"/>
                </a:cubicBezTo>
                <a:cubicBezTo>
                  <a:pt x="200041" y="161676"/>
                  <a:pt x="210097" y="136415"/>
                  <a:pt x="210097" y="110070"/>
                </a:cubicBezTo>
                <a:cubicBezTo>
                  <a:pt x="210097" y="54133"/>
                  <a:pt x="164845" y="9022"/>
                  <a:pt x="109538" y="9022"/>
                </a:cubicBezTo>
                <a:close/>
                <a:moveTo>
                  <a:pt x="109538" y="0"/>
                </a:moveTo>
                <a:cubicBezTo>
                  <a:pt x="169873" y="0"/>
                  <a:pt x="218716" y="49441"/>
                  <a:pt x="218716" y="110070"/>
                </a:cubicBezTo>
                <a:cubicBezTo>
                  <a:pt x="218716" y="138941"/>
                  <a:pt x="207942" y="166368"/>
                  <a:pt x="187830" y="186938"/>
                </a:cubicBezTo>
                <a:cubicBezTo>
                  <a:pt x="177774" y="196682"/>
                  <a:pt x="172387" y="210035"/>
                  <a:pt x="172387" y="224470"/>
                </a:cubicBezTo>
                <a:lnTo>
                  <a:pt x="172387" y="255506"/>
                </a:lnTo>
                <a:cubicBezTo>
                  <a:pt x="172387" y="261281"/>
                  <a:pt x="168077" y="265972"/>
                  <a:pt x="162331" y="265972"/>
                </a:cubicBezTo>
                <a:lnTo>
                  <a:pt x="160536" y="265972"/>
                </a:lnTo>
                <a:cubicBezTo>
                  <a:pt x="158022" y="279686"/>
                  <a:pt x="146529" y="290151"/>
                  <a:pt x="132164" y="290151"/>
                </a:cubicBezTo>
                <a:lnTo>
                  <a:pt x="87630" y="290151"/>
                </a:lnTo>
                <a:cubicBezTo>
                  <a:pt x="73265" y="290151"/>
                  <a:pt x="61413" y="279686"/>
                  <a:pt x="59258" y="265972"/>
                </a:cubicBezTo>
                <a:lnTo>
                  <a:pt x="57463" y="265972"/>
                </a:lnTo>
                <a:cubicBezTo>
                  <a:pt x="51716" y="265972"/>
                  <a:pt x="47048" y="261281"/>
                  <a:pt x="47048" y="255506"/>
                </a:cubicBezTo>
                <a:lnTo>
                  <a:pt x="47048" y="225192"/>
                </a:lnTo>
                <a:cubicBezTo>
                  <a:pt x="47048" y="210757"/>
                  <a:pt x="41660" y="197404"/>
                  <a:pt x="31605" y="187299"/>
                </a:cubicBezTo>
                <a:cubicBezTo>
                  <a:pt x="11133" y="166729"/>
                  <a:pt x="0" y="138941"/>
                  <a:pt x="0" y="110070"/>
                </a:cubicBezTo>
                <a:cubicBezTo>
                  <a:pt x="0" y="49441"/>
                  <a:pt x="49202" y="0"/>
                  <a:pt x="1095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5" name="Freeform 1030">
            <a:extLst>
              <a:ext uri="{FF2B5EF4-FFF2-40B4-BE49-F238E27FC236}">
                <a16:creationId xmlns:a16="http://schemas.microsoft.com/office/drawing/2014/main" id="{AB2825BE-751E-6B48-A054-0B9154A3FB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52213" y="10865577"/>
            <a:ext cx="1273224" cy="1273224"/>
          </a:xfrm>
          <a:custGeom>
            <a:avLst/>
            <a:gdLst>
              <a:gd name="T0" fmla="*/ 4489300 w 289924"/>
              <a:gd name="T1" fmla="*/ 4390126 h 289791"/>
              <a:gd name="T2" fmla="*/ 4960412 w 289924"/>
              <a:gd name="T3" fmla="*/ 4158952 h 289791"/>
              <a:gd name="T4" fmla="*/ 4960412 w 289924"/>
              <a:gd name="T5" fmla="*/ 4989758 h 289791"/>
              <a:gd name="T6" fmla="*/ 4489300 w 289924"/>
              <a:gd name="T7" fmla="*/ 4635758 h 289791"/>
              <a:gd name="T8" fmla="*/ 4018195 w 289924"/>
              <a:gd name="T9" fmla="*/ 4989758 h 289791"/>
              <a:gd name="T10" fmla="*/ 4018195 w 289924"/>
              <a:gd name="T11" fmla="*/ 4158952 h 289791"/>
              <a:gd name="T12" fmla="*/ 2606698 w 289924"/>
              <a:gd name="T13" fmla="*/ 3908255 h 289791"/>
              <a:gd name="T14" fmla="*/ 1369637 w 289924"/>
              <a:gd name="T15" fmla="*/ 5243003 h 289791"/>
              <a:gd name="T16" fmla="*/ 573855 w 289924"/>
              <a:gd name="T17" fmla="*/ 4345862 h 289791"/>
              <a:gd name="T18" fmla="*/ 2476472 w 289924"/>
              <a:gd name="T19" fmla="*/ 3908255 h 289791"/>
              <a:gd name="T20" fmla="*/ 4501514 w 289924"/>
              <a:gd name="T21" fmla="*/ 5669856 h 289791"/>
              <a:gd name="T22" fmla="*/ 5614321 w 289924"/>
              <a:gd name="T23" fmla="*/ 5647982 h 289791"/>
              <a:gd name="T24" fmla="*/ 5650695 w 289924"/>
              <a:gd name="T25" fmla="*/ 4525341 h 289791"/>
              <a:gd name="T26" fmla="*/ 5825242 w 289924"/>
              <a:gd name="T27" fmla="*/ 4525341 h 289791"/>
              <a:gd name="T28" fmla="*/ 5796134 w 289924"/>
              <a:gd name="T29" fmla="*/ 5822923 h 289791"/>
              <a:gd name="T30" fmla="*/ 5083365 w 289924"/>
              <a:gd name="T31" fmla="*/ 5706301 h 289791"/>
              <a:gd name="T32" fmla="*/ 4501514 w 289924"/>
              <a:gd name="T33" fmla="*/ 3198569 h 289791"/>
              <a:gd name="T34" fmla="*/ 2229424 w 289924"/>
              <a:gd name="T35" fmla="*/ 3687004 h 289791"/>
              <a:gd name="T36" fmla="*/ 176806 w 289924"/>
              <a:gd name="T37" fmla="*/ 4525341 h 289791"/>
              <a:gd name="T38" fmla="*/ 205822 w 289924"/>
              <a:gd name="T39" fmla="*/ 5647982 h 289791"/>
              <a:gd name="T40" fmla="*/ 1315545 w 289924"/>
              <a:gd name="T41" fmla="*/ 5669856 h 289791"/>
              <a:gd name="T42" fmla="*/ 2621109 w 289924"/>
              <a:gd name="T43" fmla="*/ 4700303 h 289791"/>
              <a:gd name="T44" fmla="*/ 104311 w 289924"/>
              <a:gd name="T45" fmla="*/ 5844793 h 289791"/>
              <a:gd name="T46" fmla="*/ 2674 w 289924"/>
              <a:gd name="T47" fmla="*/ 5735446 h 289791"/>
              <a:gd name="T48" fmla="*/ 1315545 w 289924"/>
              <a:gd name="T49" fmla="*/ 3198569 h 289791"/>
              <a:gd name="T50" fmla="*/ 4489300 w 289924"/>
              <a:gd name="T51" fmla="*/ 1187065 h 289791"/>
              <a:gd name="T52" fmla="*/ 4960412 w 289924"/>
              <a:gd name="T53" fmla="*/ 954228 h 289791"/>
              <a:gd name="T54" fmla="*/ 4960412 w 289924"/>
              <a:gd name="T55" fmla="*/ 1790947 h 289791"/>
              <a:gd name="T56" fmla="*/ 4489300 w 289924"/>
              <a:gd name="T57" fmla="*/ 1434443 h 289791"/>
              <a:gd name="T58" fmla="*/ 4018195 w 289924"/>
              <a:gd name="T59" fmla="*/ 1790947 h 289791"/>
              <a:gd name="T60" fmla="*/ 4018195 w 289924"/>
              <a:gd name="T61" fmla="*/ 954228 h 289791"/>
              <a:gd name="T62" fmla="*/ 943800 w 289924"/>
              <a:gd name="T63" fmla="*/ 830562 h 289791"/>
              <a:gd name="T64" fmla="*/ 1770438 w 289924"/>
              <a:gd name="T65" fmla="*/ 830562 h 289791"/>
              <a:gd name="T66" fmla="*/ 1770438 w 289924"/>
              <a:gd name="T67" fmla="*/ 1667239 h 289791"/>
              <a:gd name="T68" fmla="*/ 1655413 w 289924"/>
              <a:gd name="T69" fmla="*/ 1790947 h 289791"/>
              <a:gd name="T70" fmla="*/ 886301 w 289924"/>
              <a:gd name="T71" fmla="*/ 1812748 h 289791"/>
              <a:gd name="T72" fmla="*/ 1173824 w 289924"/>
              <a:gd name="T73" fmla="*/ 1310733 h 289791"/>
              <a:gd name="T74" fmla="*/ 4501514 w 289924"/>
              <a:gd name="T75" fmla="*/ 181765 h 289791"/>
              <a:gd name="T76" fmla="*/ 5650695 w 289924"/>
              <a:gd name="T77" fmla="*/ 1323128 h 289791"/>
              <a:gd name="T78" fmla="*/ 5614321 w 289924"/>
              <a:gd name="T79" fmla="*/ 203530 h 289791"/>
              <a:gd name="T80" fmla="*/ 4501514 w 289924"/>
              <a:gd name="T81" fmla="*/ 181765 h 289791"/>
              <a:gd name="T82" fmla="*/ 735278 w 289924"/>
              <a:gd name="T83" fmla="*/ 319890 h 289791"/>
              <a:gd name="T84" fmla="*/ 307313 w 289924"/>
              <a:gd name="T85" fmla="*/ 792420 h 289791"/>
              <a:gd name="T86" fmla="*/ 2454277 w 289924"/>
              <a:gd name="T87" fmla="*/ 1323128 h 289791"/>
              <a:gd name="T88" fmla="*/ 5083365 w 289924"/>
              <a:gd name="T89" fmla="*/ 138112 h 289791"/>
              <a:gd name="T90" fmla="*/ 5825242 w 289924"/>
              <a:gd name="T91" fmla="*/ 109036 h 289791"/>
              <a:gd name="T92" fmla="*/ 4501514 w 289924"/>
              <a:gd name="T93" fmla="*/ 2646301 h 289791"/>
              <a:gd name="T94" fmla="*/ 1315545 w 289924"/>
              <a:gd name="T95" fmla="*/ 0 h 289791"/>
              <a:gd name="T96" fmla="*/ 2674 w 289924"/>
              <a:gd name="T97" fmla="*/ 1323128 h 289791"/>
              <a:gd name="T98" fmla="*/ 24422 w 289924"/>
              <a:gd name="T99" fmla="*/ 29121 h 289791"/>
              <a:gd name="T100" fmla="*/ 1315545 w 289924"/>
              <a:gd name="T101" fmla="*/ 0 h 28979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9924" h="289791">
                <a:moveTo>
                  <a:pt x="199987" y="199866"/>
                </a:moveTo>
                <a:cubicBezTo>
                  <a:pt x="201764" y="198077"/>
                  <a:pt x="204606" y="198077"/>
                  <a:pt x="206027" y="199866"/>
                </a:cubicBezTo>
                <a:lnTo>
                  <a:pt x="223434" y="217396"/>
                </a:lnTo>
                <a:lnTo>
                  <a:pt x="240841" y="199866"/>
                </a:lnTo>
                <a:cubicBezTo>
                  <a:pt x="242617" y="198077"/>
                  <a:pt x="245104" y="198077"/>
                  <a:pt x="246880" y="199866"/>
                </a:cubicBezTo>
                <a:cubicBezTo>
                  <a:pt x="248656" y="201655"/>
                  <a:pt x="248656" y="204159"/>
                  <a:pt x="246880" y="205948"/>
                </a:cubicBezTo>
                <a:lnTo>
                  <a:pt x="229473" y="223477"/>
                </a:lnTo>
                <a:lnTo>
                  <a:pt x="246880" y="241007"/>
                </a:lnTo>
                <a:cubicBezTo>
                  <a:pt x="248656" y="242438"/>
                  <a:pt x="248656" y="245300"/>
                  <a:pt x="246880" y="247089"/>
                </a:cubicBezTo>
                <a:cubicBezTo>
                  <a:pt x="246169" y="247804"/>
                  <a:pt x="245104" y="248520"/>
                  <a:pt x="244038" y="248520"/>
                </a:cubicBezTo>
                <a:cubicBezTo>
                  <a:pt x="242617" y="248520"/>
                  <a:pt x="241551" y="247804"/>
                  <a:pt x="240841" y="247089"/>
                </a:cubicBezTo>
                <a:lnTo>
                  <a:pt x="223434" y="229559"/>
                </a:lnTo>
                <a:lnTo>
                  <a:pt x="206027" y="247089"/>
                </a:lnTo>
                <a:cubicBezTo>
                  <a:pt x="205316" y="247804"/>
                  <a:pt x="204250" y="248520"/>
                  <a:pt x="203185" y="248520"/>
                </a:cubicBezTo>
                <a:cubicBezTo>
                  <a:pt x="202119" y="248520"/>
                  <a:pt x="201053" y="247804"/>
                  <a:pt x="199987" y="247089"/>
                </a:cubicBezTo>
                <a:cubicBezTo>
                  <a:pt x="198211" y="245300"/>
                  <a:pt x="198211" y="242438"/>
                  <a:pt x="199987" y="241007"/>
                </a:cubicBezTo>
                <a:lnTo>
                  <a:pt x="217394" y="223477"/>
                </a:lnTo>
                <a:lnTo>
                  <a:pt x="199987" y="205948"/>
                </a:lnTo>
                <a:cubicBezTo>
                  <a:pt x="198211" y="204159"/>
                  <a:pt x="198211" y="201655"/>
                  <a:pt x="199987" y="199866"/>
                </a:cubicBezTo>
                <a:close/>
                <a:moveTo>
                  <a:pt x="123255" y="193533"/>
                </a:moveTo>
                <a:cubicBezTo>
                  <a:pt x="125055" y="191727"/>
                  <a:pt x="127936" y="191727"/>
                  <a:pt x="129736" y="193533"/>
                </a:cubicBezTo>
                <a:cubicBezTo>
                  <a:pt x="131176" y="195339"/>
                  <a:pt x="131176" y="197867"/>
                  <a:pt x="129736" y="199673"/>
                </a:cubicBezTo>
                <a:lnTo>
                  <a:pt x="71048" y="258184"/>
                </a:lnTo>
                <a:cubicBezTo>
                  <a:pt x="70327" y="258907"/>
                  <a:pt x="69247" y="259629"/>
                  <a:pt x="68167" y="259629"/>
                </a:cubicBezTo>
                <a:cubicBezTo>
                  <a:pt x="67087" y="259629"/>
                  <a:pt x="65647" y="258907"/>
                  <a:pt x="64927" y="258184"/>
                </a:cubicBezTo>
                <a:lnTo>
                  <a:pt x="28561" y="221705"/>
                </a:lnTo>
                <a:cubicBezTo>
                  <a:pt x="26761" y="219899"/>
                  <a:pt x="26761" y="217010"/>
                  <a:pt x="28561" y="215204"/>
                </a:cubicBezTo>
                <a:cubicBezTo>
                  <a:pt x="30001" y="213759"/>
                  <a:pt x="32882" y="213759"/>
                  <a:pt x="34682" y="215204"/>
                </a:cubicBezTo>
                <a:lnTo>
                  <a:pt x="68167" y="248794"/>
                </a:lnTo>
                <a:lnTo>
                  <a:pt x="123255" y="193533"/>
                </a:lnTo>
                <a:close/>
                <a:moveTo>
                  <a:pt x="224043" y="167054"/>
                </a:moveTo>
                <a:cubicBezTo>
                  <a:pt x="192551" y="167054"/>
                  <a:pt x="167212" y="192684"/>
                  <a:pt x="167212" y="224091"/>
                </a:cubicBezTo>
                <a:cubicBezTo>
                  <a:pt x="167212" y="255497"/>
                  <a:pt x="192551" y="280766"/>
                  <a:pt x="224043" y="280766"/>
                </a:cubicBezTo>
                <a:cubicBezTo>
                  <a:pt x="233093" y="280766"/>
                  <a:pt x="241780" y="278601"/>
                  <a:pt x="250468" y="274269"/>
                </a:cubicBezTo>
                <a:cubicBezTo>
                  <a:pt x="251192" y="273547"/>
                  <a:pt x="252278" y="273547"/>
                  <a:pt x="253364" y="273908"/>
                </a:cubicBezTo>
                <a:lnTo>
                  <a:pt x="279427" y="279683"/>
                </a:lnTo>
                <a:lnTo>
                  <a:pt x="273997" y="253331"/>
                </a:lnTo>
                <a:cubicBezTo>
                  <a:pt x="273997" y="252248"/>
                  <a:pt x="273997" y="251165"/>
                  <a:pt x="274359" y="250443"/>
                </a:cubicBezTo>
                <a:cubicBezTo>
                  <a:pt x="278703" y="241779"/>
                  <a:pt x="281237" y="233116"/>
                  <a:pt x="281237" y="224091"/>
                </a:cubicBezTo>
                <a:cubicBezTo>
                  <a:pt x="281237" y="192684"/>
                  <a:pt x="255536" y="167054"/>
                  <a:pt x="224043" y="167054"/>
                </a:cubicBezTo>
                <a:close/>
                <a:moveTo>
                  <a:pt x="224043" y="158390"/>
                </a:moveTo>
                <a:cubicBezTo>
                  <a:pt x="260242" y="158390"/>
                  <a:pt x="289924" y="187992"/>
                  <a:pt x="289924" y="224091"/>
                </a:cubicBezTo>
                <a:cubicBezTo>
                  <a:pt x="289924" y="233838"/>
                  <a:pt x="287390" y="243584"/>
                  <a:pt x="283047" y="252970"/>
                </a:cubicBezTo>
                <a:lnTo>
                  <a:pt x="289924" y="284015"/>
                </a:lnTo>
                <a:cubicBezTo>
                  <a:pt x="289924" y="285820"/>
                  <a:pt x="289562" y="287264"/>
                  <a:pt x="288476" y="288347"/>
                </a:cubicBezTo>
                <a:cubicBezTo>
                  <a:pt x="287752" y="289069"/>
                  <a:pt x="286666" y="289791"/>
                  <a:pt x="285580" y="289791"/>
                </a:cubicBezTo>
                <a:cubicBezTo>
                  <a:pt x="285218" y="289791"/>
                  <a:pt x="284856" y="289430"/>
                  <a:pt x="284495" y="289430"/>
                </a:cubicBezTo>
                <a:lnTo>
                  <a:pt x="253002" y="282571"/>
                </a:lnTo>
                <a:cubicBezTo>
                  <a:pt x="243952" y="287264"/>
                  <a:pt x="234179" y="289791"/>
                  <a:pt x="224043" y="289791"/>
                </a:cubicBezTo>
                <a:cubicBezTo>
                  <a:pt x="187845" y="289791"/>
                  <a:pt x="158524" y="260190"/>
                  <a:pt x="158524" y="224091"/>
                </a:cubicBezTo>
                <a:cubicBezTo>
                  <a:pt x="158524" y="187992"/>
                  <a:pt x="187845" y="158390"/>
                  <a:pt x="224043" y="158390"/>
                </a:cubicBezTo>
                <a:close/>
                <a:moveTo>
                  <a:pt x="65475" y="158390"/>
                </a:moveTo>
                <a:cubicBezTo>
                  <a:pt x="82441" y="158390"/>
                  <a:pt x="98686" y="164888"/>
                  <a:pt x="110599" y="176440"/>
                </a:cubicBezTo>
                <a:cubicBezTo>
                  <a:pt x="112765" y="178245"/>
                  <a:pt x="112765" y="180772"/>
                  <a:pt x="110960" y="182577"/>
                </a:cubicBezTo>
                <a:cubicBezTo>
                  <a:pt x="109155" y="184382"/>
                  <a:pt x="106267" y="184382"/>
                  <a:pt x="104823" y="182938"/>
                </a:cubicBezTo>
                <a:cubicBezTo>
                  <a:pt x="93993" y="172830"/>
                  <a:pt x="80275" y="167054"/>
                  <a:pt x="65475" y="167054"/>
                </a:cubicBezTo>
                <a:cubicBezTo>
                  <a:pt x="34429" y="167054"/>
                  <a:pt x="8799" y="192684"/>
                  <a:pt x="8799" y="224091"/>
                </a:cubicBezTo>
                <a:cubicBezTo>
                  <a:pt x="8799" y="233116"/>
                  <a:pt x="10964" y="241779"/>
                  <a:pt x="15296" y="250443"/>
                </a:cubicBezTo>
                <a:cubicBezTo>
                  <a:pt x="15657" y="251165"/>
                  <a:pt x="16018" y="252248"/>
                  <a:pt x="15657" y="253331"/>
                </a:cubicBezTo>
                <a:lnTo>
                  <a:pt x="10243" y="279683"/>
                </a:lnTo>
                <a:lnTo>
                  <a:pt x="36595" y="273908"/>
                </a:lnTo>
                <a:cubicBezTo>
                  <a:pt x="37317" y="273547"/>
                  <a:pt x="38400" y="273547"/>
                  <a:pt x="39483" y="274269"/>
                </a:cubicBezTo>
                <a:cubicBezTo>
                  <a:pt x="47786" y="278601"/>
                  <a:pt x="56450" y="280766"/>
                  <a:pt x="65475" y="280766"/>
                </a:cubicBezTo>
                <a:cubicBezTo>
                  <a:pt x="93993" y="280766"/>
                  <a:pt x="118180" y="259468"/>
                  <a:pt x="121789" y="231672"/>
                </a:cubicBezTo>
                <a:cubicBezTo>
                  <a:pt x="122150" y="229145"/>
                  <a:pt x="124316" y="227701"/>
                  <a:pt x="126843" y="227701"/>
                </a:cubicBezTo>
                <a:cubicBezTo>
                  <a:pt x="129370" y="228062"/>
                  <a:pt x="131175" y="230228"/>
                  <a:pt x="130453" y="232755"/>
                </a:cubicBezTo>
                <a:cubicBezTo>
                  <a:pt x="126121" y="265244"/>
                  <a:pt x="98325" y="289791"/>
                  <a:pt x="65475" y="289791"/>
                </a:cubicBezTo>
                <a:cubicBezTo>
                  <a:pt x="55367" y="289791"/>
                  <a:pt x="45981" y="287264"/>
                  <a:pt x="36595" y="282571"/>
                </a:cubicBezTo>
                <a:lnTo>
                  <a:pt x="5189" y="289430"/>
                </a:lnTo>
                <a:lnTo>
                  <a:pt x="4467" y="289791"/>
                </a:lnTo>
                <a:cubicBezTo>
                  <a:pt x="3023" y="289791"/>
                  <a:pt x="1940" y="289069"/>
                  <a:pt x="1218" y="288347"/>
                </a:cubicBezTo>
                <a:cubicBezTo>
                  <a:pt x="135" y="287264"/>
                  <a:pt x="-226" y="285820"/>
                  <a:pt x="135" y="284015"/>
                </a:cubicBezTo>
                <a:lnTo>
                  <a:pt x="6994" y="252970"/>
                </a:lnTo>
                <a:cubicBezTo>
                  <a:pt x="2301" y="243584"/>
                  <a:pt x="135" y="233838"/>
                  <a:pt x="135" y="224091"/>
                </a:cubicBezTo>
                <a:cubicBezTo>
                  <a:pt x="135" y="187992"/>
                  <a:pt x="29375" y="158390"/>
                  <a:pt x="65475" y="158390"/>
                </a:cubicBezTo>
                <a:close/>
                <a:moveTo>
                  <a:pt x="199987" y="41129"/>
                </a:moveTo>
                <a:cubicBezTo>
                  <a:pt x="201764" y="39327"/>
                  <a:pt x="204606" y="39327"/>
                  <a:pt x="206027" y="41129"/>
                </a:cubicBezTo>
                <a:lnTo>
                  <a:pt x="223434" y="58783"/>
                </a:lnTo>
                <a:lnTo>
                  <a:pt x="240841" y="41129"/>
                </a:lnTo>
                <a:cubicBezTo>
                  <a:pt x="242617" y="39327"/>
                  <a:pt x="245104" y="39327"/>
                  <a:pt x="246880" y="41129"/>
                </a:cubicBezTo>
                <a:cubicBezTo>
                  <a:pt x="248656" y="42570"/>
                  <a:pt x="248656" y="45452"/>
                  <a:pt x="246880" y="47253"/>
                </a:cubicBezTo>
                <a:lnTo>
                  <a:pt x="229473" y="64907"/>
                </a:lnTo>
                <a:lnTo>
                  <a:pt x="246880" y="82561"/>
                </a:lnTo>
                <a:cubicBezTo>
                  <a:pt x="248656" y="84363"/>
                  <a:pt x="248656" y="86885"/>
                  <a:pt x="246880" y="88686"/>
                </a:cubicBezTo>
                <a:cubicBezTo>
                  <a:pt x="246169" y="89407"/>
                  <a:pt x="245104" y="89767"/>
                  <a:pt x="244038" y="89767"/>
                </a:cubicBezTo>
                <a:cubicBezTo>
                  <a:pt x="242617" y="89767"/>
                  <a:pt x="241551" y="89407"/>
                  <a:pt x="240841" y="88686"/>
                </a:cubicBezTo>
                <a:lnTo>
                  <a:pt x="223434" y="71032"/>
                </a:lnTo>
                <a:lnTo>
                  <a:pt x="206027" y="88686"/>
                </a:lnTo>
                <a:cubicBezTo>
                  <a:pt x="205316" y="89407"/>
                  <a:pt x="204250" y="89767"/>
                  <a:pt x="203185" y="89767"/>
                </a:cubicBezTo>
                <a:cubicBezTo>
                  <a:pt x="202119" y="89767"/>
                  <a:pt x="201053" y="89407"/>
                  <a:pt x="199987" y="88686"/>
                </a:cubicBezTo>
                <a:cubicBezTo>
                  <a:pt x="198211" y="86885"/>
                  <a:pt x="198211" y="84363"/>
                  <a:pt x="199987" y="82561"/>
                </a:cubicBezTo>
                <a:lnTo>
                  <a:pt x="217394" y="64907"/>
                </a:lnTo>
                <a:lnTo>
                  <a:pt x="199987" y="47253"/>
                </a:lnTo>
                <a:cubicBezTo>
                  <a:pt x="198211" y="45452"/>
                  <a:pt x="198211" y="42570"/>
                  <a:pt x="199987" y="41129"/>
                </a:cubicBezTo>
                <a:close/>
                <a:moveTo>
                  <a:pt x="40892" y="41129"/>
                </a:moveTo>
                <a:cubicBezTo>
                  <a:pt x="42681" y="39327"/>
                  <a:pt x="45543" y="39327"/>
                  <a:pt x="46974" y="41129"/>
                </a:cubicBezTo>
                <a:lnTo>
                  <a:pt x="64504" y="58783"/>
                </a:lnTo>
                <a:lnTo>
                  <a:pt x="82391" y="41129"/>
                </a:lnTo>
                <a:cubicBezTo>
                  <a:pt x="83822" y="39327"/>
                  <a:pt x="86684" y="39327"/>
                  <a:pt x="88115" y="41129"/>
                </a:cubicBezTo>
                <a:cubicBezTo>
                  <a:pt x="89904" y="42570"/>
                  <a:pt x="89904" y="45452"/>
                  <a:pt x="88115" y="47253"/>
                </a:cubicBezTo>
                <a:lnTo>
                  <a:pt x="70943" y="64907"/>
                </a:lnTo>
                <a:lnTo>
                  <a:pt x="88115" y="82561"/>
                </a:lnTo>
                <a:cubicBezTo>
                  <a:pt x="89904" y="84363"/>
                  <a:pt x="89904" y="86885"/>
                  <a:pt x="88115" y="88686"/>
                </a:cubicBezTo>
                <a:cubicBezTo>
                  <a:pt x="87399" y="89407"/>
                  <a:pt x="86326" y="89767"/>
                  <a:pt x="85253" y="89767"/>
                </a:cubicBezTo>
                <a:cubicBezTo>
                  <a:pt x="84180" y="89767"/>
                  <a:pt x="83106" y="89407"/>
                  <a:pt x="82391" y="88686"/>
                </a:cubicBezTo>
                <a:lnTo>
                  <a:pt x="64504" y="71032"/>
                </a:lnTo>
                <a:lnTo>
                  <a:pt x="46974" y="88686"/>
                </a:lnTo>
                <a:cubicBezTo>
                  <a:pt x="46258" y="89407"/>
                  <a:pt x="45185" y="89767"/>
                  <a:pt x="44112" y="89767"/>
                </a:cubicBezTo>
                <a:cubicBezTo>
                  <a:pt x="43039" y="89767"/>
                  <a:pt x="41965" y="89407"/>
                  <a:pt x="40892" y="88686"/>
                </a:cubicBezTo>
                <a:cubicBezTo>
                  <a:pt x="39461" y="86885"/>
                  <a:pt x="39461" y="84363"/>
                  <a:pt x="40892" y="82561"/>
                </a:cubicBezTo>
                <a:lnTo>
                  <a:pt x="58422" y="64907"/>
                </a:lnTo>
                <a:lnTo>
                  <a:pt x="40892" y="47253"/>
                </a:lnTo>
                <a:cubicBezTo>
                  <a:pt x="39461" y="45452"/>
                  <a:pt x="39461" y="42570"/>
                  <a:pt x="40892" y="41129"/>
                </a:cubicBezTo>
                <a:close/>
                <a:moveTo>
                  <a:pt x="224043" y="9000"/>
                </a:moveTo>
                <a:cubicBezTo>
                  <a:pt x="192551" y="9000"/>
                  <a:pt x="167212" y="34200"/>
                  <a:pt x="167212" y="65521"/>
                </a:cubicBezTo>
                <a:cubicBezTo>
                  <a:pt x="167212" y="96842"/>
                  <a:pt x="192551" y="122042"/>
                  <a:pt x="224043" y="122042"/>
                </a:cubicBezTo>
                <a:cubicBezTo>
                  <a:pt x="255536" y="122042"/>
                  <a:pt x="281237" y="96842"/>
                  <a:pt x="281237" y="65521"/>
                </a:cubicBezTo>
                <a:cubicBezTo>
                  <a:pt x="281237" y="56521"/>
                  <a:pt x="278703" y="47521"/>
                  <a:pt x="274359" y="39240"/>
                </a:cubicBezTo>
                <a:cubicBezTo>
                  <a:pt x="273997" y="38520"/>
                  <a:pt x="273997" y="37440"/>
                  <a:pt x="273997" y="36360"/>
                </a:cubicBezTo>
                <a:lnTo>
                  <a:pt x="279427" y="10080"/>
                </a:lnTo>
                <a:lnTo>
                  <a:pt x="253364" y="15840"/>
                </a:lnTo>
                <a:cubicBezTo>
                  <a:pt x="252278" y="16200"/>
                  <a:pt x="251192" y="15840"/>
                  <a:pt x="250468" y="15480"/>
                </a:cubicBezTo>
                <a:cubicBezTo>
                  <a:pt x="241780" y="11160"/>
                  <a:pt x="233093" y="9000"/>
                  <a:pt x="224043" y="9000"/>
                </a:cubicBezTo>
                <a:close/>
                <a:moveTo>
                  <a:pt x="65475" y="9000"/>
                </a:moveTo>
                <a:cubicBezTo>
                  <a:pt x="56450" y="9000"/>
                  <a:pt x="47786" y="11160"/>
                  <a:pt x="39483" y="15480"/>
                </a:cubicBezTo>
                <a:cubicBezTo>
                  <a:pt x="38400" y="15840"/>
                  <a:pt x="37317" y="16200"/>
                  <a:pt x="36595" y="15840"/>
                </a:cubicBezTo>
                <a:lnTo>
                  <a:pt x="10243" y="10080"/>
                </a:lnTo>
                <a:lnTo>
                  <a:pt x="15657" y="36360"/>
                </a:lnTo>
                <a:cubicBezTo>
                  <a:pt x="16018" y="37440"/>
                  <a:pt x="15657" y="38520"/>
                  <a:pt x="15296" y="39240"/>
                </a:cubicBezTo>
                <a:cubicBezTo>
                  <a:pt x="10964" y="47521"/>
                  <a:pt x="8799" y="56521"/>
                  <a:pt x="8799" y="65521"/>
                </a:cubicBezTo>
                <a:cubicBezTo>
                  <a:pt x="8799" y="96842"/>
                  <a:pt x="34429" y="122042"/>
                  <a:pt x="65475" y="122042"/>
                </a:cubicBezTo>
                <a:cubicBezTo>
                  <a:pt x="96881" y="122042"/>
                  <a:pt x="122150" y="96842"/>
                  <a:pt x="122150" y="65521"/>
                </a:cubicBezTo>
                <a:cubicBezTo>
                  <a:pt x="122150" y="34200"/>
                  <a:pt x="96881" y="9000"/>
                  <a:pt x="65475" y="9000"/>
                </a:cubicBezTo>
                <a:close/>
                <a:moveTo>
                  <a:pt x="224043" y="0"/>
                </a:moveTo>
                <a:cubicBezTo>
                  <a:pt x="234179" y="0"/>
                  <a:pt x="243952" y="2520"/>
                  <a:pt x="253002" y="6840"/>
                </a:cubicBezTo>
                <a:lnTo>
                  <a:pt x="284495" y="360"/>
                </a:lnTo>
                <a:cubicBezTo>
                  <a:pt x="285942" y="-360"/>
                  <a:pt x="287390" y="360"/>
                  <a:pt x="288476" y="1440"/>
                </a:cubicBezTo>
                <a:cubicBezTo>
                  <a:pt x="289562" y="2520"/>
                  <a:pt x="289924" y="3960"/>
                  <a:pt x="289924" y="5400"/>
                </a:cubicBezTo>
                <a:lnTo>
                  <a:pt x="283047" y="36720"/>
                </a:lnTo>
                <a:cubicBezTo>
                  <a:pt x="287390" y="46081"/>
                  <a:pt x="289924" y="55801"/>
                  <a:pt x="289924" y="65521"/>
                </a:cubicBezTo>
                <a:cubicBezTo>
                  <a:pt x="289924" y="101522"/>
                  <a:pt x="260242" y="131042"/>
                  <a:pt x="224043" y="131042"/>
                </a:cubicBezTo>
                <a:cubicBezTo>
                  <a:pt x="187845" y="131042"/>
                  <a:pt x="158524" y="101522"/>
                  <a:pt x="158524" y="65521"/>
                </a:cubicBezTo>
                <a:cubicBezTo>
                  <a:pt x="158524" y="29520"/>
                  <a:pt x="187845" y="0"/>
                  <a:pt x="224043" y="0"/>
                </a:cubicBezTo>
                <a:close/>
                <a:moveTo>
                  <a:pt x="65475" y="0"/>
                </a:moveTo>
                <a:cubicBezTo>
                  <a:pt x="101935" y="0"/>
                  <a:pt x="131175" y="29520"/>
                  <a:pt x="131175" y="65521"/>
                </a:cubicBezTo>
                <a:cubicBezTo>
                  <a:pt x="131175" y="101522"/>
                  <a:pt x="101935" y="131042"/>
                  <a:pt x="65475" y="131042"/>
                </a:cubicBezTo>
                <a:cubicBezTo>
                  <a:pt x="29375" y="131042"/>
                  <a:pt x="135" y="101522"/>
                  <a:pt x="135" y="65521"/>
                </a:cubicBezTo>
                <a:cubicBezTo>
                  <a:pt x="135" y="55441"/>
                  <a:pt x="2301" y="46081"/>
                  <a:pt x="6994" y="36720"/>
                </a:cubicBezTo>
                <a:lnTo>
                  <a:pt x="135" y="5400"/>
                </a:lnTo>
                <a:cubicBezTo>
                  <a:pt x="-226" y="3960"/>
                  <a:pt x="135" y="2520"/>
                  <a:pt x="1218" y="1440"/>
                </a:cubicBezTo>
                <a:cubicBezTo>
                  <a:pt x="2301" y="360"/>
                  <a:pt x="3745" y="-360"/>
                  <a:pt x="5189" y="360"/>
                </a:cubicBezTo>
                <a:lnTo>
                  <a:pt x="36595" y="6840"/>
                </a:lnTo>
                <a:cubicBezTo>
                  <a:pt x="45981" y="2520"/>
                  <a:pt x="55367" y="0"/>
                  <a:pt x="654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6" name="Freeform 1029">
            <a:extLst>
              <a:ext uri="{FF2B5EF4-FFF2-40B4-BE49-F238E27FC236}">
                <a16:creationId xmlns:a16="http://schemas.microsoft.com/office/drawing/2014/main" id="{B7FC250E-E272-C44F-ABF8-A83ED9A95A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161686" y="7256103"/>
            <a:ext cx="1273224" cy="1273224"/>
          </a:xfrm>
          <a:custGeom>
            <a:avLst/>
            <a:gdLst>
              <a:gd name="T0" fmla="*/ 1351512 w 290151"/>
              <a:gd name="T1" fmla="*/ 5607360 h 290151"/>
              <a:gd name="T2" fmla="*/ 3824453 w 290151"/>
              <a:gd name="T3" fmla="*/ 5082574 h 290151"/>
              <a:gd name="T4" fmla="*/ 2508900 w 290151"/>
              <a:gd name="T5" fmla="*/ 4615300 h 290151"/>
              <a:gd name="T6" fmla="*/ 3270943 w 290151"/>
              <a:gd name="T7" fmla="*/ 4910013 h 290151"/>
              <a:gd name="T8" fmla="*/ 2508900 w 290151"/>
              <a:gd name="T9" fmla="*/ 4615300 h 290151"/>
              <a:gd name="T10" fmla="*/ 2671033 w 290151"/>
              <a:gd name="T11" fmla="*/ 2032864 h 290151"/>
              <a:gd name="T12" fmla="*/ 2150816 w 290151"/>
              <a:gd name="T13" fmla="*/ 2146755 h 290151"/>
              <a:gd name="T14" fmla="*/ 2507127 w 290151"/>
              <a:gd name="T15" fmla="*/ 2545377 h 290151"/>
              <a:gd name="T16" fmla="*/ 2834949 w 290151"/>
              <a:gd name="T17" fmla="*/ 2787403 h 290151"/>
              <a:gd name="T18" fmla="*/ 3326665 w 290151"/>
              <a:gd name="T19" fmla="*/ 3000947 h 290151"/>
              <a:gd name="T20" fmla="*/ 3269613 w 290151"/>
              <a:gd name="T21" fmla="*/ 2467065 h 290151"/>
              <a:gd name="T22" fmla="*/ 3148509 w 290151"/>
              <a:gd name="T23" fmla="*/ 2075609 h 290151"/>
              <a:gd name="T24" fmla="*/ 2877689 w 290151"/>
              <a:gd name="T25" fmla="*/ 1620030 h 290151"/>
              <a:gd name="T26" fmla="*/ 2956093 w 290151"/>
              <a:gd name="T27" fmla="*/ 1385148 h 290151"/>
              <a:gd name="T28" fmla="*/ 3804118 w 290151"/>
              <a:gd name="T29" fmla="*/ 1997297 h 290151"/>
              <a:gd name="T30" fmla="*/ 3846880 w 290151"/>
              <a:gd name="T31" fmla="*/ 2146755 h 290151"/>
              <a:gd name="T32" fmla="*/ 3526202 w 290151"/>
              <a:gd name="T33" fmla="*/ 3143322 h 290151"/>
              <a:gd name="T34" fmla="*/ 3397923 w 290151"/>
              <a:gd name="T35" fmla="*/ 3228725 h 290151"/>
              <a:gd name="T36" fmla="*/ 2357474 w 290151"/>
              <a:gd name="T37" fmla="*/ 3228725 h 290151"/>
              <a:gd name="T38" fmla="*/ 2264825 w 290151"/>
              <a:gd name="T39" fmla="*/ 3228725 h 290151"/>
              <a:gd name="T40" fmla="*/ 2328963 w 290151"/>
              <a:gd name="T41" fmla="*/ 2559618 h 290151"/>
              <a:gd name="T42" fmla="*/ 1880024 w 290151"/>
              <a:gd name="T43" fmla="*/ 2061359 h 290151"/>
              <a:gd name="T44" fmla="*/ 2535620 w 290151"/>
              <a:gd name="T45" fmla="*/ 1918999 h 290151"/>
              <a:gd name="T46" fmla="*/ 5104082 w 290151"/>
              <a:gd name="T47" fmla="*/ 639795 h 290151"/>
              <a:gd name="T48" fmla="*/ 4615235 w 290151"/>
              <a:gd name="T49" fmla="*/ 2422665 h 290151"/>
              <a:gd name="T50" fmla="*/ 4521785 w 290151"/>
              <a:gd name="T51" fmla="*/ 3270979 h 290151"/>
              <a:gd name="T52" fmla="*/ 5607295 w 290151"/>
              <a:gd name="T53" fmla="*/ 639795 h 290151"/>
              <a:gd name="T54" fmla="*/ 179694 w 290151"/>
              <a:gd name="T55" fmla="*/ 639795 h 290151"/>
              <a:gd name="T56" fmla="*/ 1258080 w 290151"/>
              <a:gd name="T57" fmla="*/ 3270979 h 290151"/>
              <a:gd name="T58" fmla="*/ 1164592 w 290151"/>
              <a:gd name="T59" fmla="*/ 2422665 h 290151"/>
              <a:gd name="T60" fmla="*/ 668573 w 290151"/>
              <a:gd name="T61" fmla="*/ 639795 h 290151"/>
              <a:gd name="T62" fmla="*/ 1344279 w 290151"/>
              <a:gd name="T63" fmla="*/ 179694 h 290151"/>
              <a:gd name="T64" fmla="*/ 3939498 w 290151"/>
              <a:gd name="T65" fmla="*/ 704481 h 290151"/>
              <a:gd name="T66" fmla="*/ 3939498 w 290151"/>
              <a:gd name="T67" fmla="*/ 877052 h 290151"/>
              <a:gd name="T68" fmla="*/ 1344279 w 290151"/>
              <a:gd name="T69" fmla="*/ 2422665 h 290151"/>
              <a:gd name="T70" fmla="*/ 2508900 w 290151"/>
              <a:gd name="T71" fmla="*/ 3989850 h 290151"/>
              <a:gd name="T72" fmla="*/ 3270943 w 290151"/>
              <a:gd name="T73" fmla="*/ 4435566 h 290151"/>
              <a:gd name="T74" fmla="*/ 3328440 w 290151"/>
              <a:gd name="T75" fmla="*/ 3903602 h 290151"/>
              <a:gd name="T76" fmla="*/ 4435510 w 290151"/>
              <a:gd name="T77" fmla="*/ 179694 h 290151"/>
              <a:gd name="T78" fmla="*/ 1020801 w 290151"/>
              <a:gd name="T79" fmla="*/ 0 h 290151"/>
              <a:gd name="T80" fmla="*/ 4845288 w 290151"/>
              <a:gd name="T81" fmla="*/ 86204 h 290151"/>
              <a:gd name="T82" fmla="*/ 4615235 w 290151"/>
              <a:gd name="T83" fmla="*/ 179694 h 290151"/>
              <a:gd name="T84" fmla="*/ 5104082 w 290151"/>
              <a:gd name="T85" fmla="*/ 467234 h 290151"/>
              <a:gd name="T86" fmla="*/ 5779816 w 290151"/>
              <a:gd name="T87" fmla="*/ 560720 h 290151"/>
              <a:gd name="T88" fmla="*/ 4521785 w 290151"/>
              <a:gd name="T89" fmla="*/ 3443502 h 290151"/>
              <a:gd name="T90" fmla="*/ 3443449 w 290151"/>
              <a:gd name="T91" fmla="*/ 4054564 h 290151"/>
              <a:gd name="T92" fmla="*/ 3594434 w 290151"/>
              <a:gd name="T93" fmla="*/ 4435566 h 290151"/>
              <a:gd name="T94" fmla="*/ 3594434 w 290151"/>
              <a:gd name="T95" fmla="*/ 4615300 h 290151"/>
              <a:gd name="T96" fmla="*/ 3443449 w 290151"/>
              <a:gd name="T97" fmla="*/ 4910013 h 290151"/>
              <a:gd name="T98" fmla="*/ 4615235 w 290151"/>
              <a:gd name="T99" fmla="*/ 5693621 h 290151"/>
              <a:gd name="T100" fmla="*/ 1258080 w 290151"/>
              <a:gd name="T101" fmla="*/ 5779869 h 290151"/>
              <a:gd name="T102" fmla="*/ 1955373 w 290151"/>
              <a:gd name="T103" fmla="*/ 4910013 h 290151"/>
              <a:gd name="T104" fmla="*/ 2336376 w 290151"/>
              <a:gd name="T105" fmla="*/ 4615300 h 290151"/>
              <a:gd name="T106" fmla="*/ 2099158 w 290151"/>
              <a:gd name="T107" fmla="*/ 4529011 h 290151"/>
              <a:gd name="T108" fmla="*/ 2336376 w 290151"/>
              <a:gd name="T109" fmla="*/ 4435566 h 290151"/>
              <a:gd name="T110" fmla="*/ 1502459 w 290151"/>
              <a:gd name="T111" fmla="*/ 3443502 h 290151"/>
              <a:gd name="T112" fmla="*/ 0 w 290151"/>
              <a:gd name="T113" fmla="*/ 2192604 h 290151"/>
              <a:gd name="T114" fmla="*/ 86204 w 290151"/>
              <a:gd name="T115" fmla="*/ 467234 h 290151"/>
              <a:gd name="T116" fmla="*/ 1164592 w 290151"/>
              <a:gd name="T117" fmla="*/ 690109 h 290151"/>
              <a:gd name="T118" fmla="*/ 1020801 w 290151"/>
              <a:gd name="T119" fmla="*/ 179694 h 290151"/>
              <a:gd name="T120" fmla="*/ 1020801 w 290151"/>
              <a:gd name="T121" fmla="*/ 0 h 29015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90151" h="290151">
                <a:moveTo>
                  <a:pt x="98161" y="255146"/>
                </a:moveTo>
                <a:cubicBezTo>
                  <a:pt x="82642" y="255146"/>
                  <a:pt x="70011" y="266694"/>
                  <a:pt x="67846" y="281490"/>
                </a:cubicBezTo>
                <a:lnTo>
                  <a:pt x="222305" y="281490"/>
                </a:lnTo>
                <a:cubicBezTo>
                  <a:pt x="220501" y="266694"/>
                  <a:pt x="207509" y="255146"/>
                  <a:pt x="191991" y="255146"/>
                </a:cubicBezTo>
                <a:lnTo>
                  <a:pt x="98161" y="255146"/>
                </a:lnTo>
                <a:close/>
                <a:moveTo>
                  <a:pt x="125949" y="231688"/>
                </a:moveTo>
                <a:lnTo>
                  <a:pt x="125949" y="246484"/>
                </a:lnTo>
                <a:lnTo>
                  <a:pt x="164203" y="246484"/>
                </a:lnTo>
                <a:lnTo>
                  <a:pt x="164203" y="231688"/>
                </a:lnTo>
                <a:lnTo>
                  <a:pt x="125949" y="231688"/>
                </a:lnTo>
                <a:close/>
                <a:moveTo>
                  <a:pt x="144462" y="81326"/>
                </a:moveTo>
                <a:lnTo>
                  <a:pt x="134088" y="102051"/>
                </a:lnTo>
                <a:cubicBezTo>
                  <a:pt x="133372" y="103480"/>
                  <a:pt x="132299" y="104195"/>
                  <a:pt x="130868" y="104195"/>
                </a:cubicBezTo>
                <a:lnTo>
                  <a:pt x="107972" y="107768"/>
                </a:lnTo>
                <a:lnTo>
                  <a:pt x="124428" y="123848"/>
                </a:lnTo>
                <a:cubicBezTo>
                  <a:pt x="125502" y="124920"/>
                  <a:pt x="125859" y="126350"/>
                  <a:pt x="125859" y="127779"/>
                </a:cubicBezTo>
                <a:lnTo>
                  <a:pt x="121924" y="150648"/>
                </a:lnTo>
                <a:lnTo>
                  <a:pt x="142316" y="139928"/>
                </a:lnTo>
                <a:cubicBezTo>
                  <a:pt x="143747" y="139214"/>
                  <a:pt x="145178" y="139214"/>
                  <a:pt x="146251" y="139928"/>
                </a:cubicBezTo>
                <a:lnTo>
                  <a:pt x="167000" y="150648"/>
                </a:lnTo>
                <a:lnTo>
                  <a:pt x="163065" y="127779"/>
                </a:lnTo>
                <a:cubicBezTo>
                  <a:pt x="162707" y="126350"/>
                  <a:pt x="163065" y="124920"/>
                  <a:pt x="164138" y="123848"/>
                </a:cubicBezTo>
                <a:lnTo>
                  <a:pt x="180952" y="107768"/>
                </a:lnTo>
                <a:lnTo>
                  <a:pt x="158057" y="104195"/>
                </a:lnTo>
                <a:cubicBezTo>
                  <a:pt x="156626" y="104195"/>
                  <a:pt x="155552" y="103480"/>
                  <a:pt x="154837" y="102051"/>
                </a:cubicBezTo>
                <a:lnTo>
                  <a:pt x="144462" y="81326"/>
                </a:lnTo>
                <a:close/>
                <a:moveTo>
                  <a:pt x="140527" y="69534"/>
                </a:moveTo>
                <a:cubicBezTo>
                  <a:pt x="141958" y="66675"/>
                  <a:pt x="146966" y="66675"/>
                  <a:pt x="148397" y="69534"/>
                </a:cubicBezTo>
                <a:lnTo>
                  <a:pt x="161634" y="96334"/>
                </a:lnTo>
                <a:lnTo>
                  <a:pt x="190969" y="100264"/>
                </a:lnTo>
                <a:cubicBezTo>
                  <a:pt x="192758" y="100622"/>
                  <a:pt x="193831" y="101694"/>
                  <a:pt x="194547" y="103480"/>
                </a:cubicBezTo>
                <a:cubicBezTo>
                  <a:pt x="194904" y="104910"/>
                  <a:pt x="194547" y="106696"/>
                  <a:pt x="193116" y="107768"/>
                </a:cubicBezTo>
                <a:lnTo>
                  <a:pt x="172009" y="128494"/>
                </a:lnTo>
                <a:lnTo>
                  <a:pt x="177017" y="157795"/>
                </a:lnTo>
                <a:cubicBezTo>
                  <a:pt x="177375" y="159224"/>
                  <a:pt x="176659" y="161011"/>
                  <a:pt x="175586" y="162083"/>
                </a:cubicBezTo>
                <a:cubicBezTo>
                  <a:pt x="173797" y="162798"/>
                  <a:pt x="172366" y="163155"/>
                  <a:pt x="170578" y="162083"/>
                </a:cubicBezTo>
                <a:lnTo>
                  <a:pt x="144462" y="148504"/>
                </a:lnTo>
                <a:lnTo>
                  <a:pt x="118347" y="162083"/>
                </a:lnTo>
                <a:cubicBezTo>
                  <a:pt x="117631" y="162798"/>
                  <a:pt x="116916" y="162798"/>
                  <a:pt x="116200" y="162798"/>
                </a:cubicBezTo>
                <a:cubicBezTo>
                  <a:pt x="115127" y="162798"/>
                  <a:pt x="114412" y="162440"/>
                  <a:pt x="113696" y="162083"/>
                </a:cubicBezTo>
                <a:cubicBezTo>
                  <a:pt x="112265" y="161011"/>
                  <a:pt x="111550" y="159224"/>
                  <a:pt x="111550" y="157795"/>
                </a:cubicBezTo>
                <a:lnTo>
                  <a:pt x="116916" y="128494"/>
                </a:lnTo>
                <a:lnTo>
                  <a:pt x="95451" y="107768"/>
                </a:lnTo>
                <a:cubicBezTo>
                  <a:pt x="94378" y="106696"/>
                  <a:pt x="93662" y="104910"/>
                  <a:pt x="94378" y="103480"/>
                </a:cubicBezTo>
                <a:cubicBezTo>
                  <a:pt x="94735" y="101694"/>
                  <a:pt x="96524" y="100622"/>
                  <a:pt x="97955" y="100264"/>
                </a:cubicBezTo>
                <a:lnTo>
                  <a:pt x="127290" y="96334"/>
                </a:lnTo>
                <a:lnTo>
                  <a:pt x="140527" y="69534"/>
                </a:lnTo>
                <a:close/>
                <a:moveTo>
                  <a:pt x="256228" y="32118"/>
                </a:moveTo>
                <a:cubicBezTo>
                  <a:pt x="242875" y="32118"/>
                  <a:pt x="231688" y="43306"/>
                  <a:pt x="231688" y="57380"/>
                </a:cubicBezTo>
                <a:lnTo>
                  <a:pt x="231688" y="121618"/>
                </a:lnTo>
                <a:cubicBezTo>
                  <a:pt x="231688" y="137136"/>
                  <a:pt x="227357" y="151572"/>
                  <a:pt x="220140" y="164203"/>
                </a:cubicBezTo>
                <a:lnTo>
                  <a:pt x="226997" y="164203"/>
                </a:lnTo>
                <a:cubicBezTo>
                  <a:pt x="256950" y="164203"/>
                  <a:pt x="281490" y="140023"/>
                  <a:pt x="281490" y="110070"/>
                </a:cubicBezTo>
                <a:lnTo>
                  <a:pt x="281490" y="32118"/>
                </a:lnTo>
                <a:lnTo>
                  <a:pt x="256228" y="32118"/>
                </a:lnTo>
                <a:close/>
                <a:moveTo>
                  <a:pt x="9022" y="32118"/>
                </a:moveTo>
                <a:lnTo>
                  <a:pt x="9022" y="110070"/>
                </a:lnTo>
                <a:cubicBezTo>
                  <a:pt x="9022" y="140023"/>
                  <a:pt x="32840" y="164203"/>
                  <a:pt x="63155" y="164203"/>
                </a:cubicBezTo>
                <a:lnTo>
                  <a:pt x="70011" y="164203"/>
                </a:lnTo>
                <a:cubicBezTo>
                  <a:pt x="62794" y="151572"/>
                  <a:pt x="58463" y="137136"/>
                  <a:pt x="58463" y="121618"/>
                </a:cubicBezTo>
                <a:lnTo>
                  <a:pt x="58463" y="57380"/>
                </a:lnTo>
                <a:cubicBezTo>
                  <a:pt x="58463" y="43306"/>
                  <a:pt x="47276" y="32118"/>
                  <a:pt x="33562" y="32118"/>
                </a:cubicBezTo>
                <a:lnTo>
                  <a:pt x="9022" y="32118"/>
                </a:lnTo>
                <a:close/>
                <a:moveTo>
                  <a:pt x="67485" y="9022"/>
                </a:moveTo>
                <a:lnTo>
                  <a:pt x="67485" y="35366"/>
                </a:lnTo>
                <a:lnTo>
                  <a:pt x="197765" y="35366"/>
                </a:lnTo>
                <a:cubicBezTo>
                  <a:pt x="200291" y="35366"/>
                  <a:pt x="202096" y="37171"/>
                  <a:pt x="202096" y="39697"/>
                </a:cubicBezTo>
                <a:cubicBezTo>
                  <a:pt x="202096" y="41862"/>
                  <a:pt x="200291" y="44028"/>
                  <a:pt x="197765" y="44028"/>
                </a:cubicBezTo>
                <a:lnTo>
                  <a:pt x="67485" y="44028"/>
                </a:lnTo>
                <a:lnTo>
                  <a:pt x="67485" y="121618"/>
                </a:lnTo>
                <a:cubicBezTo>
                  <a:pt x="67485" y="155902"/>
                  <a:pt x="90221" y="186217"/>
                  <a:pt x="122701" y="195961"/>
                </a:cubicBezTo>
                <a:cubicBezTo>
                  <a:pt x="124866" y="196682"/>
                  <a:pt x="125949" y="198487"/>
                  <a:pt x="125949" y="200291"/>
                </a:cubicBezTo>
                <a:lnTo>
                  <a:pt x="125949" y="222666"/>
                </a:lnTo>
                <a:lnTo>
                  <a:pt x="164203" y="222666"/>
                </a:lnTo>
                <a:lnTo>
                  <a:pt x="164203" y="200291"/>
                </a:lnTo>
                <a:cubicBezTo>
                  <a:pt x="164203" y="198487"/>
                  <a:pt x="165646" y="196682"/>
                  <a:pt x="167090" y="195961"/>
                </a:cubicBezTo>
                <a:cubicBezTo>
                  <a:pt x="199930" y="186217"/>
                  <a:pt x="222666" y="155902"/>
                  <a:pt x="222666" y="121618"/>
                </a:cubicBezTo>
                <a:lnTo>
                  <a:pt x="222666" y="9022"/>
                </a:lnTo>
                <a:lnTo>
                  <a:pt x="67485" y="9022"/>
                </a:lnTo>
                <a:close/>
                <a:moveTo>
                  <a:pt x="51245" y="0"/>
                </a:moveTo>
                <a:lnTo>
                  <a:pt x="238906" y="0"/>
                </a:lnTo>
                <a:cubicBezTo>
                  <a:pt x="241432" y="0"/>
                  <a:pt x="243236" y="1804"/>
                  <a:pt x="243236" y="4330"/>
                </a:cubicBezTo>
                <a:cubicBezTo>
                  <a:pt x="243236" y="6857"/>
                  <a:pt x="241432" y="9022"/>
                  <a:pt x="238906" y="9022"/>
                </a:cubicBezTo>
                <a:lnTo>
                  <a:pt x="231688" y="9022"/>
                </a:lnTo>
                <a:lnTo>
                  <a:pt x="231688" y="34645"/>
                </a:lnTo>
                <a:cubicBezTo>
                  <a:pt x="237823" y="27788"/>
                  <a:pt x="246484" y="23457"/>
                  <a:pt x="256228" y="23457"/>
                </a:cubicBezTo>
                <a:lnTo>
                  <a:pt x="285821" y="23457"/>
                </a:lnTo>
                <a:cubicBezTo>
                  <a:pt x="287986" y="23457"/>
                  <a:pt x="290151" y="25262"/>
                  <a:pt x="290151" y="28149"/>
                </a:cubicBezTo>
                <a:lnTo>
                  <a:pt x="290151" y="110070"/>
                </a:lnTo>
                <a:cubicBezTo>
                  <a:pt x="290151" y="144715"/>
                  <a:pt x="262002" y="172864"/>
                  <a:pt x="226997" y="172864"/>
                </a:cubicBezTo>
                <a:lnTo>
                  <a:pt x="214366" y="172864"/>
                </a:lnTo>
                <a:cubicBezTo>
                  <a:pt x="204261" y="186938"/>
                  <a:pt x="189825" y="197765"/>
                  <a:pt x="172864" y="203539"/>
                </a:cubicBezTo>
                <a:lnTo>
                  <a:pt x="172864" y="222666"/>
                </a:lnTo>
                <a:lnTo>
                  <a:pt x="180442" y="222666"/>
                </a:lnTo>
                <a:cubicBezTo>
                  <a:pt x="182608" y="222666"/>
                  <a:pt x="184412" y="224831"/>
                  <a:pt x="184412" y="227357"/>
                </a:cubicBezTo>
                <a:cubicBezTo>
                  <a:pt x="184412" y="229884"/>
                  <a:pt x="182608" y="231688"/>
                  <a:pt x="180442" y="231688"/>
                </a:cubicBezTo>
                <a:lnTo>
                  <a:pt x="172864" y="231688"/>
                </a:lnTo>
                <a:lnTo>
                  <a:pt x="172864" y="246484"/>
                </a:lnTo>
                <a:lnTo>
                  <a:pt x="191991" y="246484"/>
                </a:lnTo>
                <a:cubicBezTo>
                  <a:pt x="213644" y="246484"/>
                  <a:pt x="231688" y="264168"/>
                  <a:pt x="231688" y="285821"/>
                </a:cubicBezTo>
                <a:cubicBezTo>
                  <a:pt x="231688" y="288347"/>
                  <a:pt x="229523" y="290151"/>
                  <a:pt x="226997" y="290151"/>
                </a:cubicBezTo>
                <a:lnTo>
                  <a:pt x="63155" y="290151"/>
                </a:lnTo>
                <a:cubicBezTo>
                  <a:pt x="60628" y="290151"/>
                  <a:pt x="58463" y="288347"/>
                  <a:pt x="58463" y="285821"/>
                </a:cubicBezTo>
                <a:cubicBezTo>
                  <a:pt x="58463" y="264168"/>
                  <a:pt x="76507" y="246484"/>
                  <a:pt x="98161" y="246484"/>
                </a:cubicBezTo>
                <a:lnTo>
                  <a:pt x="117288" y="246484"/>
                </a:lnTo>
                <a:lnTo>
                  <a:pt x="117288" y="231688"/>
                </a:lnTo>
                <a:lnTo>
                  <a:pt x="110070" y="231688"/>
                </a:lnTo>
                <a:cubicBezTo>
                  <a:pt x="107544" y="231688"/>
                  <a:pt x="105379" y="229884"/>
                  <a:pt x="105379" y="227357"/>
                </a:cubicBezTo>
                <a:cubicBezTo>
                  <a:pt x="105379" y="224831"/>
                  <a:pt x="107544" y="222666"/>
                  <a:pt x="110070" y="222666"/>
                </a:cubicBezTo>
                <a:lnTo>
                  <a:pt x="117288" y="222666"/>
                </a:lnTo>
                <a:lnTo>
                  <a:pt x="117288" y="203539"/>
                </a:lnTo>
                <a:cubicBezTo>
                  <a:pt x="100326" y="197765"/>
                  <a:pt x="85890" y="186938"/>
                  <a:pt x="75425" y="172864"/>
                </a:cubicBezTo>
                <a:lnTo>
                  <a:pt x="63155" y="172864"/>
                </a:lnTo>
                <a:cubicBezTo>
                  <a:pt x="28149" y="172864"/>
                  <a:pt x="0" y="144715"/>
                  <a:pt x="0" y="110070"/>
                </a:cubicBezTo>
                <a:lnTo>
                  <a:pt x="0" y="28149"/>
                </a:lnTo>
                <a:cubicBezTo>
                  <a:pt x="0" y="25262"/>
                  <a:pt x="1804" y="23457"/>
                  <a:pt x="4330" y="23457"/>
                </a:cubicBezTo>
                <a:lnTo>
                  <a:pt x="33562" y="23457"/>
                </a:lnTo>
                <a:cubicBezTo>
                  <a:pt x="43667" y="23457"/>
                  <a:pt x="52689" y="27788"/>
                  <a:pt x="58463" y="34645"/>
                </a:cubicBezTo>
                <a:lnTo>
                  <a:pt x="58463" y="9022"/>
                </a:lnTo>
                <a:lnTo>
                  <a:pt x="51245" y="9022"/>
                </a:lnTo>
                <a:cubicBezTo>
                  <a:pt x="49080" y="9022"/>
                  <a:pt x="46554" y="6857"/>
                  <a:pt x="46554" y="4330"/>
                </a:cubicBezTo>
                <a:cubicBezTo>
                  <a:pt x="46554" y="1804"/>
                  <a:pt x="49080" y="0"/>
                  <a:pt x="512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AA27D08-744C-934F-8D1D-F73935A6E1F2}"/>
              </a:ext>
            </a:extLst>
          </p:cNvPr>
          <p:cNvSpPr txBox="1"/>
          <p:nvPr/>
        </p:nvSpPr>
        <p:spPr>
          <a:xfrm>
            <a:off x="17640471" y="4114924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96398D92-C23B-E849-98E3-192E5F1D0CAB}"/>
              </a:ext>
            </a:extLst>
          </p:cNvPr>
          <p:cNvSpPr txBox="1">
            <a:spLocks/>
          </p:cNvSpPr>
          <p:nvPr/>
        </p:nvSpPr>
        <p:spPr>
          <a:xfrm>
            <a:off x="17640472" y="4798750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609120F-1A27-414D-8BF0-A5828DD8F0D3}"/>
              </a:ext>
            </a:extLst>
          </p:cNvPr>
          <p:cNvSpPr txBox="1"/>
          <p:nvPr/>
        </p:nvSpPr>
        <p:spPr>
          <a:xfrm>
            <a:off x="17640471" y="959450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7D707EB0-8F88-8D4A-B3AC-A4D1DA27AB87}"/>
              </a:ext>
            </a:extLst>
          </p:cNvPr>
          <p:cNvSpPr txBox="1">
            <a:spLocks/>
          </p:cNvSpPr>
          <p:nvPr/>
        </p:nvSpPr>
        <p:spPr>
          <a:xfrm>
            <a:off x="17640472" y="10278332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00CE065-38FD-BD4B-8C12-86B3E5E8BD5B}"/>
              </a:ext>
            </a:extLst>
          </p:cNvPr>
          <p:cNvSpPr txBox="1"/>
          <p:nvPr/>
        </p:nvSpPr>
        <p:spPr>
          <a:xfrm>
            <a:off x="4055193" y="4114924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64BA0ACA-841E-5144-959E-BE7337E30646}"/>
              </a:ext>
            </a:extLst>
          </p:cNvPr>
          <p:cNvSpPr txBox="1">
            <a:spLocks/>
          </p:cNvSpPr>
          <p:nvPr/>
        </p:nvSpPr>
        <p:spPr>
          <a:xfrm>
            <a:off x="1515342" y="4798750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0EBB95F-E8C2-694C-AAC5-C2DDB1A56110}"/>
              </a:ext>
            </a:extLst>
          </p:cNvPr>
          <p:cNvSpPr txBox="1"/>
          <p:nvPr/>
        </p:nvSpPr>
        <p:spPr>
          <a:xfrm>
            <a:off x="4055193" y="959450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29B28BB1-71E7-EC4E-9B97-EEB49C7F1FC8}"/>
              </a:ext>
            </a:extLst>
          </p:cNvPr>
          <p:cNvSpPr txBox="1">
            <a:spLocks/>
          </p:cNvSpPr>
          <p:nvPr/>
        </p:nvSpPr>
        <p:spPr>
          <a:xfrm>
            <a:off x="1515342" y="10278332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77026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B98E53-74BE-B046-88BE-314B93990607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DF7E6D-E27B-7B46-83B9-43451574C8CD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202C81CC-4CFC-9448-9D30-369134F54145}"/>
              </a:ext>
            </a:extLst>
          </p:cNvPr>
          <p:cNvSpPr/>
          <p:nvPr/>
        </p:nvSpPr>
        <p:spPr>
          <a:xfrm>
            <a:off x="7364061" y="2864672"/>
            <a:ext cx="4779044" cy="5262704"/>
          </a:xfrm>
          <a:custGeom>
            <a:avLst/>
            <a:gdLst>
              <a:gd name="connsiteX0" fmla="*/ 4779044 w 4779044"/>
              <a:gd name="connsiteY0" fmla="*/ 0 h 5262704"/>
              <a:gd name="connsiteX1" fmla="*/ 4779044 w 4779044"/>
              <a:gd name="connsiteY1" fmla="*/ 1152 h 5262704"/>
              <a:gd name="connsiteX2" fmla="*/ 4679605 w 4779044"/>
              <a:gd name="connsiteY2" fmla="*/ 6173 h 5262704"/>
              <a:gd name="connsiteX3" fmla="*/ 3405037 w 4779044"/>
              <a:gd name="connsiteY3" fmla="*/ 1418570 h 5262704"/>
              <a:gd name="connsiteX4" fmla="*/ 4547313 w 4779044"/>
              <a:gd name="connsiteY4" fmla="*/ 2811200 h 5262704"/>
              <a:gd name="connsiteX5" fmla="*/ 4672563 w 4779044"/>
              <a:gd name="connsiteY5" fmla="*/ 2829915 h 5262704"/>
              <a:gd name="connsiteX6" fmla="*/ 4595398 w 4779044"/>
              <a:gd name="connsiteY6" fmla="*/ 2833812 h 5262704"/>
              <a:gd name="connsiteX7" fmla="*/ 4595349 w 4779044"/>
              <a:gd name="connsiteY7" fmla="*/ 2833819 h 5262704"/>
              <a:gd name="connsiteX8" fmla="*/ 4430609 w 4779044"/>
              <a:gd name="connsiteY8" fmla="*/ 2856856 h 5262704"/>
              <a:gd name="connsiteX9" fmla="*/ 4398216 w 4779044"/>
              <a:gd name="connsiteY9" fmla="*/ 2863905 h 5262704"/>
              <a:gd name="connsiteX10" fmla="*/ 4376574 w 4779044"/>
              <a:gd name="connsiteY10" fmla="*/ 2867208 h 5262704"/>
              <a:gd name="connsiteX11" fmla="*/ 4340977 w 4779044"/>
              <a:gd name="connsiteY11" fmla="*/ 2876361 h 5262704"/>
              <a:gd name="connsiteX12" fmla="*/ 4269949 w 4779044"/>
              <a:gd name="connsiteY12" fmla="*/ 2891818 h 5262704"/>
              <a:gd name="connsiteX13" fmla="*/ 4200248 w 4779044"/>
              <a:gd name="connsiteY13" fmla="*/ 2912546 h 5262704"/>
              <a:gd name="connsiteX14" fmla="*/ 4165367 w 4779044"/>
              <a:gd name="connsiteY14" fmla="*/ 2921515 h 5262704"/>
              <a:gd name="connsiteX15" fmla="*/ 4144898 w 4779044"/>
              <a:gd name="connsiteY15" fmla="*/ 2929007 h 5262704"/>
              <a:gd name="connsiteX16" fmla="*/ 4113886 w 4779044"/>
              <a:gd name="connsiteY16" fmla="*/ 2938230 h 5262704"/>
              <a:gd name="connsiteX17" fmla="*/ 3962926 w 4779044"/>
              <a:gd name="connsiteY17" fmla="*/ 2995609 h 5262704"/>
              <a:gd name="connsiteX18" fmla="*/ 3962885 w 4779044"/>
              <a:gd name="connsiteY18" fmla="*/ 2995624 h 5262704"/>
              <a:gd name="connsiteX19" fmla="*/ 3962846 w 4779044"/>
              <a:gd name="connsiteY19" fmla="*/ 2995643 h 5262704"/>
              <a:gd name="connsiteX20" fmla="*/ 3817416 w 4779044"/>
              <a:gd name="connsiteY20" fmla="*/ 3063536 h 5262704"/>
              <a:gd name="connsiteX21" fmla="*/ 3789389 w 4779044"/>
              <a:gd name="connsiteY21" fmla="*/ 3079202 h 5262704"/>
              <a:gd name="connsiteX22" fmla="*/ 3770236 w 4779044"/>
              <a:gd name="connsiteY22" fmla="*/ 3088429 h 5262704"/>
              <a:gd name="connsiteX23" fmla="*/ 3739765 w 4779044"/>
              <a:gd name="connsiteY23" fmla="*/ 3106940 h 5262704"/>
              <a:gd name="connsiteX24" fmla="*/ 3677944 w 4779044"/>
              <a:gd name="connsiteY24" fmla="*/ 3141495 h 5262704"/>
              <a:gd name="connsiteX25" fmla="*/ 3618693 w 4779044"/>
              <a:gd name="connsiteY25" fmla="*/ 3180493 h 5262704"/>
              <a:gd name="connsiteX26" fmla="*/ 3588526 w 4779044"/>
              <a:gd name="connsiteY26" fmla="*/ 3198820 h 5262704"/>
              <a:gd name="connsiteX27" fmla="*/ 3571474 w 4779044"/>
              <a:gd name="connsiteY27" fmla="*/ 3211571 h 5262704"/>
              <a:gd name="connsiteX28" fmla="*/ 3544938 w 4779044"/>
              <a:gd name="connsiteY28" fmla="*/ 3229036 h 5262704"/>
              <a:gd name="connsiteX29" fmla="*/ 3418896 w 4779044"/>
              <a:gd name="connsiteY29" fmla="*/ 3325667 h 5262704"/>
              <a:gd name="connsiteX30" fmla="*/ 3418865 w 4779044"/>
              <a:gd name="connsiteY30" fmla="*/ 3325690 h 5262704"/>
              <a:gd name="connsiteX31" fmla="*/ 3418836 w 4779044"/>
              <a:gd name="connsiteY31" fmla="*/ 3325716 h 5262704"/>
              <a:gd name="connsiteX32" fmla="*/ 3300192 w 4779044"/>
              <a:gd name="connsiteY32" fmla="*/ 3430991 h 5262704"/>
              <a:gd name="connsiteX33" fmla="*/ 3278021 w 4779044"/>
              <a:gd name="connsiteY33" fmla="*/ 3453698 h 5262704"/>
              <a:gd name="connsiteX34" fmla="*/ 3262360 w 4779044"/>
              <a:gd name="connsiteY34" fmla="*/ 3467932 h 5262704"/>
              <a:gd name="connsiteX35" fmla="*/ 3238649 w 4779044"/>
              <a:gd name="connsiteY35" fmla="*/ 3494020 h 5262704"/>
              <a:gd name="connsiteX36" fmla="*/ 3189387 w 4779044"/>
              <a:gd name="connsiteY36" fmla="*/ 3544471 h 5262704"/>
              <a:gd name="connsiteX37" fmla="*/ 3143877 w 4779044"/>
              <a:gd name="connsiteY37" fmla="*/ 3598296 h 5262704"/>
              <a:gd name="connsiteX38" fmla="*/ 3120118 w 4779044"/>
              <a:gd name="connsiteY38" fmla="*/ 3624437 h 5262704"/>
              <a:gd name="connsiteX39" fmla="*/ 3107450 w 4779044"/>
              <a:gd name="connsiteY39" fmla="*/ 3641377 h 5262704"/>
              <a:gd name="connsiteX40" fmla="*/ 3086916 w 4779044"/>
              <a:gd name="connsiteY40" fmla="*/ 3665663 h 5262704"/>
              <a:gd name="connsiteX41" fmla="*/ 2993277 w 4779044"/>
              <a:gd name="connsiteY41" fmla="*/ 3794059 h 5262704"/>
              <a:gd name="connsiteX42" fmla="*/ 2993247 w 4779044"/>
              <a:gd name="connsiteY42" fmla="*/ 3794099 h 5262704"/>
              <a:gd name="connsiteX43" fmla="*/ 2993222 w 4779044"/>
              <a:gd name="connsiteY43" fmla="*/ 3794140 h 5262704"/>
              <a:gd name="connsiteX44" fmla="*/ 2908849 w 4779044"/>
              <a:gd name="connsiteY44" fmla="*/ 3929312 h 5262704"/>
              <a:gd name="connsiteX45" fmla="*/ 2893975 w 4779044"/>
              <a:gd name="connsiteY45" fmla="*/ 3957506 h 5262704"/>
              <a:gd name="connsiteX46" fmla="*/ 2882856 w 4779044"/>
              <a:gd name="connsiteY46" fmla="*/ 3975808 h 5262704"/>
              <a:gd name="connsiteX47" fmla="*/ 2867478 w 4779044"/>
              <a:gd name="connsiteY47" fmla="*/ 4007731 h 5262704"/>
              <a:gd name="connsiteX48" fmla="*/ 2834187 w 4779044"/>
              <a:gd name="connsiteY48" fmla="*/ 4070835 h 5262704"/>
              <a:gd name="connsiteX49" fmla="*/ 2805644 w 4779044"/>
              <a:gd name="connsiteY49" fmla="*/ 4136091 h 5262704"/>
              <a:gd name="connsiteX50" fmla="*/ 2790052 w 4779044"/>
              <a:gd name="connsiteY50" fmla="*/ 4168458 h 5262704"/>
              <a:gd name="connsiteX51" fmla="*/ 2782698 w 4779044"/>
              <a:gd name="connsiteY51" fmla="*/ 4188551 h 5262704"/>
              <a:gd name="connsiteX52" fmla="*/ 2769729 w 4779044"/>
              <a:gd name="connsiteY52" fmla="*/ 4218200 h 5262704"/>
              <a:gd name="connsiteX53" fmla="*/ 2715960 w 4779044"/>
              <a:gd name="connsiteY53" fmla="*/ 4370893 h 5262704"/>
              <a:gd name="connsiteX54" fmla="*/ 2715943 w 4779044"/>
              <a:gd name="connsiteY54" fmla="*/ 4370940 h 5262704"/>
              <a:gd name="connsiteX55" fmla="*/ 2691620 w 4779044"/>
              <a:gd name="connsiteY55" fmla="*/ 4465536 h 5262704"/>
              <a:gd name="connsiteX56" fmla="*/ 2687300 w 4779044"/>
              <a:gd name="connsiteY56" fmla="*/ 4482334 h 5262704"/>
              <a:gd name="connsiteX57" fmla="*/ 2638341 w 4779044"/>
              <a:gd name="connsiteY57" fmla="*/ 4571825 h 5262704"/>
              <a:gd name="connsiteX58" fmla="*/ 1419727 w 4779044"/>
              <a:gd name="connsiteY58" fmla="*/ 5262704 h 5262704"/>
              <a:gd name="connsiteX59" fmla="*/ 0 w 4779044"/>
              <a:gd name="connsiteY59" fmla="*/ 3842977 h 5262704"/>
              <a:gd name="connsiteX60" fmla="*/ 63828 w 4779044"/>
              <a:gd name="connsiteY60" fmla="*/ 3420794 h 5262704"/>
              <a:gd name="connsiteX61" fmla="*/ 80387 w 4779044"/>
              <a:gd name="connsiteY61" fmla="*/ 3375553 h 5262704"/>
              <a:gd name="connsiteX62" fmla="*/ 75353 w 4779044"/>
              <a:gd name="connsiteY62" fmla="*/ 3373851 h 5262704"/>
              <a:gd name="connsiteX63" fmla="*/ 100735 w 4779044"/>
              <a:gd name="connsiteY63" fmla="*/ 3298837 h 5262704"/>
              <a:gd name="connsiteX64" fmla="*/ 4565962 w 4779044"/>
              <a:gd name="connsiteY64" fmla="*/ 5388 h 526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779044" h="5262704">
                <a:moveTo>
                  <a:pt x="4779044" y="0"/>
                </a:moveTo>
                <a:lnTo>
                  <a:pt x="4779044" y="1152"/>
                </a:lnTo>
                <a:lnTo>
                  <a:pt x="4679605" y="6173"/>
                </a:lnTo>
                <a:cubicBezTo>
                  <a:pt x="3963699" y="78877"/>
                  <a:pt x="3405037" y="683482"/>
                  <a:pt x="3405037" y="1418570"/>
                </a:cubicBezTo>
                <a:cubicBezTo>
                  <a:pt x="3405037" y="2107715"/>
                  <a:pt x="3896049" y="2682178"/>
                  <a:pt x="4547313" y="2811200"/>
                </a:cubicBezTo>
                <a:lnTo>
                  <a:pt x="4672563" y="2829915"/>
                </a:lnTo>
                <a:lnTo>
                  <a:pt x="4595398" y="2833812"/>
                </a:lnTo>
                <a:lnTo>
                  <a:pt x="4595349" y="2833819"/>
                </a:lnTo>
                <a:lnTo>
                  <a:pt x="4430609" y="2856856"/>
                </a:lnTo>
                <a:lnTo>
                  <a:pt x="4398216" y="2863905"/>
                </a:lnTo>
                <a:lnTo>
                  <a:pt x="4376574" y="2867208"/>
                </a:lnTo>
                <a:lnTo>
                  <a:pt x="4340977" y="2876361"/>
                </a:lnTo>
                <a:lnTo>
                  <a:pt x="4269949" y="2891818"/>
                </a:lnTo>
                <a:lnTo>
                  <a:pt x="4200248" y="2912546"/>
                </a:lnTo>
                <a:lnTo>
                  <a:pt x="4165367" y="2921515"/>
                </a:lnTo>
                <a:lnTo>
                  <a:pt x="4144898" y="2929007"/>
                </a:lnTo>
                <a:lnTo>
                  <a:pt x="4113886" y="2938230"/>
                </a:lnTo>
                <a:lnTo>
                  <a:pt x="3962926" y="2995609"/>
                </a:lnTo>
                <a:lnTo>
                  <a:pt x="3962885" y="2995624"/>
                </a:lnTo>
                <a:lnTo>
                  <a:pt x="3962846" y="2995643"/>
                </a:lnTo>
                <a:lnTo>
                  <a:pt x="3817416" y="3063536"/>
                </a:lnTo>
                <a:lnTo>
                  <a:pt x="3789389" y="3079202"/>
                </a:lnTo>
                <a:lnTo>
                  <a:pt x="3770236" y="3088429"/>
                </a:lnTo>
                <a:lnTo>
                  <a:pt x="3739765" y="3106940"/>
                </a:lnTo>
                <a:lnTo>
                  <a:pt x="3677944" y="3141495"/>
                </a:lnTo>
                <a:lnTo>
                  <a:pt x="3618693" y="3180493"/>
                </a:lnTo>
                <a:lnTo>
                  <a:pt x="3588526" y="3198820"/>
                </a:lnTo>
                <a:lnTo>
                  <a:pt x="3571474" y="3211571"/>
                </a:lnTo>
                <a:lnTo>
                  <a:pt x="3544938" y="3229036"/>
                </a:lnTo>
                <a:lnTo>
                  <a:pt x="3418896" y="3325667"/>
                </a:lnTo>
                <a:lnTo>
                  <a:pt x="3418865" y="3325690"/>
                </a:lnTo>
                <a:lnTo>
                  <a:pt x="3418836" y="3325716"/>
                </a:lnTo>
                <a:lnTo>
                  <a:pt x="3300192" y="3430991"/>
                </a:lnTo>
                <a:lnTo>
                  <a:pt x="3278021" y="3453698"/>
                </a:lnTo>
                <a:lnTo>
                  <a:pt x="3262360" y="3467932"/>
                </a:lnTo>
                <a:lnTo>
                  <a:pt x="3238649" y="3494020"/>
                </a:lnTo>
                <a:lnTo>
                  <a:pt x="3189387" y="3544471"/>
                </a:lnTo>
                <a:lnTo>
                  <a:pt x="3143877" y="3598296"/>
                </a:lnTo>
                <a:lnTo>
                  <a:pt x="3120118" y="3624437"/>
                </a:lnTo>
                <a:lnTo>
                  <a:pt x="3107450" y="3641377"/>
                </a:lnTo>
                <a:lnTo>
                  <a:pt x="3086916" y="3665663"/>
                </a:lnTo>
                <a:lnTo>
                  <a:pt x="2993277" y="3794059"/>
                </a:lnTo>
                <a:lnTo>
                  <a:pt x="2993247" y="3794099"/>
                </a:lnTo>
                <a:lnTo>
                  <a:pt x="2993222" y="3794140"/>
                </a:lnTo>
                <a:lnTo>
                  <a:pt x="2908849" y="3929312"/>
                </a:lnTo>
                <a:lnTo>
                  <a:pt x="2893975" y="3957506"/>
                </a:lnTo>
                <a:lnTo>
                  <a:pt x="2882856" y="3975808"/>
                </a:lnTo>
                <a:lnTo>
                  <a:pt x="2867478" y="4007731"/>
                </a:lnTo>
                <a:lnTo>
                  <a:pt x="2834187" y="4070835"/>
                </a:lnTo>
                <a:lnTo>
                  <a:pt x="2805644" y="4136091"/>
                </a:lnTo>
                <a:lnTo>
                  <a:pt x="2790052" y="4168458"/>
                </a:lnTo>
                <a:lnTo>
                  <a:pt x="2782698" y="4188551"/>
                </a:lnTo>
                <a:lnTo>
                  <a:pt x="2769729" y="4218200"/>
                </a:lnTo>
                <a:lnTo>
                  <a:pt x="2715960" y="4370893"/>
                </a:lnTo>
                <a:lnTo>
                  <a:pt x="2715943" y="4370940"/>
                </a:lnTo>
                <a:lnTo>
                  <a:pt x="2691620" y="4465536"/>
                </a:lnTo>
                <a:lnTo>
                  <a:pt x="2687300" y="4482334"/>
                </a:lnTo>
                <a:lnTo>
                  <a:pt x="2638341" y="4571825"/>
                </a:lnTo>
                <a:cubicBezTo>
                  <a:pt x="2390276" y="4985691"/>
                  <a:pt x="1937351" y="5262704"/>
                  <a:pt x="1419727" y="5262704"/>
                </a:cubicBezTo>
                <a:cubicBezTo>
                  <a:pt x="635633" y="5262704"/>
                  <a:pt x="0" y="4627071"/>
                  <a:pt x="0" y="3842977"/>
                </a:cubicBezTo>
                <a:cubicBezTo>
                  <a:pt x="0" y="3695960"/>
                  <a:pt x="22346" y="3554161"/>
                  <a:pt x="63828" y="3420794"/>
                </a:cubicBezTo>
                <a:lnTo>
                  <a:pt x="80387" y="3375553"/>
                </a:lnTo>
                <a:lnTo>
                  <a:pt x="75353" y="3373851"/>
                </a:lnTo>
                <a:lnTo>
                  <a:pt x="100735" y="3298837"/>
                </a:lnTo>
                <a:cubicBezTo>
                  <a:pt x="777623" y="1450170"/>
                  <a:pt x="2508715" y="109670"/>
                  <a:pt x="4565962" y="53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83071C49-904E-D242-892F-FC81B8446DFE}"/>
              </a:ext>
            </a:extLst>
          </p:cNvPr>
          <p:cNvSpPr/>
          <p:nvPr/>
        </p:nvSpPr>
        <p:spPr>
          <a:xfrm>
            <a:off x="10769099" y="2863516"/>
            <a:ext cx="6155377" cy="4172546"/>
          </a:xfrm>
          <a:custGeom>
            <a:avLst/>
            <a:gdLst>
              <a:gd name="connsiteX0" fmla="*/ 1419727 w 6155377"/>
              <a:gd name="connsiteY0" fmla="*/ 0 h 4172546"/>
              <a:gd name="connsiteX1" fmla="*/ 1465447 w 6155377"/>
              <a:gd name="connsiteY1" fmla="*/ 2309 h 4172546"/>
              <a:gd name="connsiteX2" fmla="*/ 1465447 w 6155377"/>
              <a:gd name="connsiteY2" fmla="*/ 1156 h 4172546"/>
              <a:gd name="connsiteX3" fmla="*/ 1678529 w 6155377"/>
              <a:gd name="connsiteY3" fmla="*/ 6544 h 4172546"/>
              <a:gd name="connsiteX4" fmla="*/ 6143757 w 6155377"/>
              <a:gd name="connsiteY4" fmla="*/ 3299993 h 4172546"/>
              <a:gd name="connsiteX5" fmla="*/ 6155377 w 6155377"/>
              <a:gd name="connsiteY5" fmla="*/ 3334340 h 4172546"/>
              <a:gd name="connsiteX6" fmla="*/ 6151447 w 6155377"/>
              <a:gd name="connsiteY6" fmla="*/ 3335707 h 4172546"/>
              <a:gd name="connsiteX7" fmla="*/ 6136421 w 6155377"/>
              <a:gd name="connsiteY7" fmla="*/ 3294654 h 4172546"/>
              <a:gd name="connsiteX8" fmla="*/ 4828264 w 6155377"/>
              <a:gd name="connsiteY8" fmla="*/ 2427549 h 4172546"/>
              <a:gd name="connsiteX9" fmla="*/ 3408537 w 6155377"/>
              <a:gd name="connsiteY9" fmla="*/ 3847276 h 4172546"/>
              <a:gd name="connsiteX10" fmla="*/ 3437381 w 6155377"/>
              <a:gd name="connsiteY10" fmla="*/ 4133401 h 4172546"/>
              <a:gd name="connsiteX11" fmla="*/ 3447445 w 6155377"/>
              <a:gd name="connsiteY11" fmla="*/ 4172546 h 4172546"/>
              <a:gd name="connsiteX12" fmla="*/ 3446372 w 6155377"/>
              <a:gd name="connsiteY12" fmla="*/ 4169614 h 4172546"/>
              <a:gd name="connsiteX13" fmla="*/ 3446361 w 6155377"/>
              <a:gd name="connsiteY13" fmla="*/ 4169590 h 4172546"/>
              <a:gd name="connsiteX14" fmla="*/ 3378461 w 6155377"/>
              <a:gd name="connsiteY14" fmla="*/ 4024145 h 4172546"/>
              <a:gd name="connsiteX15" fmla="*/ 3362793 w 6155377"/>
              <a:gd name="connsiteY15" fmla="*/ 3996114 h 4172546"/>
              <a:gd name="connsiteX16" fmla="*/ 3353568 w 6155377"/>
              <a:gd name="connsiteY16" fmla="*/ 3976964 h 4172546"/>
              <a:gd name="connsiteX17" fmla="*/ 3335060 w 6155377"/>
              <a:gd name="connsiteY17" fmla="*/ 3946498 h 4172546"/>
              <a:gd name="connsiteX18" fmla="*/ 3300501 w 6155377"/>
              <a:gd name="connsiteY18" fmla="*/ 3884673 h 4172546"/>
              <a:gd name="connsiteX19" fmla="*/ 3261500 w 6155377"/>
              <a:gd name="connsiteY19" fmla="*/ 3825416 h 4172546"/>
              <a:gd name="connsiteX20" fmla="*/ 3243177 w 6155377"/>
              <a:gd name="connsiteY20" fmla="*/ 3795254 h 4172546"/>
              <a:gd name="connsiteX21" fmla="*/ 3230428 w 6155377"/>
              <a:gd name="connsiteY21" fmla="*/ 3778206 h 4172546"/>
              <a:gd name="connsiteX22" fmla="*/ 3212961 w 6155377"/>
              <a:gd name="connsiteY22" fmla="*/ 3751667 h 4172546"/>
              <a:gd name="connsiteX23" fmla="*/ 3116321 w 6155377"/>
              <a:gd name="connsiteY23" fmla="*/ 3625613 h 4172546"/>
              <a:gd name="connsiteX24" fmla="*/ 3116306 w 6155377"/>
              <a:gd name="connsiteY24" fmla="*/ 3625593 h 4172546"/>
              <a:gd name="connsiteX25" fmla="*/ 3116290 w 6155377"/>
              <a:gd name="connsiteY25" fmla="*/ 3625575 h 4172546"/>
              <a:gd name="connsiteX26" fmla="*/ 3011005 w 6155377"/>
              <a:gd name="connsiteY26" fmla="*/ 3506920 h 4172546"/>
              <a:gd name="connsiteX27" fmla="*/ 2988295 w 6155377"/>
              <a:gd name="connsiteY27" fmla="*/ 3484745 h 4172546"/>
              <a:gd name="connsiteX28" fmla="*/ 2974065 w 6155377"/>
              <a:gd name="connsiteY28" fmla="*/ 3469088 h 4172546"/>
              <a:gd name="connsiteX29" fmla="*/ 2947982 w 6155377"/>
              <a:gd name="connsiteY29" fmla="*/ 3445383 h 4172546"/>
              <a:gd name="connsiteX30" fmla="*/ 2897525 w 6155377"/>
              <a:gd name="connsiteY30" fmla="*/ 3396115 h 4172546"/>
              <a:gd name="connsiteX31" fmla="*/ 2843694 w 6155377"/>
              <a:gd name="connsiteY31" fmla="*/ 3350599 h 4172546"/>
              <a:gd name="connsiteX32" fmla="*/ 2817559 w 6155377"/>
              <a:gd name="connsiteY32" fmla="*/ 3326846 h 4172546"/>
              <a:gd name="connsiteX33" fmla="*/ 2800623 w 6155377"/>
              <a:gd name="connsiteY33" fmla="*/ 3314182 h 4172546"/>
              <a:gd name="connsiteX34" fmla="*/ 2776334 w 6155377"/>
              <a:gd name="connsiteY34" fmla="*/ 3293644 h 4172546"/>
              <a:gd name="connsiteX35" fmla="*/ 2647908 w 6155377"/>
              <a:gd name="connsiteY35" fmla="*/ 3199983 h 4172546"/>
              <a:gd name="connsiteX36" fmla="*/ 2647898 w 6155377"/>
              <a:gd name="connsiteY36" fmla="*/ 3199976 h 4172546"/>
              <a:gd name="connsiteX37" fmla="*/ 2647887 w 6155377"/>
              <a:gd name="connsiteY37" fmla="*/ 3199969 h 4172546"/>
              <a:gd name="connsiteX38" fmla="*/ 2512685 w 6155377"/>
              <a:gd name="connsiteY38" fmla="*/ 3115577 h 4172546"/>
              <a:gd name="connsiteX39" fmla="*/ 2484484 w 6155377"/>
              <a:gd name="connsiteY39" fmla="*/ 3100699 h 4172546"/>
              <a:gd name="connsiteX40" fmla="*/ 2466189 w 6155377"/>
              <a:gd name="connsiteY40" fmla="*/ 3089584 h 4172546"/>
              <a:gd name="connsiteX41" fmla="*/ 2434274 w 6155377"/>
              <a:gd name="connsiteY41" fmla="*/ 3074211 h 4172546"/>
              <a:gd name="connsiteX42" fmla="*/ 2371162 w 6155377"/>
              <a:gd name="connsiteY42" fmla="*/ 3040915 h 4172546"/>
              <a:gd name="connsiteX43" fmla="*/ 2305895 w 6155377"/>
              <a:gd name="connsiteY43" fmla="*/ 3012367 h 4172546"/>
              <a:gd name="connsiteX44" fmla="*/ 2273539 w 6155377"/>
              <a:gd name="connsiteY44" fmla="*/ 2996780 h 4172546"/>
              <a:gd name="connsiteX45" fmla="*/ 2253453 w 6155377"/>
              <a:gd name="connsiteY45" fmla="*/ 2989429 h 4172546"/>
              <a:gd name="connsiteX46" fmla="*/ 2223797 w 6155377"/>
              <a:gd name="connsiteY46" fmla="*/ 2976457 h 4172546"/>
              <a:gd name="connsiteX47" fmla="*/ 1913409 w 6155377"/>
              <a:gd name="connsiteY47" fmla="*/ 2880024 h 4172546"/>
              <a:gd name="connsiteX48" fmla="*/ 1881227 w 6155377"/>
              <a:gd name="connsiteY48" fmla="*/ 2873861 h 4172546"/>
              <a:gd name="connsiteX49" fmla="*/ 1859850 w 6155377"/>
              <a:gd name="connsiteY49" fmla="*/ 2868364 h 4172546"/>
              <a:gd name="connsiteX50" fmla="*/ 1823779 w 6155377"/>
              <a:gd name="connsiteY50" fmla="*/ 2862859 h 4172546"/>
              <a:gd name="connsiteX51" fmla="*/ 1751321 w 6155377"/>
              <a:gd name="connsiteY51" fmla="*/ 2848983 h 4172546"/>
              <a:gd name="connsiteX52" fmla="*/ 1677941 w 6155377"/>
              <a:gd name="connsiteY52" fmla="*/ 2840601 h 4172546"/>
              <a:gd name="connsiteX53" fmla="*/ 1641026 w 6155377"/>
              <a:gd name="connsiteY53" fmla="*/ 2834968 h 4172546"/>
              <a:gd name="connsiteX54" fmla="*/ 1618781 w 6155377"/>
              <a:gd name="connsiteY54" fmla="*/ 2833844 h 4172546"/>
              <a:gd name="connsiteX55" fmla="*/ 1585260 w 6155377"/>
              <a:gd name="connsiteY55" fmla="*/ 2830016 h 4172546"/>
              <a:gd name="connsiteX56" fmla="*/ 1415693 w 6155377"/>
              <a:gd name="connsiteY56" fmla="*/ 2823589 h 4172546"/>
              <a:gd name="connsiteX57" fmla="*/ 1267628 w 6155377"/>
              <a:gd name="connsiteY57" fmla="*/ 2831066 h 4172546"/>
              <a:gd name="connsiteX58" fmla="*/ 1133602 w 6155377"/>
              <a:gd name="connsiteY58" fmla="*/ 2810611 h 4172546"/>
              <a:gd name="connsiteX59" fmla="*/ 0 w 6155377"/>
              <a:gd name="connsiteY59" fmla="*/ 1419727 h 4172546"/>
              <a:gd name="connsiteX60" fmla="*/ 1419727 w 6155377"/>
              <a:gd name="connsiteY60" fmla="*/ 0 h 417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6155377" h="4172546">
                <a:moveTo>
                  <a:pt x="1419727" y="0"/>
                </a:moveTo>
                <a:lnTo>
                  <a:pt x="1465447" y="2309"/>
                </a:lnTo>
                <a:lnTo>
                  <a:pt x="1465447" y="1156"/>
                </a:lnTo>
                <a:lnTo>
                  <a:pt x="1678529" y="6544"/>
                </a:lnTo>
                <a:cubicBezTo>
                  <a:pt x="3735776" y="110826"/>
                  <a:pt x="5466868" y="1451326"/>
                  <a:pt x="6143757" y="3299993"/>
                </a:cubicBezTo>
                <a:lnTo>
                  <a:pt x="6155377" y="3334340"/>
                </a:lnTo>
                <a:lnTo>
                  <a:pt x="6151447" y="3335707"/>
                </a:lnTo>
                <a:lnTo>
                  <a:pt x="6136421" y="3294654"/>
                </a:lnTo>
                <a:cubicBezTo>
                  <a:pt x="5920896" y="2785093"/>
                  <a:pt x="5416334" y="2427549"/>
                  <a:pt x="4828264" y="2427549"/>
                </a:cubicBezTo>
                <a:cubicBezTo>
                  <a:pt x="4044170" y="2427549"/>
                  <a:pt x="3408537" y="3063182"/>
                  <a:pt x="3408537" y="3847276"/>
                </a:cubicBezTo>
                <a:cubicBezTo>
                  <a:pt x="3408537" y="3945288"/>
                  <a:pt x="3418469" y="4040980"/>
                  <a:pt x="3437381" y="4133401"/>
                </a:cubicBezTo>
                <a:lnTo>
                  <a:pt x="3447445" y="4172546"/>
                </a:lnTo>
                <a:lnTo>
                  <a:pt x="3446372" y="4169614"/>
                </a:lnTo>
                <a:lnTo>
                  <a:pt x="3446361" y="4169590"/>
                </a:lnTo>
                <a:lnTo>
                  <a:pt x="3378461" y="4024145"/>
                </a:lnTo>
                <a:lnTo>
                  <a:pt x="3362793" y="3996114"/>
                </a:lnTo>
                <a:lnTo>
                  <a:pt x="3353568" y="3976964"/>
                </a:lnTo>
                <a:lnTo>
                  <a:pt x="3335060" y="3946498"/>
                </a:lnTo>
                <a:lnTo>
                  <a:pt x="3300501" y="3884673"/>
                </a:lnTo>
                <a:lnTo>
                  <a:pt x="3261500" y="3825416"/>
                </a:lnTo>
                <a:lnTo>
                  <a:pt x="3243177" y="3795254"/>
                </a:lnTo>
                <a:lnTo>
                  <a:pt x="3230428" y="3778206"/>
                </a:lnTo>
                <a:lnTo>
                  <a:pt x="3212961" y="3751667"/>
                </a:lnTo>
                <a:lnTo>
                  <a:pt x="3116321" y="3625613"/>
                </a:lnTo>
                <a:lnTo>
                  <a:pt x="3116306" y="3625593"/>
                </a:lnTo>
                <a:lnTo>
                  <a:pt x="3116290" y="3625575"/>
                </a:lnTo>
                <a:lnTo>
                  <a:pt x="3011005" y="3506920"/>
                </a:lnTo>
                <a:lnTo>
                  <a:pt x="2988295" y="3484745"/>
                </a:lnTo>
                <a:lnTo>
                  <a:pt x="2974065" y="3469088"/>
                </a:lnTo>
                <a:lnTo>
                  <a:pt x="2947982" y="3445383"/>
                </a:lnTo>
                <a:lnTo>
                  <a:pt x="2897525" y="3396115"/>
                </a:lnTo>
                <a:lnTo>
                  <a:pt x="2843694" y="3350599"/>
                </a:lnTo>
                <a:lnTo>
                  <a:pt x="2817559" y="3326846"/>
                </a:lnTo>
                <a:lnTo>
                  <a:pt x="2800623" y="3314182"/>
                </a:lnTo>
                <a:lnTo>
                  <a:pt x="2776334" y="3293644"/>
                </a:lnTo>
                <a:lnTo>
                  <a:pt x="2647908" y="3199983"/>
                </a:lnTo>
                <a:lnTo>
                  <a:pt x="2647898" y="3199976"/>
                </a:lnTo>
                <a:lnTo>
                  <a:pt x="2647887" y="3199969"/>
                </a:lnTo>
                <a:lnTo>
                  <a:pt x="2512685" y="3115577"/>
                </a:lnTo>
                <a:lnTo>
                  <a:pt x="2484484" y="3100699"/>
                </a:lnTo>
                <a:lnTo>
                  <a:pt x="2466189" y="3089584"/>
                </a:lnTo>
                <a:lnTo>
                  <a:pt x="2434274" y="3074211"/>
                </a:lnTo>
                <a:lnTo>
                  <a:pt x="2371162" y="3040915"/>
                </a:lnTo>
                <a:lnTo>
                  <a:pt x="2305895" y="3012367"/>
                </a:lnTo>
                <a:lnTo>
                  <a:pt x="2273539" y="2996780"/>
                </a:lnTo>
                <a:lnTo>
                  <a:pt x="2253453" y="2989429"/>
                </a:lnTo>
                <a:lnTo>
                  <a:pt x="2223797" y="2976457"/>
                </a:lnTo>
                <a:cubicBezTo>
                  <a:pt x="2123710" y="2936991"/>
                  <a:pt x="2020039" y="2904638"/>
                  <a:pt x="1913409" y="2880024"/>
                </a:cubicBezTo>
                <a:lnTo>
                  <a:pt x="1881227" y="2873861"/>
                </a:lnTo>
                <a:lnTo>
                  <a:pt x="1859850" y="2868364"/>
                </a:lnTo>
                <a:lnTo>
                  <a:pt x="1823779" y="2862859"/>
                </a:lnTo>
                <a:lnTo>
                  <a:pt x="1751321" y="2848983"/>
                </a:lnTo>
                <a:lnTo>
                  <a:pt x="1677941" y="2840601"/>
                </a:lnTo>
                <a:lnTo>
                  <a:pt x="1641026" y="2834968"/>
                </a:lnTo>
                <a:lnTo>
                  <a:pt x="1618781" y="2833844"/>
                </a:lnTo>
                <a:lnTo>
                  <a:pt x="1585260" y="2830016"/>
                </a:lnTo>
                <a:cubicBezTo>
                  <a:pt x="1529296" y="2825757"/>
                  <a:pt x="1472748" y="2823589"/>
                  <a:pt x="1415693" y="2823589"/>
                </a:cubicBezTo>
                <a:lnTo>
                  <a:pt x="1267628" y="2831066"/>
                </a:lnTo>
                <a:lnTo>
                  <a:pt x="1133602" y="2810611"/>
                </a:lnTo>
                <a:cubicBezTo>
                  <a:pt x="486657" y="2678226"/>
                  <a:pt x="0" y="2105810"/>
                  <a:pt x="0" y="1419727"/>
                </a:cubicBezTo>
                <a:cubicBezTo>
                  <a:pt x="0" y="635633"/>
                  <a:pt x="635633" y="0"/>
                  <a:pt x="14197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D235AAB7-ED6D-4248-9FF7-0343362B89B6}"/>
              </a:ext>
            </a:extLst>
          </p:cNvPr>
          <p:cNvSpPr/>
          <p:nvPr/>
        </p:nvSpPr>
        <p:spPr>
          <a:xfrm>
            <a:off x="13494008" y="5291065"/>
            <a:ext cx="3724017" cy="6706810"/>
          </a:xfrm>
          <a:custGeom>
            <a:avLst/>
            <a:gdLst>
              <a:gd name="connsiteX0" fmla="*/ 2103356 w 3724017"/>
              <a:gd name="connsiteY0" fmla="*/ 0 h 6706810"/>
              <a:gd name="connsiteX1" fmla="*/ 3411513 w 3724017"/>
              <a:gd name="connsiteY1" fmla="*/ 867105 h 6706810"/>
              <a:gd name="connsiteX2" fmla="*/ 3457971 w 3724017"/>
              <a:gd name="connsiteY2" fmla="*/ 994038 h 6706810"/>
              <a:gd name="connsiteX3" fmla="*/ 3459777 w 3724017"/>
              <a:gd name="connsiteY3" fmla="*/ 993410 h 6706810"/>
              <a:gd name="connsiteX4" fmla="*/ 3497913 w 3724017"/>
              <a:gd name="connsiteY4" fmla="*/ 1106121 h 6706810"/>
              <a:gd name="connsiteX5" fmla="*/ 3724017 w 3724017"/>
              <a:gd name="connsiteY5" fmla="*/ 2601651 h 6706810"/>
              <a:gd name="connsiteX6" fmla="*/ 1703868 w 3724017"/>
              <a:gd name="connsiteY6" fmla="*/ 6631727 h 6706810"/>
              <a:gd name="connsiteX7" fmla="*/ 1598283 w 3724017"/>
              <a:gd name="connsiteY7" fmla="*/ 6706810 h 6706810"/>
              <a:gd name="connsiteX8" fmla="*/ 1597998 w 3724017"/>
              <a:gd name="connsiteY8" fmla="*/ 6706399 h 6706810"/>
              <a:gd name="connsiteX9" fmla="*/ 1624671 w 3724017"/>
              <a:gd name="connsiteY9" fmla="*/ 6686454 h 6706810"/>
              <a:gd name="connsiteX10" fmla="*/ 2141320 w 3724017"/>
              <a:gd name="connsiteY10" fmla="*/ 5590923 h 6706810"/>
              <a:gd name="connsiteX11" fmla="*/ 721593 w 3724017"/>
              <a:gd name="connsiteY11" fmla="*/ 4171196 h 6706810"/>
              <a:gd name="connsiteX12" fmla="*/ 44867 w 3724017"/>
              <a:gd name="connsiteY12" fmla="*/ 4342549 h 6706810"/>
              <a:gd name="connsiteX13" fmla="*/ 0 w 3724017"/>
              <a:gd name="connsiteY13" fmla="*/ 4369807 h 6706810"/>
              <a:gd name="connsiteX14" fmla="*/ 92651 w 3724017"/>
              <a:gd name="connsiteY14" fmla="*/ 4300523 h 6706810"/>
              <a:gd name="connsiteX15" fmla="*/ 249157 w 3724017"/>
              <a:gd name="connsiteY15" fmla="*/ 4158281 h 6706810"/>
              <a:gd name="connsiteX16" fmla="*/ 258650 w 3724017"/>
              <a:gd name="connsiteY16" fmla="*/ 4147836 h 6706810"/>
              <a:gd name="connsiteX17" fmla="*/ 267740 w 3724017"/>
              <a:gd name="connsiteY17" fmla="*/ 4139475 h 6706810"/>
              <a:gd name="connsiteX18" fmla="*/ 308361 w 3724017"/>
              <a:gd name="connsiteY18" fmla="*/ 4093140 h 6706810"/>
              <a:gd name="connsiteX19" fmla="*/ 391398 w 3724017"/>
              <a:gd name="connsiteY19" fmla="*/ 4001776 h 6706810"/>
              <a:gd name="connsiteX20" fmla="*/ 408453 w 3724017"/>
              <a:gd name="connsiteY20" fmla="*/ 3978970 h 6706810"/>
              <a:gd name="connsiteX21" fmla="*/ 424600 w 3724017"/>
              <a:gd name="connsiteY21" fmla="*/ 3960551 h 6706810"/>
              <a:gd name="connsiteX22" fmla="*/ 461036 w 3724017"/>
              <a:gd name="connsiteY22" fmla="*/ 3908651 h 6706810"/>
              <a:gd name="connsiteX23" fmla="*/ 518269 w 3724017"/>
              <a:gd name="connsiteY23" fmla="*/ 3832115 h 6706810"/>
              <a:gd name="connsiteX24" fmla="*/ 540770 w 3724017"/>
              <a:gd name="connsiteY24" fmla="*/ 3795076 h 6706810"/>
              <a:gd name="connsiteX25" fmla="*/ 561656 w 3724017"/>
              <a:gd name="connsiteY25" fmla="*/ 3765326 h 6706810"/>
              <a:gd name="connsiteX26" fmla="*/ 589055 w 3724017"/>
              <a:gd name="connsiteY26" fmla="*/ 3715598 h 6706810"/>
              <a:gd name="connsiteX27" fmla="*/ 628660 w 3724017"/>
              <a:gd name="connsiteY27" fmla="*/ 3650405 h 6706810"/>
              <a:gd name="connsiteX28" fmla="*/ 654309 w 3724017"/>
              <a:gd name="connsiteY28" fmla="*/ 3597161 h 6706810"/>
              <a:gd name="connsiteX29" fmla="*/ 677329 w 3724017"/>
              <a:gd name="connsiteY29" fmla="*/ 3555379 h 6706810"/>
              <a:gd name="connsiteX30" fmla="*/ 695507 w 3724017"/>
              <a:gd name="connsiteY30" fmla="*/ 3511639 h 6706810"/>
              <a:gd name="connsiteX31" fmla="*/ 721464 w 3724017"/>
              <a:gd name="connsiteY31" fmla="*/ 3457756 h 6706810"/>
              <a:gd name="connsiteX32" fmla="*/ 747772 w 3724017"/>
              <a:gd name="connsiteY32" fmla="*/ 3385878 h 6706810"/>
              <a:gd name="connsiteX33" fmla="*/ 770043 w 3724017"/>
              <a:gd name="connsiteY33" fmla="*/ 3332286 h 6706810"/>
              <a:gd name="connsiteX34" fmla="*/ 780273 w 3724017"/>
              <a:gd name="connsiteY34" fmla="*/ 3297078 h 6706810"/>
              <a:gd name="connsiteX35" fmla="*/ 795573 w 3724017"/>
              <a:gd name="connsiteY35" fmla="*/ 3255274 h 6706810"/>
              <a:gd name="connsiteX36" fmla="*/ 819855 w 3724017"/>
              <a:gd name="connsiteY36" fmla="*/ 3160839 h 6706810"/>
              <a:gd name="connsiteX37" fmla="*/ 838221 w 3724017"/>
              <a:gd name="connsiteY37" fmla="*/ 3097626 h 6706810"/>
              <a:gd name="connsiteX38" fmla="*/ 842482 w 3724017"/>
              <a:gd name="connsiteY38" fmla="*/ 3072838 h 6706810"/>
              <a:gd name="connsiteX39" fmla="*/ 849880 w 3724017"/>
              <a:gd name="connsiteY39" fmla="*/ 3044067 h 6706810"/>
              <a:gd name="connsiteX40" fmla="*/ 869251 w 3724017"/>
              <a:gd name="connsiteY40" fmla="*/ 2917144 h 6706810"/>
              <a:gd name="connsiteX41" fmla="*/ 880284 w 3724017"/>
              <a:gd name="connsiteY41" fmla="*/ 2852975 h 6706810"/>
              <a:gd name="connsiteX42" fmla="*/ 881018 w 3724017"/>
              <a:gd name="connsiteY42" fmla="*/ 2840043 h 6706810"/>
              <a:gd name="connsiteX43" fmla="*/ 883277 w 3724017"/>
              <a:gd name="connsiteY43" fmla="*/ 2825243 h 6706810"/>
              <a:gd name="connsiteX44" fmla="*/ 894655 w 3724017"/>
              <a:gd name="connsiteY44" fmla="*/ 2599910 h 6706810"/>
              <a:gd name="connsiteX45" fmla="*/ 888229 w 3724017"/>
              <a:gd name="connsiteY45" fmla="*/ 2430344 h 6706810"/>
              <a:gd name="connsiteX46" fmla="*/ 884400 w 3724017"/>
              <a:gd name="connsiteY46" fmla="*/ 2396822 h 6706810"/>
              <a:gd name="connsiteX47" fmla="*/ 883277 w 3724017"/>
              <a:gd name="connsiteY47" fmla="*/ 2374577 h 6706810"/>
              <a:gd name="connsiteX48" fmla="*/ 877643 w 3724017"/>
              <a:gd name="connsiteY48" fmla="*/ 2337662 h 6706810"/>
              <a:gd name="connsiteX49" fmla="*/ 869261 w 3724017"/>
              <a:gd name="connsiteY49" fmla="*/ 2264283 h 6706810"/>
              <a:gd name="connsiteX50" fmla="*/ 855386 w 3724017"/>
              <a:gd name="connsiteY50" fmla="*/ 2191829 h 6706810"/>
              <a:gd name="connsiteX51" fmla="*/ 849880 w 3724017"/>
              <a:gd name="connsiteY51" fmla="*/ 2155754 h 6706810"/>
              <a:gd name="connsiteX52" fmla="*/ 844383 w 3724017"/>
              <a:gd name="connsiteY52" fmla="*/ 2134373 h 6706810"/>
              <a:gd name="connsiteX53" fmla="*/ 838220 w 3724017"/>
              <a:gd name="connsiteY53" fmla="*/ 2102195 h 6706810"/>
              <a:gd name="connsiteX54" fmla="*/ 795583 w 3724017"/>
              <a:gd name="connsiteY54" fmla="*/ 1944583 h 6706810"/>
              <a:gd name="connsiteX55" fmla="*/ 795573 w 3724017"/>
              <a:gd name="connsiteY55" fmla="*/ 1944547 h 6706810"/>
              <a:gd name="connsiteX56" fmla="*/ 729515 w 3724017"/>
              <a:gd name="connsiteY56" fmla="*/ 1764062 h 6706810"/>
              <a:gd name="connsiteX57" fmla="*/ 699988 w 3724017"/>
              <a:gd name="connsiteY57" fmla="*/ 1635938 h 6706810"/>
              <a:gd name="connsiteX58" fmla="*/ 683629 w 3724017"/>
              <a:gd name="connsiteY58" fmla="*/ 1419727 h 6706810"/>
              <a:gd name="connsiteX59" fmla="*/ 2103356 w 3724017"/>
              <a:gd name="connsiteY59" fmla="*/ 0 h 670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724017" h="6706810">
                <a:moveTo>
                  <a:pt x="2103356" y="0"/>
                </a:moveTo>
                <a:cubicBezTo>
                  <a:pt x="2691427" y="0"/>
                  <a:pt x="3195988" y="357543"/>
                  <a:pt x="3411513" y="867105"/>
                </a:cubicBezTo>
                <a:lnTo>
                  <a:pt x="3457971" y="994038"/>
                </a:lnTo>
                <a:lnTo>
                  <a:pt x="3459777" y="993410"/>
                </a:lnTo>
                <a:lnTo>
                  <a:pt x="3497913" y="1106121"/>
                </a:lnTo>
                <a:cubicBezTo>
                  <a:pt x="3644857" y="1578559"/>
                  <a:pt x="3724017" y="2080861"/>
                  <a:pt x="3724017" y="2601651"/>
                </a:cubicBezTo>
                <a:cubicBezTo>
                  <a:pt x="3724017" y="4250821"/>
                  <a:pt x="2930223" y="5714591"/>
                  <a:pt x="1703868" y="6631727"/>
                </a:cubicBezTo>
                <a:lnTo>
                  <a:pt x="1598283" y="6706810"/>
                </a:lnTo>
                <a:lnTo>
                  <a:pt x="1597998" y="6706399"/>
                </a:lnTo>
                <a:lnTo>
                  <a:pt x="1624671" y="6686454"/>
                </a:lnTo>
                <a:cubicBezTo>
                  <a:pt x="1940202" y="6426055"/>
                  <a:pt x="2141320" y="6031976"/>
                  <a:pt x="2141320" y="5590923"/>
                </a:cubicBezTo>
                <a:cubicBezTo>
                  <a:pt x="2141320" y="4806829"/>
                  <a:pt x="1505687" y="4171196"/>
                  <a:pt x="721593" y="4171196"/>
                </a:cubicBezTo>
                <a:cubicBezTo>
                  <a:pt x="476564" y="4171196"/>
                  <a:pt x="246032" y="4233270"/>
                  <a:pt x="44867" y="4342549"/>
                </a:cubicBezTo>
                <a:lnTo>
                  <a:pt x="0" y="4369807"/>
                </a:lnTo>
                <a:lnTo>
                  <a:pt x="92651" y="4300523"/>
                </a:lnTo>
                <a:cubicBezTo>
                  <a:pt x="147074" y="4255610"/>
                  <a:pt x="199304" y="4208134"/>
                  <a:pt x="249157" y="4158281"/>
                </a:cubicBezTo>
                <a:lnTo>
                  <a:pt x="258650" y="4147836"/>
                </a:lnTo>
                <a:lnTo>
                  <a:pt x="267740" y="4139475"/>
                </a:lnTo>
                <a:lnTo>
                  <a:pt x="308361" y="4093140"/>
                </a:lnTo>
                <a:lnTo>
                  <a:pt x="391398" y="4001776"/>
                </a:lnTo>
                <a:lnTo>
                  <a:pt x="408453" y="3978970"/>
                </a:lnTo>
                <a:lnTo>
                  <a:pt x="424600" y="3960551"/>
                </a:lnTo>
                <a:lnTo>
                  <a:pt x="461036" y="3908651"/>
                </a:lnTo>
                <a:lnTo>
                  <a:pt x="518269" y="3832115"/>
                </a:lnTo>
                <a:lnTo>
                  <a:pt x="540770" y="3795076"/>
                </a:lnTo>
                <a:lnTo>
                  <a:pt x="561656" y="3765326"/>
                </a:lnTo>
                <a:lnTo>
                  <a:pt x="589055" y="3715598"/>
                </a:lnTo>
                <a:lnTo>
                  <a:pt x="628660" y="3650405"/>
                </a:lnTo>
                <a:lnTo>
                  <a:pt x="654309" y="3597161"/>
                </a:lnTo>
                <a:lnTo>
                  <a:pt x="677329" y="3555379"/>
                </a:lnTo>
                <a:lnTo>
                  <a:pt x="695507" y="3511639"/>
                </a:lnTo>
                <a:lnTo>
                  <a:pt x="721464" y="3457756"/>
                </a:lnTo>
                <a:lnTo>
                  <a:pt x="747772" y="3385878"/>
                </a:lnTo>
                <a:lnTo>
                  <a:pt x="770043" y="3332286"/>
                </a:lnTo>
                <a:lnTo>
                  <a:pt x="780273" y="3297078"/>
                </a:lnTo>
                <a:lnTo>
                  <a:pt x="795573" y="3255274"/>
                </a:lnTo>
                <a:lnTo>
                  <a:pt x="819855" y="3160839"/>
                </a:lnTo>
                <a:lnTo>
                  <a:pt x="838221" y="3097626"/>
                </a:lnTo>
                <a:lnTo>
                  <a:pt x="842482" y="3072838"/>
                </a:lnTo>
                <a:lnTo>
                  <a:pt x="849880" y="3044067"/>
                </a:lnTo>
                <a:lnTo>
                  <a:pt x="869251" y="2917144"/>
                </a:lnTo>
                <a:lnTo>
                  <a:pt x="880284" y="2852975"/>
                </a:lnTo>
                <a:lnTo>
                  <a:pt x="881018" y="2840043"/>
                </a:lnTo>
                <a:lnTo>
                  <a:pt x="883277" y="2825243"/>
                </a:lnTo>
                <a:cubicBezTo>
                  <a:pt x="890801" y="2751156"/>
                  <a:pt x="894655" y="2675983"/>
                  <a:pt x="894655" y="2599910"/>
                </a:cubicBezTo>
                <a:cubicBezTo>
                  <a:pt x="894655" y="2542856"/>
                  <a:pt x="892487" y="2486308"/>
                  <a:pt x="888229" y="2430344"/>
                </a:cubicBezTo>
                <a:lnTo>
                  <a:pt x="884400" y="2396822"/>
                </a:lnTo>
                <a:lnTo>
                  <a:pt x="883277" y="2374577"/>
                </a:lnTo>
                <a:lnTo>
                  <a:pt x="877643" y="2337662"/>
                </a:lnTo>
                <a:lnTo>
                  <a:pt x="869261" y="2264283"/>
                </a:lnTo>
                <a:lnTo>
                  <a:pt x="855386" y="2191829"/>
                </a:lnTo>
                <a:lnTo>
                  <a:pt x="849880" y="2155754"/>
                </a:lnTo>
                <a:lnTo>
                  <a:pt x="844383" y="2134373"/>
                </a:lnTo>
                <a:lnTo>
                  <a:pt x="838220" y="2102195"/>
                </a:lnTo>
                <a:lnTo>
                  <a:pt x="795583" y="1944583"/>
                </a:lnTo>
                <a:lnTo>
                  <a:pt x="795573" y="1944547"/>
                </a:lnTo>
                <a:lnTo>
                  <a:pt x="729515" y="1764062"/>
                </a:lnTo>
                <a:lnTo>
                  <a:pt x="699988" y="1635938"/>
                </a:lnTo>
                <a:cubicBezTo>
                  <a:pt x="689216" y="1565440"/>
                  <a:pt x="683629" y="1493236"/>
                  <a:pt x="683629" y="1419727"/>
                </a:cubicBezTo>
                <a:cubicBezTo>
                  <a:pt x="683629" y="635633"/>
                  <a:pt x="1319262" y="0"/>
                  <a:pt x="210335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AD562A74-CB85-834E-8705-F30F979C2CA6}"/>
              </a:ext>
            </a:extLst>
          </p:cNvPr>
          <p:cNvSpPr/>
          <p:nvPr/>
        </p:nvSpPr>
        <p:spPr>
          <a:xfrm>
            <a:off x="7159626" y="6325141"/>
            <a:ext cx="4429295" cy="5976575"/>
          </a:xfrm>
          <a:custGeom>
            <a:avLst/>
            <a:gdLst>
              <a:gd name="connsiteX0" fmla="*/ 250481 w 4429295"/>
              <a:gd name="connsiteY0" fmla="*/ 0 h 5976575"/>
              <a:gd name="connsiteX1" fmla="*/ 257457 w 4429295"/>
              <a:gd name="connsiteY1" fmla="*/ 2359 h 5976575"/>
              <a:gd name="connsiteX2" fmla="*/ 233280 w 4429295"/>
              <a:gd name="connsiteY2" fmla="*/ 96385 h 5976575"/>
              <a:gd name="connsiteX3" fmla="*/ 204436 w 4429295"/>
              <a:gd name="connsiteY3" fmla="*/ 382509 h 5976575"/>
              <a:gd name="connsiteX4" fmla="*/ 1624163 w 4429295"/>
              <a:gd name="connsiteY4" fmla="*/ 1802236 h 5976575"/>
              <a:gd name="connsiteX5" fmla="*/ 2838352 w 4429295"/>
              <a:gd name="connsiteY5" fmla="*/ 1118690 h 5976575"/>
              <a:gd name="connsiteX6" fmla="*/ 2895586 w 4429295"/>
              <a:gd name="connsiteY6" fmla="*/ 1006890 h 5976575"/>
              <a:gd name="connsiteX7" fmla="*/ 2866071 w 4429295"/>
              <a:gd name="connsiteY7" fmla="*/ 1121678 h 5976575"/>
              <a:gd name="connsiteX8" fmla="*/ 2837922 w 4429295"/>
              <a:gd name="connsiteY8" fmla="*/ 1306120 h 5976575"/>
              <a:gd name="connsiteX9" fmla="*/ 2832674 w 4429295"/>
              <a:gd name="connsiteY9" fmla="*/ 1340502 h 5976575"/>
              <a:gd name="connsiteX10" fmla="*/ 2821296 w 4429295"/>
              <a:gd name="connsiteY10" fmla="*/ 1565834 h 5976575"/>
              <a:gd name="connsiteX11" fmla="*/ 2825768 w 4429295"/>
              <a:gd name="connsiteY11" fmla="*/ 1707371 h 5976575"/>
              <a:gd name="connsiteX12" fmla="*/ 2831471 w 4429295"/>
              <a:gd name="connsiteY12" fmla="*/ 1767338 h 5976575"/>
              <a:gd name="connsiteX13" fmla="*/ 2832675 w 4429295"/>
              <a:gd name="connsiteY13" fmla="*/ 1791167 h 5976575"/>
              <a:gd name="connsiteX14" fmla="*/ 2835496 w 4429295"/>
              <a:gd name="connsiteY14" fmla="*/ 1809652 h 5976575"/>
              <a:gd name="connsiteX15" fmla="*/ 2839003 w 4429295"/>
              <a:gd name="connsiteY15" fmla="*/ 1846527 h 5976575"/>
              <a:gd name="connsiteX16" fmla="*/ 2860730 w 4429295"/>
              <a:gd name="connsiteY16" fmla="*/ 1983032 h 5976575"/>
              <a:gd name="connsiteX17" fmla="*/ 2864571 w 4429295"/>
              <a:gd name="connsiteY17" fmla="*/ 2000165 h 5976575"/>
              <a:gd name="connsiteX18" fmla="*/ 2866071 w 4429295"/>
              <a:gd name="connsiteY18" fmla="*/ 2009991 h 5976575"/>
              <a:gd name="connsiteX19" fmla="*/ 2871564 w 4429295"/>
              <a:gd name="connsiteY19" fmla="*/ 2031355 h 5976575"/>
              <a:gd name="connsiteX20" fmla="*/ 2890680 w 4429295"/>
              <a:gd name="connsiteY20" fmla="*/ 2116616 h 5976575"/>
              <a:gd name="connsiteX21" fmla="*/ 2904211 w 4429295"/>
              <a:gd name="connsiteY21" fmla="*/ 2158323 h 5976575"/>
              <a:gd name="connsiteX22" fmla="*/ 2920378 w 4429295"/>
              <a:gd name="connsiteY22" fmla="*/ 2221198 h 5976575"/>
              <a:gd name="connsiteX23" fmla="*/ 2957638 w 4429295"/>
              <a:gd name="connsiteY23" fmla="*/ 2322999 h 5976575"/>
              <a:gd name="connsiteX24" fmla="*/ 2974164 w 4429295"/>
              <a:gd name="connsiteY24" fmla="*/ 2373938 h 5976575"/>
              <a:gd name="connsiteX25" fmla="*/ 2983977 w 4429295"/>
              <a:gd name="connsiteY25" fmla="*/ 2394965 h 5976575"/>
              <a:gd name="connsiteX26" fmla="*/ 2994487 w 4429295"/>
              <a:gd name="connsiteY26" fmla="*/ 2423680 h 5976575"/>
              <a:gd name="connsiteX27" fmla="*/ 3087290 w 4429295"/>
              <a:gd name="connsiteY27" fmla="*/ 2616326 h 5976575"/>
              <a:gd name="connsiteX28" fmla="*/ 3087291 w 4429295"/>
              <a:gd name="connsiteY28" fmla="*/ 2616330 h 5976575"/>
              <a:gd name="connsiteX29" fmla="*/ 3087294 w 4429295"/>
              <a:gd name="connsiteY29" fmla="*/ 2616333 h 5976575"/>
              <a:gd name="connsiteX30" fmla="*/ 3197682 w 4429295"/>
              <a:gd name="connsiteY30" fmla="*/ 2798039 h 5976575"/>
              <a:gd name="connsiteX31" fmla="*/ 3215896 w 4429295"/>
              <a:gd name="connsiteY31" fmla="*/ 2822395 h 5976575"/>
              <a:gd name="connsiteX32" fmla="*/ 3227898 w 4429295"/>
              <a:gd name="connsiteY32" fmla="*/ 2841627 h 5976575"/>
              <a:gd name="connsiteX33" fmla="*/ 3261207 w 4429295"/>
              <a:gd name="connsiteY33" fmla="*/ 2882989 h 5976575"/>
              <a:gd name="connsiteX34" fmla="*/ 3324553 w 4429295"/>
              <a:gd name="connsiteY34" fmla="*/ 2967700 h 5976575"/>
              <a:gd name="connsiteX35" fmla="*/ 3367307 w 4429295"/>
              <a:gd name="connsiteY35" fmla="*/ 3014742 h 5976575"/>
              <a:gd name="connsiteX36" fmla="*/ 3393821 w 4429295"/>
              <a:gd name="connsiteY36" fmla="*/ 3047667 h 5976575"/>
              <a:gd name="connsiteX37" fmla="*/ 3424115 w 4429295"/>
              <a:gd name="connsiteY37" fmla="*/ 3077246 h 5976575"/>
              <a:gd name="connsiteX38" fmla="*/ 3466795 w 4429295"/>
              <a:gd name="connsiteY38" fmla="*/ 3124206 h 5976575"/>
              <a:gd name="connsiteX39" fmla="*/ 3545030 w 4429295"/>
              <a:gd name="connsiteY39" fmla="*/ 3195310 h 5976575"/>
              <a:gd name="connsiteX40" fmla="*/ 3582897 w 4429295"/>
              <a:gd name="connsiteY40" fmla="*/ 3232285 h 5976575"/>
              <a:gd name="connsiteX41" fmla="*/ 3600880 w 4429295"/>
              <a:gd name="connsiteY41" fmla="*/ 3246071 h 5976575"/>
              <a:gd name="connsiteX42" fmla="*/ 3623300 w 4429295"/>
              <a:gd name="connsiteY42" fmla="*/ 3266447 h 5976575"/>
              <a:gd name="connsiteX43" fmla="*/ 3792932 w 4429295"/>
              <a:gd name="connsiteY43" fmla="*/ 3393296 h 5976575"/>
              <a:gd name="connsiteX44" fmla="*/ 3792961 w 4429295"/>
              <a:gd name="connsiteY44" fmla="*/ 3393318 h 5976575"/>
              <a:gd name="connsiteX45" fmla="*/ 3866358 w 4429295"/>
              <a:gd name="connsiteY45" fmla="*/ 3437907 h 5976575"/>
              <a:gd name="connsiteX46" fmla="*/ 3929344 w 4429295"/>
              <a:gd name="connsiteY46" fmla="*/ 3476172 h 5976575"/>
              <a:gd name="connsiteX47" fmla="*/ 3938674 w 4429295"/>
              <a:gd name="connsiteY47" fmla="*/ 3483325 h 5976575"/>
              <a:gd name="connsiteX48" fmla="*/ 4429295 w 4429295"/>
              <a:gd name="connsiteY48" fmla="*/ 4556848 h 5976575"/>
              <a:gd name="connsiteX49" fmla="*/ 3009568 w 4429295"/>
              <a:gd name="connsiteY49" fmla="*/ 5976575 h 5976575"/>
              <a:gd name="connsiteX50" fmla="*/ 2215785 w 4429295"/>
              <a:gd name="connsiteY50" fmla="*/ 5734108 h 5976575"/>
              <a:gd name="connsiteX51" fmla="*/ 2142843 w 4429295"/>
              <a:gd name="connsiteY51" fmla="*/ 5679563 h 5976575"/>
              <a:gd name="connsiteX52" fmla="*/ 2140376 w 4429295"/>
              <a:gd name="connsiteY52" fmla="*/ 5683147 h 5976575"/>
              <a:gd name="connsiteX53" fmla="*/ 2020150 w 4429295"/>
              <a:gd name="connsiteY53" fmla="*/ 5597652 h 5976575"/>
              <a:gd name="connsiteX54" fmla="*/ 0 w 4429295"/>
              <a:gd name="connsiteY54" fmla="*/ 1567576 h 5976575"/>
              <a:gd name="connsiteX55" fmla="*/ 226103 w 4429295"/>
              <a:gd name="connsiteY55" fmla="*/ 72046 h 59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429295" h="5976575">
                <a:moveTo>
                  <a:pt x="250481" y="0"/>
                </a:moveTo>
                <a:lnTo>
                  <a:pt x="257457" y="2359"/>
                </a:lnTo>
                <a:lnTo>
                  <a:pt x="233280" y="96385"/>
                </a:lnTo>
                <a:cubicBezTo>
                  <a:pt x="214368" y="188806"/>
                  <a:pt x="204436" y="284498"/>
                  <a:pt x="204436" y="382509"/>
                </a:cubicBezTo>
                <a:cubicBezTo>
                  <a:pt x="204436" y="1166603"/>
                  <a:pt x="840069" y="1802236"/>
                  <a:pt x="1624163" y="1802236"/>
                </a:cubicBezTo>
                <a:cubicBezTo>
                  <a:pt x="2138725" y="1802236"/>
                  <a:pt x="2589350" y="1528492"/>
                  <a:pt x="2838352" y="1118690"/>
                </a:cubicBezTo>
                <a:lnTo>
                  <a:pt x="2895586" y="1006890"/>
                </a:lnTo>
                <a:lnTo>
                  <a:pt x="2866071" y="1121678"/>
                </a:lnTo>
                <a:lnTo>
                  <a:pt x="2837922" y="1306120"/>
                </a:lnTo>
                <a:lnTo>
                  <a:pt x="2832674" y="1340502"/>
                </a:lnTo>
                <a:cubicBezTo>
                  <a:pt x="2825150" y="1414589"/>
                  <a:pt x="2821296" y="1489762"/>
                  <a:pt x="2821296" y="1565834"/>
                </a:cubicBezTo>
                <a:cubicBezTo>
                  <a:pt x="2821296" y="1613380"/>
                  <a:pt x="2822802" y="1660574"/>
                  <a:pt x="2825768" y="1707371"/>
                </a:cubicBezTo>
                <a:lnTo>
                  <a:pt x="2831471" y="1767338"/>
                </a:lnTo>
                <a:lnTo>
                  <a:pt x="2832675" y="1791167"/>
                </a:lnTo>
                <a:lnTo>
                  <a:pt x="2835496" y="1809652"/>
                </a:lnTo>
                <a:lnTo>
                  <a:pt x="2839003" y="1846527"/>
                </a:lnTo>
                <a:cubicBezTo>
                  <a:pt x="2844845" y="1892485"/>
                  <a:pt x="2852102" y="1938002"/>
                  <a:pt x="2860730" y="1983032"/>
                </a:cubicBezTo>
                <a:lnTo>
                  <a:pt x="2864571" y="2000165"/>
                </a:lnTo>
                <a:lnTo>
                  <a:pt x="2866071" y="2009991"/>
                </a:lnTo>
                <a:lnTo>
                  <a:pt x="2871564" y="2031355"/>
                </a:lnTo>
                <a:lnTo>
                  <a:pt x="2890680" y="2116616"/>
                </a:lnTo>
                <a:lnTo>
                  <a:pt x="2904211" y="2158323"/>
                </a:lnTo>
                <a:lnTo>
                  <a:pt x="2920378" y="2221198"/>
                </a:lnTo>
                <a:lnTo>
                  <a:pt x="2957638" y="2322999"/>
                </a:lnTo>
                <a:lnTo>
                  <a:pt x="2974164" y="2373938"/>
                </a:lnTo>
                <a:lnTo>
                  <a:pt x="2983977" y="2394965"/>
                </a:lnTo>
                <a:lnTo>
                  <a:pt x="2994487" y="2423680"/>
                </a:lnTo>
                <a:lnTo>
                  <a:pt x="3087290" y="2616326"/>
                </a:lnTo>
                <a:lnTo>
                  <a:pt x="3087291" y="2616330"/>
                </a:lnTo>
                <a:lnTo>
                  <a:pt x="3087294" y="2616333"/>
                </a:lnTo>
                <a:lnTo>
                  <a:pt x="3197682" y="2798039"/>
                </a:lnTo>
                <a:lnTo>
                  <a:pt x="3215896" y="2822395"/>
                </a:lnTo>
                <a:lnTo>
                  <a:pt x="3227898" y="2841627"/>
                </a:lnTo>
                <a:lnTo>
                  <a:pt x="3261207" y="2882989"/>
                </a:lnTo>
                <a:lnTo>
                  <a:pt x="3324553" y="2967700"/>
                </a:lnTo>
                <a:lnTo>
                  <a:pt x="3367307" y="3014742"/>
                </a:lnTo>
                <a:lnTo>
                  <a:pt x="3393821" y="3047667"/>
                </a:lnTo>
                <a:lnTo>
                  <a:pt x="3424115" y="3077246"/>
                </a:lnTo>
                <a:lnTo>
                  <a:pt x="3466795" y="3124206"/>
                </a:lnTo>
                <a:lnTo>
                  <a:pt x="3545030" y="3195310"/>
                </a:lnTo>
                <a:lnTo>
                  <a:pt x="3582897" y="3232285"/>
                </a:lnTo>
                <a:lnTo>
                  <a:pt x="3600880" y="3246071"/>
                </a:lnTo>
                <a:lnTo>
                  <a:pt x="3623300" y="3266447"/>
                </a:lnTo>
                <a:lnTo>
                  <a:pt x="3792932" y="3393296"/>
                </a:lnTo>
                <a:lnTo>
                  <a:pt x="3792961" y="3393318"/>
                </a:lnTo>
                <a:lnTo>
                  <a:pt x="3866358" y="3437907"/>
                </a:lnTo>
                <a:lnTo>
                  <a:pt x="3929344" y="3476172"/>
                </a:lnTo>
                <a:lnTo>
                  <a:pt x="3938674" y="3483325"/>
                </a:lnTo>
                <a:cubicBezTo>
                  <a:pt x="4239195" y="3743646"/>
                  <a:pt x="4429295" y="4128046"/>
                  <a:pt x="4429295" y="4556848"/>
                </a:cubicBezTo>
                <a:cubicBezTo>
                  <a:pt x="4429295" y="5340942"/>
                  <a:pt x="3793662" y="5976575"/>
                  <a:pt x="3009568" y="5976575"/>
                </a:cubicBezTo>
                <a:cubicBezTo>
                  <a:pt x="2715533" y="5976575"/>
                  <a:pt x="2442375" y="5887189"/>
                  <a:pt x="2215785" y="5734108"/>
                </a:cubicBezTo>
                <a:lnTo>
                  <a:pt x="2142843" y="5679563"/>
                </a:lnTo>
                <a:lnTo>
                  <a:pt x="2140376" y="5683147"/>
                </a:lnTo>
                <a:lnTo>
                  <a:pt x="2020150" y="5597652"/>
                </a:lnTo>
                <a:cubicBezTo>
                  <a:pt x="793795" y="4680516"/>
                  <a:pt x="0" y="3216746"/>
                  <a:pt x="0" y="1567576"/>
                </a:cubicBezTo>
                <a:cubicBezTo>
                  <a:pt x="0" y="1046786"/>
                  <a:pt x="79160" y="544484"/>
                  <a:pt x="226103" y="720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3EAAD100-3DB7-3D4A-86A7-BB9A82C61FCA}"/>
              </a:ext>
            </a:extLst>
          </p:cNvPr>
          <p:cNvSpPr/>
          <p:nvPr/>
        </p:nvSpPr>
        <p:spPr>
          <a:xfrm>
            <a:off x="9374529" y="9462261"/>
            <a:ext cx="6260798" cy="3459655"/>
          </a:xfrm>
          <a:custGeom>
            <a:avLst/>
            <a:gdLst>
              <a:gd name="connsiteX0" fmla="*/ 4841071 w 6260798"/>
              <a:gd name="connsiteY0" fmla="*/ 0 h 3459655"/>
              <a:gd name="connsiteX1" fmla="*/ 6260798 w 6260798"/>
              <a:gd name="connsiteY1" fmla="*/ 1419727 h 3459655"/>
              <a:gd name="connsiteX2" fmla="*/ 5634854 w 6260798"/>
              <a:gd name="connsiteY2" fmla="*/ 2596987 h 3459655"/>
              <a:gd name="connsiteX3" fmla="*/ 5535244 w 6260798"/>
              <a:gd name="connsiteY3" fmla="*/ 2657501 h 3459655"/>
              <a:gd name="connsiteX4" fmla="*/ 5317615 w 6260798"/>
              <a:gd name="connsiteY4" fmla="*/ 2793344 h 3459655"/>
              <a:gd name="connsiteX5" fmla="*/ 2814296 w 6260798"/>
              <a:gd name="connsiteY5" fmla="*/ 3459655 h 3459655"/>
              <a:gd name="connsiteX6" fmla="*/ 2423 w 6260798"/>
              <a:gd name="connsiteY6" fmla="*/ 2600747 h 3459655"/>
              <a:gd name="connsiteX7" fmla="*/ 0 w 6260798"/>
              <a:gd name="connsiteY7" fmla="*/ 2599024 h 3459655"/>
              <a:gd name="connsiteX8" fmla="*/ 1248 w 6260798"/>
              <a:gd name="connsiteY8" fmla="*/ 2597211 h 3459655"/>
              <a:gd name="connsiteX9" fmla="*/ 117939 w 6260798"/>
              <a:gd name="connsiteY9" fmla="*/ 2668102 h 3459655"/>
              <a:gd name="connsiteX10" fmla="*/ 794665 w 6260798"/>
              <a:gd name="connsiteY10" fmla="*/ 2839455 h 3459655"/>
              <a:gd name="connsiteX11" fmla="*/ 2214392 w 6260798"/>
              <a:gd name="connsiteY11" fmla="*/ 1419728 h 3459655"/>
              <a:gd name="connsiteX12" fmla="*/ 1810535 w 6260798"/>
              <a:gd name="connsiteY12" fmla="*/ 427944 h 3459655"/>
              <a:gd name="connsiteX13" fmla="*/ 1712829 w 6260798"/>
              <a:gd name="connsiteY13" fmla="*/ 338073 h 3459655"/>
              <a:gd name="connsiteX14" fmla="*/ 1759768 w 6260798"/>
              <a:gd name="connsiteY14" fmla="*/ 366589 h 3459655"/>
              <a:gd name="connsiteX15" fmla="*/ 1952417 w 6260798"/>
              <a:gd name="connsiteY15" fmla="*/ 459393 h 3459655"/>
              <a:gd name="connsiteX16" fmla="*/ 1981133 w 6260798"/>
              <a:gd name="connsiteY16" fmla="*/ 469903 h 3459655"/>
              <a:gd name="connsiteX17" fmla="*/ 2002159 w 6260798"/>
              <a:gd name="connsiteY17" fmla="*/ 479716 h 3459655"/>
              <a:gd name="connsiteX18" fmla="*/ 2053098 w 6260798"/>
              <a:gd name="connsiteY18" fmla="*/ 496242 h 3459655"/>
              <a:gd name="connsiteX19" fmla="*/ 2154899 w 6260798"/>
              <a:gd name="connsiteY19" fmla="*/ 533502 h 3459655"/>
              <a:gd name="connsiteX20" fmla="*/ 2217774 w 6260798"/>
              <a:gd name="connsiteY20" fmla="*/ 549669 h 3459655"/>
              <a:gd name="connsiteX21" fmla="*/ 2259481 w 6260798"/>
              <a:gd name="connsiteY21" fmla="*/ 563200 h 3459655"/>
              <a:gd name="connsiteX22" fmla="*/ 2302149 w 6260798"/>
              <a:gd name="connsiteY22" fmla="*/ 571364 h 3459655"/>
              <a:gd name="connsiteX23" fmla="*/ 2366106 w 6260798"/>
              <a:gd name="connsiteY23" fmla="*/ 587809 h 3459655"/>
              <a:gd name="connsiteX24" fmla="*/ 2474796 w 6260798"/>
              <a:gd name="connsiteY24" fmla="*/ 604397 h 3459655"/>
              <a:gd name="connsiteX25" fmla="*/ 2529571 w 6260798"/>
              <a:gd name="connsiteY25" fmla="*/ 614877 h 3459655"/>
              <a:gd name="connsiteX26" fmla="*/ 2566444 w 6260798"/>
              <a:gd name="connsiteY26" fmla="*/ 618384 h 3459655"/>
              <a:gd name="connsiteX27" fmla="*/ 2584930 w 6260798"/>
              <a:gd name="connsiteY27" fmla="*/ 621206 h 3459655"/>
              <a:gd name="connsiteX28" fmla="*/ 2608761 w 6260798"/>
              <a:gd name="connsiteY28" fmla="*/ 622409 h 3459655"/>
              <a:gd name="connsiteX29" fmla="*/ 2668727 w 6260798"/>
              <a:gd name="connsiteY29" fmla="*/ 628112 h 3459655"/>
              <a:gd name="connsiteX30" fmla="*/ 2810263 w 6260798"/>
              <a:gd name="connsiteY30" fmla="*/ 632584 h 3459655"/>
              <a:gd name="connsiteX31" fmla="*/ 2979830 w 6260798"/>
              <a:gd name="connsiteY31" fmla="*/ 626158 h 3459655"/>
              <a:gd name="connsiteX32" fmla="*/ 3013351 w 6260798"/>
              <a:gd name="connsiteY32" fmla="*/ 622329 h 3459655"/>
              <a:gd name="connsiteX33" fmla="*/ 3035596 w 6260798"/>
              <a:gd name="connsiteY33" fmla="*/ 621206 h 3459655"/>
              <a:gd name="connsiteX34" fmla="*/ 3072512 w 6260798"/>
              <a:gd name="connsiteY34" fmla="*/ 615572 h 3459655"/>
              <a:gd name="connsiteX35" fmla="*/ 3145891 w 6260798"/>
              <a:gd name="connsiteY35" fmla="*/ 607190 h 3459655"/>
              <a:gd name="connsiteX36" fmla="*/ 3218347 w 6260798"/>
              <a:gd name="connsiteY36" fmla="*/ 593315 h 3459655"/>
              <a:gd name="connsiteX37" fmla="*/ 3254420 w 6260798"/>
              <a:gd name="connsiteY37" fmla="*/ 587809 h 3459655"/>
              <a:gd name="connsiteX38" fmla="*/ 3275798 w 6260798"/>
              <a:gd name="connsiteY38" fmla="*/ 582312 h 3459655"/>
              <a:gd name="connsiteX39" fmla="*/ 3307979 w 6260798"/>
              <a:gd name="connsiteY39" fmla="*/ 576149 h 3459655"/>
              <a:gd name="connsiteX40" fmla="*/ 3465624 w 6260798"/>
              <a:gd name="connsiteY40" fmla="*/ 533503 h 3459655"/>
              <a:gd name="connsiteX41" fmla="*/ 3465627 w 6260798"/>
              <a:gd name="connsiteY41" fmla="*/ 533502 h 3459655"/>
              <a:gd name="connsiteX42" fmla="*/ 3465627 w 6260798"/>
              <a:gd name="connsiteY42" fmla="*/ 533502 h 3459655"/>
              <a:gd name="connsiteX43" fmla="*/ 3618367 w 6260798"/>
              <a:gd name="connsiteY43" fmla="*/ 479716 h 3459655"/>
              <a:gd name="connsiteX44" fmla="*/ 3648024 w 6260798"/>
              <a:gd name="connsiteY44" fmla="*/ 466744 h 3459655"/>
              <a:gd name="connsiteX45" fmla="*/ 3668109 w 6260798"/>
              <a:gd name="connsiteY45" fmla="*/ 459393 h 3459655"/>
              <a:gd name="connsiteX46" fmla="*/ 3700461 w 6260798"/>
              <a:gd name="connsiteY46" fmla="*/ 443808 h 3459655"/>
              <a:gd name="connsiteX47" fmla="*/ 3765732 w 6260798"/>
              <a:gd name="connsiteY47" fmla="*/ 415258 h 3459655"/>
              <a:gd name="connsiteX48" fmla="*/ 3828849 w 6260798"/>
              <a:gd name="connsiteY48" fmla="*/ 381960 h 3459655"/>
              <a:gd name="connsiteX49" fmla="*/ 3860758 w 6260798"/>
              <a:gd name="connsiteY49" fmla="*/ 366589 h 3459655"/>
              <a:gd name="connsiteX50" fmla="*/ 3879052 w 6260798"/>
              <a:gd name="connsiteY50" fmla="*/ 355476 h 3459655"/>
              <a:gd name="connsiteX51" fmla="*/ 3907255 w 6260798"/>
              <a:gd name="connsiteY51" fmla="*/ 340597 h 3459655"/>
              <a:gd name="connsiteX52" fmla="*/ 4042468 w 6260798"/>
              <a:gd name="connsiteY52" fmla="*/ 256198 h 3459655"/>
              <a:gd name="connsiteX53" fmla="*/ 4100671 w 6260798"/>
              <a:gd name="connsiteY53" fmla="*/ 212674 h 3459655"/>
              <a:gd name="connsiteX54" fmla="*/ 4105817 w 6260798"/>
              <a:gd name="connsiteY54" fmla="*/ 208826 h 3459655"/>
              <a:gd name="connsiteX55" fmla="*/ 4225561 w 6260798"/>
              <a:gd name="connsiteY55" fmla="*/ 140000 h 3459655"/>
              <a:gd name="connsiteX56" fmla="*/ 4841071 w 6260798"/>
              <a:gd name="connsiteY56" fmla="*/ 0 h 345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260798" h="3459655">
                <a:moveTo>
                  <a:pt x="4841071" y="0"/>
                </a:moveTo>
                <a:cubicBezTo>
                  <a:pt x="5625165" y="0"/>
                  <a:pt x="6260798" y="635633"/>
                  <a:pt x="6260798" y="1419727"/>
                </a:cubicBezTo>
                <a:cubicBezTo>
                  <a:pt x="6260798" y="1909786"/>
                  <a:pt x="6012504" y="2341852"/>
                  <a:pt x="5634854" y="2596987"/>
                </a:cubicBezTo>
                <a:lnTo>
                  <a:pt x="5535244" y="2657501"/>
                </a:lnTo>
                <a:lnTo>
                  <a:pt x="5317615" y="2793344"/>
                </a:lnTo>
                <a:cubicBezTo>
                  <a:pt x="4580442" y="3217229"/>
                  <a:pt x="3725679" y="3459655"/>
                  <a:pt x="2814296" y="3459655"/>
                </a:cubicBezTo>
                <a:cubicBezTo>
                  <a:pt x="1772715" y="3459655"/>
                  <a:pt x="805088" y="3143017"/>
                  <a:pt x="2423" y="2600747"/>
                </a:cubicBezTo>
                <a:lnTo>
                  <a:pt x="0" y="2599024"/>
                </a:lnTo>
                <a:lnTo>
                  <a:pt x="1248" y="2597211"/>
                </a:lnTo>
                <a:lnTo>
                  <a:pt x="117939" y="2668102"/>
                </a:lnTo>
                <a:cubicBezTo>
                  <a:pt x="319104" y="2777381"/>
                  <a:pt x="549636" y="2839455"/>
                  <a:pt x="794665" y="2839455"/>
                </a:cubicBezTo>
                <a:cubicBezTo>
                  <a:pt x="1578759" y="2839455"/>
                  <a:pt x="2214392" y="2203822"/>
                  <a:pt x="2214392" y="1419728"/>
                </a:cubicBezTo>
                <a:cubicBezTo>
                  <a:pt x="2214392" y="1033807"/>
                  <a:pt x="2060411" y="683850"/>
                  <a:pt x="1810535" y="427944"/>
                </a:cubicBezTo>
                <a:lnTo>
                  <a:pt x="1712829" y="338073"/>
                </a:lnTo>
                <a:lnTo>
                  <a:pt x="1759768" y="366589"/>
                </a:lnTo>
                <a:cubicBezTo>
                  <a:pt x="1822222" y="400516"/>
                  <a:pt x="1886500" y="431513"/>
                  <a:pt x="1952417" y="459393"/>
                </a:cubicBezTo>
                <a:lnTo>
                  <a:pt x="1981133" y="469903"/>
                </a:lnTo>
                <a:lnTo>
                  <a:pt x="2002159" y="479716"/>
                </a:lnTo>
                <a:lnTo>
                  <a:pt x="2053098" y="496242"/>
                </a:lnTo>
                <a:lnTo>
                  <a:pt x="2154899" y="533502"/>
                </a:lnTo>
                <a:lnTo>
                  <a:pt x="2217774" y="549669"/>
                </a:lnTo>
                <a:lnTo>
                  <a:pt x="2259481" y="563200"/>
                </a:lnTo>
                <a:lnTo>
                  <a:pt x="2302149" y="571364"/>
                </a:lnTo>
                <a:lnTo>
                  <a:pt x="2366106" y="587809"/>
                </a:lnTo>
                <a:lnTo>
                  <a:pt x="2474796" y="604397"/>
                </a:lnTo>
                <a:lnTo>
                  <a:pt x="2529571" y="614877"/>
                </a:lnTo>
                <a:lnTo>
                  <a:pt x="2566444" y="618384"/>
                </a:lnTo>
                <a:lnTo>
                  <a:pt x="2584930" y="621206"/>
                </a:lnTo>
                <a:lnTo>
                  <a:pt x="2608761" y="622409"/>
                </a:lnTo>
                <a:lnTo>
                  <a:pt x="2668727" y="628112"/>
                </a:lnTo>
                <a:cubicBezTo>
                  <a:pt x="2715524" y="631078"/>
                  <a:pt x="2762718" y="632584"/>
                  <a:pt x="2810263" y="632584"/>
                </a:cubicBezTo>
                <a:cubicBezTo>
                  <a:pt x="2867318" y="632584"/>
                  <a:pt x="2923866" y="630416"/>
                  <a:pt x="2979830" y="626158"/>
                </a:cubicBezTo>
                <a:lnTo>
                  <a:pt x="3013351" y="622329"/>
                </a:lnTo>
                <a:lnTo>
                  <a:pt x="3035596" y="621206"/>
                </a:lnTo>
                <a:lnTo>
                  <a:pt x="3072512" y="615572"/>
                </a:lnTo>
                <a:lnTo>
                  <a:pt x="3145891" y="607190"/>
                </a:lnTo>
                <a:lnTo>
                  <a:pt x="3218347" y="593315"/>
                </a:lnTo>
                <a:lnTo>
                  <a:pt x="3254420" y="587809"/>
                </a:lnTo>
                <a:lnTo>
                  <a:pt x="3275798" y="582312"/>
                </a:lnTo>
                <a:lnTo>
                  <a:pt x="3307979" y="576149"/>
                </a:lnTo>
                <a:lnTo>
                  <a:pt x="3465624" y="533503"/>
                </a:lnTo>
                <a:lnTo>
                  <a:pt x="3465627" y="533502"/>
                </a:lnTo>
                <a:lnTo>
                  <a:pt x="3465627" y="533502"/>
                </a:lnTo>
                <a:lnTo>
                  <a:pt x="3618367" y="479716"/>
                </a:lnTo>
                <a:lnTo>
                  <a:pt x="3648024" y="466744"/>
                </a:lnTo>
                <a:lnTo>
                  <a:pt x="3668109" y="459393"/>
                </a:lnTo>
                <a:lnTo>
                  <a:pt x="3700461" y="443808"/>
                </a:lnTo>
                <a:lnTo>
                  <a:pt x="3765732" y="415258"/>
                </a:lnTo>
                <a:lnTo>
                  <a:pt x="3828849" y="381960"/>
                </a:lnTo>
                <a:lnTo>
                  <a:pt x="3860758" y="366589"/>
                </a:lnTo>
                <a:lnTo>
                  <a:pt x="3879052" y="355476"/>
                </a:lnTo>
                <a:lnTo>
                  <a:pt x="3907255" y="340597"/>
                </a:lnTo>
                <a:cubicBezTo>
                  <a:pt x="3953403" y="314061"/>
                  <a:pt x="3998500" y="285902"/>
                  <a:pt x="4042468" y="256198"/>
                </a:cubicBezTo>
                <a:lnTo>
                  <a:pt x="4100671" y="212674"/>
                </a:lnTo>
                <a:lnTo>
                  <a:pt x="4105817" y="208826"/>
                </a:lnTo>
                <a:lnTo>
                  <a:pt x="4225561" y="140000"/>
                </a:lnTo>
                <a:cubicBezTo>
                  <a:pt x="4411762" y="50280"/>
                  <a:pt x="4620545" y="0"/>
                  <a:pt x="48410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 966">
            <a:extLst>
              <a:ext uri="{FF2B5EF4-FFF2-40B4-BE49-F238E27FC236}">
                <a16:creationId xmlns:a16="http://schemas.microsoft.com/office/drawing/2014/main" id="{07444C7C-6FB9-2546-9501-3FB7C59805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89145" y="6109768"/>
            <a:ext cx="1179428" cy="1183042"/>
          </a:xfrm>
          <a:custGeom>
            <a:avLst/>
            <a:gdLst>
              <a:gd name="T0" fmla="*/ 2914142 w 285388"/>
              <a:gd name="T1" fmla="*/ 5280951 h 285390"/>
              <a:gd name="T2" fmla="*/ 2733185 w 285388"/>
              <a:gd name="T3" fmla="*/ 5008067 h 285390"/>
              <a:gd name="T4" fmla="*/ 1816780 w 285388"/>
              <a:gd name="T5" fmla="*/ 4751229 h 285390"/>
              <a:gd name="T6" fmla="*/ 1559430 w 285388"/>
              <a:gd name="T7" fmla="*/ 5010516 h 285390"/>
              <a:gd name="T8" fmla="*/ 1787388 w 285388"/>
              <a:gd name="T9" fmla="*/ 4632116 h 285390"/>
              <a:gd name="T10" fmla="*/ 1003246 w 285388"/>
              <a:gd name="T11" fmla="*/ 3985696 h 285390"/>
              <a:gd name="T12" fmla="*/ 649969 w 285388"/>
              <a:gd name="T13" fmla="*/ 4091670 h 285390"/>
              <a:gd name="T14" fmla="*/ 3162883 w 285388"/>
              <a:gd name="T15" fmla="*/ 3647477 h 285390"/>
              <a:gd name="T16" fmla="*/ 3162883 w 285388"/>
              <a:gd name="T17" fmla="*/ 4620888 h 285390"/>
              <a:gd name="T18" fmla="*/ 3162883 w 285388"/>
              <a:gd name="T19" fmla="*/ 3647477 h 285390"/>
              <a:gd name="T20" fmla="*/ 4072291 w 285388"/>
              <a:gd name="T21" fmla="*/ 5543839 h 285390"/>
              <a:gd name="T22" fmla="*/ 4559239 w 285388"/>
              <a:gd name="T23" fmla="*/ 3791671 h 285390"/>
              <a:gd name="T24" fmla="*/ 4731106 w 285388"/>
              <a:gd name="T25" fmla="*/ 5053518 h 285390"/>
              <a:gd name="T26" fmla="*/ 5246686 w 285388"/>
              <a:gd name="T27" fmla="*/ 5053518 h 285390"/>
              <a:gd name="T28" fmla="*/ 3506595 w 285388"/>
              <a:gd name="T29" fmla="*/ 3243674 h 285390"/>
              <a:gd name="T30" fmla="*/ 5418566 w 285388"/>
              <a:gd name="T31" fmla="*/ 5053518 h 285390"/>
              <a:gd name="T32" fmla="*/ 5647690 w 285388"/>
              <a:gd name="T33" fmla="*/ 5630378 h 285390"/>
              <a:gd name="T34" fmla="*/ 3191517 w 285388"/>
              <a:gd name="T35" fmla="*/ 5630378 h 285390"/>
              <a:gd name="T36" fmla="*/ 3420652 w 285388"/>
              <a:gd name="T37" fmla="*/ 5053518 h 285390"/>
              <a:gd name="T38" fmla="*/ 2733185 w 285388"/>
              <a:gd name="T39" fmla="*/ 4361305 h 285390"/>
              <a:gd name="T40" fmla="*/ 3420652 w 285388"/>
              <a:gd name="T41" fmla="*/ 3474414 h 285390"/>
              <a:gd name="T42" fmla="*/ 4916089 w 285388"/>
              <a:gd name="T43" fmla="*/ 2766627 h 285390"/>
              <a:gd name="T44" fmla="*/ 5185646 w 285388"/>
              <a:gd name="T45" fmla="*/ 2949818 h 285390"/>
              <a:gd name="T46" fmla="*/ 4916089 w 285388"/>
              <a:gd name="T47" fmla="*/ 2766627 h 285390"/>
              <a:gd name="T48" fmla="*/ 778300 w 285388"/>
              <a:gd name="T49" fmla="*/ 2858226 h 285390"/>
              <a:gd name="T50" fmla="*/ 345558 w 285388"/>
              <a:gd name="T51" fmla="*/ 2858226 h 285390"/>
              <a:gd name="T52" fmla="*/ 2589076 w 285388"/>
              <a:gd name="T53" fmla="*/ 2861613 h 285390"/>
              <a:gd name="T54" fmla="*/ 2787488 w 285388"/>
              <a:gd name="T55" fmla="*/ 2659789 h 285390"/>
              <a:gd name="T56" fmla="*/ 4930255 w 285388"/>
              <a:gd name="T57" fmla="*/ 1727809 h 285390"/>
              <a:gd name="T58" fmla="*/ 4576930 w 285388"/>
              <a:gd name="T59" fmla="*/ 1826749 h 285390"/>
              <a:gd name="T60" fmla="*/ 772568 w 285388"/>
              <a:gd name="T61" fmla="*/ 1579424 h 285390"/>
              <a:gd name="T62" fmla="*/ 960027 w 285388"/>
              <a:gd name="T63" fmla="*/ 1869140 h 285390"/>
              <a:gd name="T64" fmla="*/ 649969 w 285388"/>
              <a:gd name="T65" fmla="*/ 1607679 h 285390"/>
              <a:gd name="T66" fmla="*/ 2872488 w 285388"/>
              <a:gd name="T67" fmla="*/ 1167741 h 285390"/>
              <a:gd name="T68" fmla="*/ 3991985 w 285388"/>
              <a:gd name="T69" fmla="*/ 2775140 h 285390"/>
              <a:gd name="T70" fmla="*/ 3141730 w 285388"/>
              <a:gd name="T71" fmla="*/ 2948137 h 285390"/>
              <a:gd name="T72" fmla="*/ 2702425 w 285388"/>
              <a:gd name="T73" fmla="*/ 2501238 h 285390"/>
              <a:gd name="T74" fmla="*/ 4049332 w 285388"/>
              <a:gd name="T75" fmla="*/ 697481 h 285390"/>
              <a:gd name="T76" fmla="*/ 3872867 w 285388"/>
              <a:gd name="T77" fmla="*/ 1105600 h 285390"/>
              <a:gd name="T78" fmla="*/ 3931678 w 285388"/>
              <a:gd name="T79" fmla="*/ 727168 h 285390"/>
              <a:gd name="T80" fmla="*/ 1684430 w 285388"/>
              <a:gd name="T81" fmla="*/ 727168 h 285390"/>
              <a:gd name="T82" fmla="*/ 1743233 w 285388"/>
              <a:gd name="T83" fmla="*/ 1105600 h 285390"/>
              <a:gd name="T84" fmla="*/ 1559430 w 285388"/>
              <a:gd name="T85" fmla="*/ 697481 h 285390"/>
              <a:gd name="T86" fmla="*/ 2914142 w 285388"/>
              <a:gd name="T87" fmla="*/ 696067 h 285390"/>
              <a:gd name="T88" fmla="*/ 2733185 w 285388"/>
              <a:gd name="T89" fmla="*/ 434581 h 285390"/>
              <a:gd name="T90" fmla="*/ 5616340 w 285388"/>
              <a:gd name="T91" fmla="*/ 2842536 h 285390"/>
              <a:gd name="T92" fmla="*/ 2808168 w 285388"/>
              <a:gd name="T93" fmla="*/ 172728 h 285390"/>
              <a:gd name="T94" fmla="*/ 2893491 w 285388"/>
              <a:gd name="T95" fmla="*/ 5598748 h 285390"/>
              <a:gd name="T96" fmla="*/ 2808168 w 285388"/>
              <a:gd name="T97" fmla="*/ 0 h 28539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5388" h="285390">
                <a:moveTo>
                  <a:pt x="142685" y="246062"/>
                </a:moveTo>
                <a:cubicBezTo>
                  <a:pt x="145352" y="246062"/>
                  <a:pt x="147257" y="247854"/>
                  <a:pt x="147257" y="250005"/>
                </a:cubicBezTo>
                <a:lnTo>
                  <a:pt x="147257" y="263627"/>
                </a:lnTo>
                <a:cubicBezTo>
                  <a:pt x="147257" y="266136"/>
                  <a:pt x="145352" y="267929"/>
                  <a:pt x="142685" y="267929"/>
                </a:cubicBezTo>
                <a:cubicBezTo>
                  <a:pt x="140018" y="267929"/>
                  <a:pt x="138113" y="266136"/>
                  <a:pt x="138113" y="263627"/>
                </a:cubicBezTo>
                <a:lnTo>
                  <a:pt x="138113" y="250005"/>
                </a:lnTo>
                <a:cubicBezTo>
                  <a:pt x="138113" y="247854"/>
                  <a:pt x="140018" y="246062"/>
                  <a:pt x="142685" y="246062"/>
                </a:cubicBezTo>
                <a:close/>
                <a:moveTo>
                  <a:pt x="90319" y="231237"/>
                </a:moveTo>
                <a:cubicBezTo>
                  <a:pt x="92548" y="232286"/>
                  <a:pt x="93291" y="235084"/>
                  <a:pt x="91805" y="237183"/>
                </a:cubicBezTo>
                <a:lnTo>
                  <a:pt x="85117" y="248377"/>
                </a:lnTo>
                <a:cubicBezTo>
                  <a:pt x="84002" y="249776"/>
                  <a:pt x="82516" y="250475"/>
                  <a:pt x="81030" y="250475"/>
                </a:cubicBezTo>
                <a:cubicBezTo>
                  <a:pt x="80287" y="250475"/>
                  <a:pt x="79544" y="250126"/>
                  <a:pt x="78801" y="250126"/>
                </a:cubicBezTo>
                <a:cubicBezTo>
                  <a:pt x="76571" y="248726"/>
                  <a:pt x="76200" y="246278"/>
                  <a:pt x="77314" y="244529"/>
                </a:cubicBezTo>
                <a:lnTo>
                  <a:pt x="84374" y="232985"/>
                </a:lnTo>
                <a:cubicBezTo>
                  <a:pt x="85489" y="230887"/>
                  <a:pt x="88461" y="230187"/>
                  <a:pt x="90319" y="231237"/>
                </a:cubicBezTo>
                <a:close/>
                <a:moveTo>
                  <a:pt x="46688" y="191558"/>
                </a:moveTo>
                <a:cubicBezTo>
                  <a:pt x="48510" y="190500"/>
                  <a:pt x="51060" y="191206"/>
                  <a:pt x="52517" y="193322"/>
                </a:cubicBezTo>
                <a:cubicBezTo>
                  <a:pt x="53610" y="195439"/>
                  <a:pt x="52882" y="197908"/>
                  <a:pt x="50696" y="198967"/>
                </a:cubicBezTo>
                <a:lnTo>
                  <a:pt x="39037" y="205670"/>
                </a:lnTo>
                <a:cubicBezTo>
                  <a:pt x="38308" y="206022"/>
                  <a:pt x="37579" y="206022"/>
                  <a:pt x="36486" y="206022"/>
                </a:cubicBezTo>
                <a:cubicBezTo>
                  <a:pt x="35029" y="206022"/>
                  <a:pt x="33936" y="205670"/>
                  <a:pt x="32843" y="204258"/>
                </a:cubicBezTo>
                <a:cubicBezTo>
                  <a:pt x="31750" y="202142"/>
                  <a:pt x="32478" y="199320"/>
                  <a:pt x="34665" y="198261"/>
                </a:cubicBezTo>
                <a:lnTo>
                  <a:pt x="46688" y="191558"/>
                </a:lnTo>
                <a:close/>
                <a:moveTo>
                  <a:pt x="159825" y="182083"/>
                </a:moveTo>
                <a:cubicBezTo>
                  <a:pt x="152587" y="182083"/>
                  <a:pt x="146798" y="187842"/>
                  <a:pt x="146798" y="195041"/>
                </a:cubicBezTo>
                <a:lnTo>
                  <a:pt x="146798" y="217718"/>
                </a:lnTo>
                <a:cubicBezTo>
                  <a:pt x="146798" y="224917"/>
                  <a:pt x="152587" y="230677"/>
                  <a:pt x="159825" y="230677"/>
                </a:cubicBezTo>
                <a:lnTo>
                  <a:pt x="172851" y="230677"/>
                </a:lnTo>
                <a:lnTo>
                  <a:pt x="172851" y="182083"/>
                </a:lnTo>
                <a:lnTo>
                  <a:pt x="159825" y="182083"/>
                </a:lnTo>
                <a:close/>
                <a:moveTo>
                  <a:pt x="181536" y="170564"/>
                </a:moveTo>
                <a:lnTo>
                  <a:pt x="181536" y="252274"/>
                </a:lnTo>
                <a:cubicBezTo>
                  <a:pt x="181536" y="265953"/>
                  <a:pt x="192392" y="276751"/>
                  <a:pt x="205780" y="276751"/>
                </a:cubicBezTo>
                <a:lnTo>
                  <a:pt x="226768" y="276751"/>
                </a:lnTo>
                <a:cubicBezTo>
                  <a:pt x="228215" y="274591"/>
                  <a:pt x="230386" y="265953"/>
                  <a:pt x="230386" y="252274"/>
                </a:cubicBezTo>
                <a:lnTo>
                  <a:pt x="230386" y="189282"/>
                </a:lnTo>
                <a:cubicBezTo>
                  <a:pt x="230386" y="186762"/>
                  <a:pt x="232558" y="184962"/>
                  <a:pt x="234729" y="184962"/>
                </a:cubicBezTo>
                <a:cubicBezTo>
                  <a:pt x="237262" y="184962"/>
                  <a:pt x="239071" y="186762"/>
                  <a:pt x="239071" y="189282"/>
                </a:cubicBezTo>
                <a:lnTo>
                  <a:pt x="239071" y="252274"/>
                </a:lnTo>
                <a:cubicBezTo>
                  <a:pt x="239071" y="257314"/>
                  <a:pt x="238709" y="268472"/>
                  <a:pt x="236176" y="276751"/>
                </a:cubicBezTo>
                <a:lnTo>
                  <a:pt x="240518" y="276751"/>
                </a:lnTo>
                <a:cubicBezTo>
                  <a:pt x="253907" y="276751"/>
                  <a:pt x="265124" y="265953"/>
                  <a:pt x="265124" y="252274"/>
                </a:cubicBezTo>
                <a:lnTo>
                  <a:pt x="265124" y="170564"/>
                </a:lnTo>
                <a:lnTo>
                  <a:pt x="181536" y="170564"/>
                </a:lnTo>
                <a:close/>
                <a:moveTo>
                  <a:pt x="177194" y="161925"/>
                </a:moveTo>
                <a:lnTo>
                  <a:pt x="269467" y="161925"/>
                </a:lnTo>
                <a:cubicBezTo>
                  <a:pt x="271638" y="161925"/>
                  <a:pt x="273809" y="163725"/>
                  <a:pt x="273809" y="166245"/>
                </a:cubicBezTo>
                <a:lnTo>
                  <a:pt x="273809" y="252274"/>
                </a:lnTo>
                <a:cubicBezTo>
                  <a:pt x="273809" y="261993"/>
                  <a:pt x="269467" y="270632"/>
                  <a:pt x="262953" y="276751"/>
                </a:cubicBezTo>
                <a:lnTo>
                  <a:pt x="281046" y="276751"/>
                </a:lnTo>
                <a:cubicBezTo>
                  <a:pt x="283217" y="276751"/>
                  <a:pt x="285388" y="278911"/>
                  <a:pt x="285388" y="281071"/>
                </a:cubicBezTo>
                <a:cubicBezTo>
                  <a:pt x="285388" y="283590"/>
                  <a:pt x="283217" y="285390"/>
                  <a:pt x="281046" y="285390"/>
                </a:cubicBezTo>
                <a:lnTo>
                  <a:pt x="165614" y="285390"/>
                </a:lnTo>
                <a:cubicBezTo>
                  <a:pt x="163081" y="285390"/>
                  <a:pt x="161272" y="283590"/>
                  <a:pt x="161272" y="281071"/>
                </a:cubicBezTo>
                <a:cubicBezTo>
                  <a:pt x="161272" y="278911"/>
                  <a:pt x="163081" y="276751"/>
                  <a:pt x="165614" y="276751"/>
                </a:cubicBezTo>
                <a:lnTo>
                  <a:pt x="183707" y="276751"/>
                </a:lnTo>
                <a:cubicBezTo>
                  <a:pt x="176832" y="270632"/>
                  <a:pt x="172851" y="261993"/>
                  <a:pt x="172851" y="252274"/>
                </a:cubicBezTo>
                <a:lnTo>
                  <a:pt x="172851" y="239316"/>
                </a:lnTo>
                <a:lnTo>
                  <a:pt x="159825" y="239316"/>
                </a:lnTo>
                <a:cubicBezTo>
                  <a:pt x="147883" y="239316"/>
                  <a:pt x="138113" y="229597"/>
                  <a:pt x="138113" y="217718"/>
                </a:cubicBezTo>
                <a:lnTo>
                  <a:pt x="138113" y="195041"/>
                </a:lnTo>
                <a:cubicBezTo>
                  <a:pt x="138113" y="183163"/>
                  <a:pt x="147883" y="173444"/>
                  <a:pt x="159825" y="173444"/>
                </a:cubicBezTo>
                <a:lnTo>
                  <a:pt x="172851" y="173444"/>
                </a:lnTo>
                <a:lnTo>
                  <a:pt x="172851" y="166245"/>
                </a:lnTo>
                <a:cubicBezTo>
                  <a:pt x="172851" y="163725"/>
                  <a:pt x="174661" y="161925"/>
                  <a:pt x="177194" y="161925"/>
                </a:cubicBezTo>
                <a:close/>
                <a:moveTo>
                  <a:pt x="248418" y="138112"/>
                </a:moveTo>
                <a:lnTo>
                  <a:pt x="262040" y="138112"/>
                </a:lnTo>
                <a:cubicBezTo>
                  <a:pt x="264191" y="138112"/>
                  <a:pt x="266342" y="140398"/>
                  <a:pt x="266342" y="142684"/>
                </a:cubicBezTo>
                <a:cubicBezTo>
                  <a:pt x="266342" y="145351"/>
                  <a:pt x="264191" y="147256"/>
                  <a:pt x="262040" y="147256"/>
                </a:cubicBezTo>
                <a:lnTo>
                  <a:pt x="248418" y="147256"/>
                </a:lnTo>
                <a:cubicBezTo>
                  <a:pt x="246268" y="147256"/>
                  <a:pt x="244475" y="145351"/>
                  <a:pt x="244475" y="142684"/>
                </a:cubicBezTo>
                <a:cubicBezTo>
                  <a:pt x="244475" y="140398"/>
                  <a:pt x="246268" y="138112"/>
                  <a:pt x="248418" y="138112"/>
                </a:cubicBezTo>
                <a:close/>
                <a:moveTo>
                  <a:pt x="21764" y="138112"/>
                </a:moveTo>
                <a:lnTo>
                  <a:pt x="35028" y="138112"/>
                </a:lnTo>
                <a:cubicBezTo>
                  <a:pt x="37537" y="138112"/>
                  <a:pt x="39329" y="140398"/>
                  <a:pt x="39329" y="142684"/>
                </a:cubicBezTo>
                <a:cubicBezTo>
                  <a:pt x="39329" y="145351"/>
                  <a:pt x="37537" y="147256"/>
                  <a:pt x="35028" y="147256"/>
                </a:cubicBezTo>
                <a:lnTo>
                  <a:pt x="21764" y="147256"/>
                </a:lnTo>
                <a:cubicBezTo>
                  <a:pt x="19255" y="147256"/>
                  <a:pt x="17463" y="145351"/>
                  <a:pt x="17463" y="142684"/>
                </a:cubicBezTo>
                <a:cubicBezTo>
                  <a:pt x="17463" y="140398"/>
                  <a:pt x="19255" y="138112"/>
                  <a:pt x="21764" y="138112"/>
                </a:cubicBezTo>
                <a:close/>
                <a:moveTo>
                  <a:pt x="140856" y="132778"/>
                </a:moveTo>
                <a:cubicBezTo>
                  <a:pt x="135127" y="132778"/>
                  <a:pt x="130830" y="137456"/>
                  <a:pt x="130830" y="142854"/>
                </a:cubicBezTo>
                <a:cubicBezTo>
                  <a:pt x="130830" y="148251"/>
                  <a:pt x="135127" y="152929"/>
                  <a:pt x="140856" y="152929"/>
                </a:cubicBezTo>
                <a:cubicBezTo>
                  <a:pt x="146226" y="152929"/>
                  <a:pt x="150881" y="148251"/>
                  <a:pt x="150881" y="142854"/>
                </a:cubicBezTo>
                <a:cubicBezTo>
                  <a:pt x="150881" y="137456"/>
                  <a:pt x="146226" y="132778"/>
                  <a:pt x="140856" y="132778"/>
                </a:cubicBezTo>
                <a:close/>
                <a:moveTo>
                  <a:pt x="244762" y="78845"/>
                </a:moveTo>
                <a:cubicBezTo>
                  <a:pt x="246948" y="77787"/>
                  <a:pt x="249498" y="78492"/>
                  <a:pt x="250592" y="80256"/>
                </a:cubicBezTo>
                <a:cubicBezTo>
                  <a:pt x="252049" y="82373"/>
                  <a:pt x="251320" y="85195"/>
                  <a:pt x="249134" y="86254"/>
                </a:cubicBezTo>
                <a:lnTo>
                  <a:pt x="237111" y="92956"/>
                </a:lnTo>
                <a:cubicBezTo>
                  <a:pt x="236746" y="93309"/>
                  <a:pt x="236018" y="93309"/>
                  <a:pt x="234925" y="93309"/>
                </a:cubicBezTo>
                <a:cubicBezTo>
                  <a:pt x="233467" y="93309"/>
                  <a:pt x="232010" y="92604"/>
                  <a:pt x="231281" y="91192"/>
                </a:cubicBezTo>
                <a:cubicBezTo>
                  <a:pt x="230188" y="89429"/>
                  <a:pt x="230917" y="86606"/>
                  <a:pt x="233103" y="85548"/>
                </a:cubicBezTo>
                <a:lnTo>
                  <a:pt x="244762" y="78845"/>
                </a:lnTo>
                <a:close/>
                <a:moveTo>
                  <a:pt x="39037" y="78845"/>
                </a:moveTo>
                <a:lnTo>
                  <a:pt x="50696" y="85548"/>
                </a:lnTo>
                <a:cubicBezTo>
                  <a:pt x="52882" y="86606"/>
                  <a:pt x="53610" y="89429"/>
                  <a:pt x="52517" y="91192"/>
                </a:cubicBezTo>
                <a:cubicBezTo>
                  <a:pt x="51424" y="92604"/>
                  <a:pt x="50331" y="93309"/>
                  <a:pt x="48510" y="93309"/>
                </a:cubicBezTo>
                <a:cubicBezTo>
                  <a:pt x="47781" y="93309"/>
                  <a:pt x="47052" y="93309"/>
                  <a:pt x="46688" y="92956"/>
                </a:cubicBezTo>
                <a:lnTo>
                  <a:pt x="34665" y="86254"/>
                </a:lnTo>
                <a:cubicBezTo>
                  <a:pt x="32478" y="85195"/>
                  <a:pt x="31750" y="82373"/>
                  <a:pt x="32843" y="80256"/>
                </a:cubicBezTo>
                <a:cubicBezTo>
                  <a:pt x="33936" y="78492"/>
                  <a:pt x="36851" y="77787"/>
                  <a:pt x="39037" y="78845"/>
                </a:cubicBezTo>
                <a:close/>
                <a:moveTo>
                  <a:pt x="140856" y="53975"/>
                </a:moveTo>
                <a:cubicBezTo>
                  <a:pt x="143362" y="53975"/>
                  <a:pt x="145152" y="55774"/>
                  <a:pt x="145152" y="58293"/>
                </a:cubicBezTo>
                <a:lnTo>
                  <a:pt x="145152" y="124862"/>
                </a:lnTo>
                <a:cubicBezTo>
                  <a:pt x="151955" y="126301"/>
                  <a:pt x="157325" y="131699"/>
                  <a:pt x="158757" y="138536"/>
                </a:cubicBezTo>
                <a:lnTo>
                  <a:pt x="201721" y="138536"/>
                </a:lnTo>
                <a:cubicBezTo>
                  <a:pt x="203869" y="138536"/>
                  <a:pt x="206017" y="140695"/>
                  <a:pt x="206017" y="142854"/>
                </a:cubicBezTo>
                <a:cubicBezTo>
                  <a:pt x="206017" y="145373"/>
                  <a:pt x="203869" y="147172"/>
                  <a:pt x="201721" y="147172"/>
                </a:cubicBezTo>
                <a:lnTo>
                  <a:pt x="158757" y="147172"/>
                </a:lnTo>
                <a:cubicBezTo>
                  <a:pt x="156967" y="155448"/>
                  <a:pt x="149449" y="161565"/>
                  <a:pt x="140856" y="161565"/>
                </a:cubicBezTo>
                <a:cubicBezTo>
                  <a:pt x="130472" y="161565"/>
                  <a:pt x="122238" y="153289"/>
                  <a:pt x="122238" y="142854"/>
                </a:cubicBezTo>
                <a:cubicBezTo>
                  <a:pt x="122238" y="133858"/>
                  <a:pt x="128324" y="126661"/>
                  <a:pt x="136559" y="124862"/>
                </a:cubicBezTo>
                <a:lnTo>
                  <a:pt x="136559" y="58293"/>
                </a:lnTo>
                <a:cubicBezTo>
                  <a:pt x="136559" y="55774"/>
                  <a:pt x="138350" y="53975"/>
                  <a:pt x="140856" y="53975"/>
                </a:cubicBezTo>
                <a:close/>
                <a:moveTo>
                  <a:pt x="204619" y="34819"/>
                </a:moveTo>
                <a:cubicBezTo>
                  <a:pt x="206849" y="35930"/>
                  <a:pt x="207592" y="38523"/>
                  <a:pt x="206105" y="40745"/>
                </a:cubicBezTo>
                <a:lnTo>
                  <a:pt x="199418" y="52599"/>
                </a:lnTo>
                <a:cubicBezTo>
                  <a:pt x="198674" y="54080"/>
                  <a:pt x="197188" y="55191"/>
                  <a:pt x="195702" y="55191"/>
                </a:cubicBezTo>
                <a:cubicBezTo>
                  <a:pt x="194587" y="55191"/>
                  <a:pt x="194216" y="54821"/>
                  <a:pt x="193473" y="54451"/>
                </a:cubicBezTo>
                <a:cubicBezTo>
                  <a:pt x="191243" y="52969"/>
                  <a:pt x="190500" y="50376"/>
                  <a:pt x="191615" y="48524"/>
                </a:cubicBezTo>
                <a:lnTo>
                  <a:pt x="198674" y="36300"/>
                </a:lnTo>
                <a:cubicBezTo>
                  <a:pt x="200161" y="34078"/>
                  <a:pt x="202390" y="33337"/>
                  <a:pt x="204619" y="34819"/>
                </a:cubicBezTo>
                <a:close/>
                <a:moveTo>
                  <a:pt x="78801" y="34819"/>
                </a:moveTo>
                <a:cubicBezTo>
                  <a:pt x="81030" y="33337"/>
                  <a:pt x="83631" y="34078"/>
                  <a:pt x="85117" y="36300"/>
                </a:cubicBezTo>
                <a:lnTo>
                  <a:pt x="91805" y="48524"/>
                </a:lnTo>
                <a:cubicBezTo>
                  <a:pt x="93291" y="50376"/>
                  <a:pt x="92548" y="52969"/>
                  <a:pt x="90319" y="54451"/>
                </a:cubicBezTo>
                <a:cubicBezTo>
                  <a:pt x="89576" y="54821"/>
                  <a:pt x="88833" y="55191"/>
                  <a:pt x="88089" y="55191"/>
                </a:cubicBezTo>
                <a:cubicBezTo>
                  <a:pt x="86603" y="55191"/>
                  <a:pt x="85117" y="54080"/>
                  <a:pt x="84374" y="52599"/>
                </a:cubicBezTo>
                <a:lnTo>
                  <a:pt x="77314" y="40745"/>
                </a:lnTo>
                <a:cubicBezTo>
                  <a:pt x="76200" y="38523"/>
                  <a:pt x="76571" y="35930"/>
                  <a:pt x="78801" y="34819"/>
                </a:cubicBezTo>
                <a:close/>
                <a:moveTo>
                  <a:pt x="142685" y="17462"/>
                </a:moveTo>
                <a:cubicBezTo>
                  <a:pt x="145352" y="17462"/>
                  <a:pt x="147257" y="19226"/>
                  <a:pt x="147257" y="21695"/>
                </a:cubicBezTo>
                <a:lnTo>
                  <a:pt x="147257" y="34748"/>
                </a:lnTo>
                <a:cubicBezTo>
                  <a:pt x="147257" y="37570"/>
                  <a:pt x="145352" y="39334"/>
                  <a:pt x="142685" y="39334"/>
                </a:cubicBezTo>
                <a:cubicBezTo>
                  <a:pt x="140018" y="39334"/>
                  <a:pt x="138113" y="37570"/>
                  <a:pt x="138113" y="34748"/>
                </a:cubicBezTo>
                <a:lnTo>
                  <a:pt x="138113" y="21695"/>
                </a:lnTo>
                <a:cubicBezTo>
                  <a:pt x="138113" y="19226"/>
                  <a:pt x="140018" y="17462"/>
                  <a:pt x="142685" y="17462"/>
                </a:cubicBezTo>
                <a:close/>
                <a:moveTo>
                  <a:pt x="141902" y="0"/>
                </a:moveTo>
                <a:cubicBezTo>
                  <a:pt x="219858" y="0"/>
                  <a:pt x="283804" y="63586"/>
                  <a:pt x="283804" y="141901"/>
                </a:cubicBezTo>
                <a:cubicBezTo>
                  <a:pt x="283804" y="144416"/>
                  <a:pt x="281649" y="146212"/>
                  <a:pt x="279493" y="146212"/>
                </a:cubicBezTo>
                <a:cubicBezTo>
                  <a:pt x="276978" y="146212"/>
                  <a:pt x="275182" y="144416"/>
                  <a:pt x="275182" y="141901"/>
                </a:cubicBezTo>
                <a:cubicBezTo>
                  <a:pt x="275182" y="68615"/>
                  <a:pt x="215547" y="8622"/>
                  <a:pt x="141902" y="8622"/>
                </a:cubicBezTo>
                <a:cubicBezTo>
                  <a:pt x="68256" y="8622"/>
                  <a:pt x="8622" y="68615"/>
                  <a:pt x="8622" y="141901"/>
                </a:cubicBezTo>
                <a:cubicBezTo>
                  <a:pt x="8622" y="215547"/>
                  <a:pt x="68256" y="275181"/>
                  <a:pt x="141902" y="275181"/>
                </a:cubicBezTo>
                <a:cubicBezTo>
                  <a:pt x="144417" y="275181"/>
                  <a:pt x="146213" y="277337"/>
                  <a:pt x="146213" y="279492"/>
                </a:cubicBezTo>
                <a:cubicBezTo>
                  <a:pt x="146213" y="282007"/>
                  <a:pt x="144417" y="283803"/>
                  <a:pt x="141902" y="283803"/>
                </a:cubicBezTo>
                <a:cubicBezTo>
                  <a:pt x="63586" y="283803"/>
                  <a:pt x="0" y="220217"/>
                  <a:pt x="0" y="141901"/>
                </a:cubicBezTo>
                <a:cubicBezTo>
                  <a:pt x="0" y="63586"/>
                  <a:pt x="63586" y="0"/>
                  <a:pt x="1419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0" name="Freeform 967">
            <a:extLst>
              <a:ext uri="{FF2B5EF4-FFF2-40B4-BE49-F238E27FC236}">
                <a16:creationId xmlns:a16="http://schemas.microsoft.com/office/drawing/2014/main" id="{86896907-0998-8244-8A5F-5F55025F9B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71469" y="3699191"/>
            <a:ext cx="1034712" cy="1175808"/>
          </a:xfrm>
          <a:custGeom>
            <a:avLst/>
            <a:gdLst>
              <a:gd name="T0" fmla="*/ 2934571 w 250464"/>
              <a:gd name="T1" fmla="*/ 4925870 h 283803"/>
              <a:gd name="T2" fmla="*/ 2934571 w 250464"/>
              <a:gd name="T3" fmla="*/ 4186234 h 283803"/>
              <a:gd name="T4" fmla="*/ 2563291 w 250464"/>
              <a:gd name="T5" fmla="*/ 3640528 h 283803"/>
              <a:gd name="T6" fmla="*/ 2934571 w 250464"/>
              <a:gd name="T7" fmla="*/ 3267136 h 283803"/>
              <a:gd name="T8" fmla="*/ 3470085 w 250464"/>
              <a:gd name="T9" fmla="*/ 3640528 h 283803"/>
              <a:gd name="T10" fmla="*/ 4212645 w 250464"/>
              <a:gd name="T11" fmla="*/ 3640528 h 283803"/>
              <a:gd name="T12" fmla="*/ 3020257 w 250464"/>
              <a:gd name="T13" fmla="*/ 3102003 h 283803"/>
              <a:gd name="T14" fmla="*/ 3020257 w 250464"/>
              <a:gd name="T15" fmla="*/ 2355193 h 283803"/>
              <a:gd name="T16" fmla="*/ 2227705 w 250464"/>
              <a:gd name="T17" fmla="*/ 3037350 h 283803"/>
              <a:gd name="T18" fmla="*/ 2106332 w 250464"/>
              <a:gd name="T19" fmla="*/ 3159426 h 283803"/>
              <a:gd name="T20" fmla="*/ 1892132 w 250464"/>
              <a:gd name="T21" fmla="*/ 4387296 h 283803"/>
              <a:gd name="T22" fmla="*/ 2848895 w 250464"/>
              <a:gd name="T23" fmla="*/ 3102003 h 283803"/>
              <a:gd name="T24" fmla="*/ 2787714 w 250464"/>
              <a:gd name="T25" fmla="*/ 1801314 h 283803"/>
              <a:gd name="T26" fmla="*/ 2697276 w 250464"/>
              <a:gd name="T27" fmla="*/ 1713453 h 283803"/>
              <a:gd name="T28" fmla="*/ 3168339 w 250464"/>
              <a:gd name="T29" fmla="*/ 1579218 h 283803"/>
              <a:gd name="T30" fmla="*/ 807579 w 250464"/>
              <a:gd name="T31" fmla="*/ 1174019 h 283803"/>
              <a:gd name="T32" fmla="*/ 1439535 w 250464"/>
              <a:gd name="T33" fmla="*/ 1356804 h 283803"/>
              <a:gd name="T34" fmla="*/ 807579 w 250464"/>
              <a:gd name="T35" fmla="*/ 1174019 h 283803"/>
              <a:gd name="T36" fmla="*/ 432758 w 250464"/>
              <a:gd name="T37" fmla="*/ 1265407 h 283803"/>
              <a:gd name="T38" fmla="*/ 0 w 250464"/>
              <a:gd name="T39" fmla="*/ 1265407 h 283803"/>
              <a:gd name="T40" fmla="*/ 2913340 w 250464"/>
              <a:gd name="T41" fmla="*/ 1138485 h 283803"/>
              <a:gd name="T42" fmla="*/ 2822906 w 250464"/>
              <a:gd name="T43" fmla="*/ 1047105 h 283803"/>
              <a:gd name="T44" fmla="*/ 1531883 w 250464"/>
              <a:gd name="T45" fmla="*/ 662521 h 283803"/>
              <a:gd name="T46" fmla="*/ 0 w 250464"/>
              <a:gd name="T47" fmla="*/ 662521 h 283803"/>
              <a:gd name="T48" fmla="*/ 3133194 w 250464"/>
              <a:gd name="T49" fmla="*/ 567330 h 283803"/>
              <a:gd name="T50" fmla="*/ 3042744 w 250464"/>
              <a:gd name="T51" fmla="*/ 475924 h 283803"/>
              <a:gd name="T52" fmla="*/ 1999224 w 250464"/>
              <a:gd name="T53" fmla="*/ 2032105 h 283803"/>
              <a:gd name="T54" fmla="*/ 2934571 w 250464"/>
              <a:gd name="T55" fmla="*/ 2182843 h 283803"/>
              <a:gd name="T56" fmla="*/ 1477981 w 250464"/>
              <a:gd name="T57" fmla="*/ 3640528 h 283803"/>
              <a:gd name="T58" fmla="*/ 1099566 w 250464"/>
              <a:gd name="T59" fmla="*/ 3906196 h 283803"/>
              <a:gd name="T60" fmla="*/ 4783876 w 250464"/>
              <a:gd name="T61" fmla="*/ 3640528 h 283803"/>
              <a:gd name="T62" fmla="*/ 3534310 w 250464"/>
              <a:gd name="T63" fmla="*/ 172344 h 283803"/>
              <a:gd name="T64" fmla="*/ 3848490 w 250464"/>
              <a:gd name="T65" fmla="*/ 0 h 283803"/>
              <a:gd name="T66" fmla="*/ 3705710 w 250464"/>
              <a:gd name="T67" fmla="*/ 172344 h 283803"/>
              <a:gd name="T68" fmla="*/ 4955229 w 250464"/>
              <a:gd name="T69" fmla="*/ 3640528 h 283803"/>
              <a:gd name="T70" fmla="*/ 2698948 w 250464"/>
              <a:gd name="T71" fmla="*/ 5658237 h 283803"/>
              <a:gd name="T72" fmla="*/ 849655 w 250464"/>
              <a:gd name="T73" fmla="*/ 1895656 h 283803"/>
              <a:gd name="T74" fmla="*/ 85650 w 250464"/>
              <a:gd name="T75" fmla="*/ 1716149 h 283803"/>
              <a:gd name="T76" fmla="*/ 1449443 w 250464"/>
              <a:gd name="T77" fmla="*/ 2254694 h 283803"/>
              <a:gd name="T78" fmla="*/ 2163473 w 250464"/>
              <a:gd name="T79" fmla="*/ 172344 h 283803"/>
              <a:gd name="T80" fmla="*/ 2020640 w 250464"/>
              <a:gd name="T81" fmla="*/ 0 h 283803"/>
              <a:gd name="T82" fmla="*/ 1563162 w 250464"/>
              <a:gd name="T83" fmla="*/ 91408 h 283803"/>
              <a:gd name="T84" fmla="*/ 1036477 w 250464"/>
              <a:gd name="T85" fmla="*/ 91408 h 283803"/>
              <a:gd name="T86" fmla="*/ 660423 w 250464"/>
              <a:gd name="T87" fmla="*/ 0 h 283803"/>
              <a:gd name="T88" fmla="*/ 86123 w 250464"/>
              <a:gd name="T89" fmla="*/ 182821 h 28380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0464" h="283803">
                <a:moveTo>
                  <a:pt x="130285" y="202255"/>
                </a:moveTo>
                <a:lnTo>
                  <a:pt x="101052" y="225965"/>
                </a:lnTo>
                <a:cubicBezTo>
                  <a:pt x="112601" y="238538"/>
                  <a:pt x="129563" y="246442"/>
                  <a:pt x="148330" y="246442"/>
                </a:cubicBezTo>
                <a:cubicBezTo>
                  <a:pt x="164209" y="246442"/>
                  <a:pt x="179006" y="240694"/>
                  <a:pt x="190555" y="230994"/>
                </a:cubicBezTo>
                <a:lnTo>
                  <a:pt x="164209" y="204410"/>
                </a:lnTo>
                <a:cubicBezTo>
                  <a:pt x="159518" y="207284"/>
                  <a:pt x="154104" y="209439"/>
                  <a:pt x="148330" y="209439"/>
                </a:cubicBezTo>
                <a:cubicBezTo>
                  <a:pt x="141473" y="209439"/>
                  <a:pt x="134977" y="206565"/>
                  <a:pt x="130285" y="202255"/>
                </a:cubicBezTo>
                <a:close/>
                <a:moveTo>
                  <a:pt x="148330" y="163456"/>
                </a:moveTo>
                <a:cubicBezTo>
                  <a:pt x="137864" y="163456"/>
                  <a:pt x="129563" y="171719"/>
                  <a:pt x="129563" y="182137"/>
                </a:cubicBezTo>
                <a:cubicBezTo>
                  <a:pt x="129563" y="192555"/>
                  <a:pt x="137864" y="200818"/>
                  <a:pt x="148330" y="200818"/>
                </a:cubicBezTo>
                <a:cubicBezTo>
                  <a:pt x="158435" y="200818"/>
                  <a:pt x="167097" y="192555"/>
                  <a:pt x="167097" y="182137"/>
                </a:cubicBezTo>
                <a:cubicBezTo>
                  <a:pt x="167097" y="171719"/>
                  <a:pt x="158435" y="163456"/>
                  <a:pt x="148330" y="163456"/>
                </a:cubicBezTo>
                <a:close/>
                <a:moveTo>
                  <a:pt x="203187" y="148009"/>
                </a:moveTo>
                <a:lnTo>
                  <a:pt x="172510" y="169923"/>
                </a:lnTo>
                <a:cubicBezTo>
                  <a:pt x="174315" y="173515"/>
                  <a:pt x="175397" y="177467"/>
                  <a:pt x="175397" y="182137"/>
                </a:cubicBezTo>
                <a:cubicBezTo>
                  <a:pt x="175397" y="188244"/>
                  <a:pt x="173593" y="193633"/>
                  <a:pt x="170345" y="198303"/>
                </a:cubicBezTo>
                <a:lnTo>
                  <a:pt x="196329" y="224887"/>
                </a:lnTo>
                <a:cubicBezTo>
                  <a:pt x="206796" y="213391"/>
                  <a:pt x="212931" y="198662"/>
                  <a:pt x="212931" y="182137"/>
                </a:cubicBezTo>
                <a:cubicBezTo>
                  <a:pt x="212931" y="169563"/>
                  <a:pt x="209322" y="158067"/>
                  <a:pt x="203187" y="148009"/>
                </a:cubicBezTo>
                <a:close/>
                <a:moveTo>
                  <a:pt x="152661" y="117832"/>
                </a:moveTo>
                <a:lnTo>
                  <a:pt x="152661" y="155194"/>
                </a:lnTo>
                <a:cubicBezTo>
                  <a:pt x="158435" y="156271"/>
                  <a:pt x="163488" y="158786"/>
                  <a:pt x="167818" y="162738"/>
                </a:cubicBezTo>
                <a:lnTo>
                  <a:pt x="198134" y="141183"/>
                </a:lnTo>
                <a:cubicBezTo>
                  <a:pt x="187307" y="127891"/>
                  <a:pt x="170706" y="118910"/>
                  <a:pt x="152661" y="117832"/>
                </a:cubicBezTo>
                <a:close/>
                <a:moveTo>
                  <a:pt x="143999" y="117832"/>
                </a:moveTo>
                <a:cubicBezTo>
                  <a:pt x="126676" y="118910"/>
                  <a:pt x="110796" y="126813"/>
                  <a:pt x="99969" y="139387"/>
                </a:cubicBezTo>
                <a:lnTo>
                  <a:pt x="112601" y="151960"/>
                </a:lnTo>
                <a:cubicBezTo>
                  <a:pt x="114405" y="153757"/>
                  <a:pt x="114405" y="156271"/>
                  <a:pt x="112601" y="158067"/>
                </a:cubicBezTo>
                <a:cubicBezTo>
                  <a:pt x="111518" y="158786"/>
                  <a:pt x="110435" y="159145"/>
                  <a:pt x="109353" y="159145"/>
                </a:cubicBezTo>
                <a:cubicBezTo>
                  <a:pt x="108270" y="159145"/>
                  <a:pt x="107187" y="158786"/>
                  <a:pt x="106466" y="158067"/>
                </a:cubicBezTo>
                <a:lnTo>
                  <a:pt x="94556" y="146212"/>
                </a:lnTo>
                <a:cubicBezTo>
                  <a:pt x="87699" y="156271"/>
                  <a:pt x="83368" y="168845"/>
                  <a:pt x="83368" y="182137"/>
                </a:cubicBezTo>
                <a:cubicBezTo>
                  <a:pt x="83368" y="196147"/>
                  <a:pt x="88060" y="208721"/>
                  <a:pt x="95639" y="219498"/>
                </a:cubicBezTo>
                <a:lnTo>
                  <a:pt x="124510" y="195429"/>
                </a:lnTo>
                <a:cubicBezTo>
                  <a:pt x="122345" y="191477"/>
                  <a:pt x="120902" y="187166"/>
                  <a:pt x="120902" y="182137"/>
                </a:cubicBezTo>
                <a:cubicBezTo>
                  <a:pt x="120902" y="168486"/>
                  <a:pt x="131007" y="157349"/>
                  <a:pt x="143999" y="155194"/>
                </a:cubicBezTo>
                <a:lnTo>
                  <a:pt x="143999" y="117832"/>
                </a:lnTo>
                <a:close/>
                <a:moveTo>
                  <a:pt x="136335" y="85725"/>
                </a:moveTo>
                <a:cubicBezTo>
                  <a:pt x="138621" y="85725"/>
                  <a:pt x="140907" y="87923"/>
                  <a:pt x="140907" y="90121"/>
                </a:cubicBezTo>
                <a:cubicBezTo>
                  <a:pt x="140907" y="92686"/>
                  <a:pt x="138621" y="94884"/>
                  <a:pt x="136335" y="94884"/>
                </a:cubicBezTo>
                <a:cubicBezTo>
                  <a:pt x="133668" y="94884"/>
                  <a:pt x="131763" y="92686"/>
                  <a:pt x="131763" y="90121"/>
                </a:cubicBezTo>
                <a:cubicBezTo>
                  <a:pt x="131763" y="87923"/>
                  <a:pt x="133668" y="85725"/>
                  <a:pt x="136335" y="85725"/>
                </a:cubicBezTo>
                <a:close/>
                <a:moveTo>
                  <a:pt x="160147" y="69850"/>
                </a:moveTo>
                <a:cubicBezTo>
                  <a:pt x="162433" y="69850"/>
                  <a:pt x="164719" y="72048"/>
                  <a:pt x="164719" y="74613"/>
                </a:cubicBezTo>
                <a:cubicBezTo>
                  <a:pt x="164719" y="76811"/>
                  <a:pt x="162433" y="79009"/>
                  <a:pt x="160147" y="79009"/>
                </a:cubicBezTo>
                <a:cubicBezTo>
                  <a:pt x="157480" y="79009"/>
                  <a:pt x="155575" y="76811"/>
                  <a:pt x="155575" y="74613"/>
                </a:cubicBezTo>
                <a:cubicBezTo>
                  <a:pt x="155575" y="72048"/>
                  <a:pt x="157480" y="69850"/>
                  <a:pt x="160147" y="69850"/>
                </a:cubicBezTo>
                <a:close/>
                <a:moveTo>
                  <a:pt x="40820" y="58737"/>
                </a:moveTo>
                <a:lnTo>
                  <a:pt x="72763" y="58737"/>
                </a:lnTo>
                <a:cubicBezTo>
                  <a:pt x="75276" y="58737"/>
                  <a:pt x="77429" y="60642"/>
                  <a:pt x="77429" y="63309"/>
                </a:cubicBezTo>
                <a:cubicBezTo>
                  <a:pt x="77429" y="65595"/>
                  <a:pt x="75276" y="67881"/>
                  <a:pt x="72763" y="67881"/>
                </a:cubicBezTo>
                <a:lnTo>
                  <a:pt x="40820" y="67881"/>
                </a:lnTo>
                <a:cubicBezTo>
                  <a:pt x="38308" y="67881"/>
                  <a:pt x="36513" y="65595"/>
                  <a:pt x="36513" y="63309"/>
                </a:cubicBezTo>
                <a:cubicBezTo>
                  <a:pt x="36513" y="60642"/>
                  <a:pt x="38308" y="58737"/>
                  <a:pt x="40820" y="58737"/>
                </a:cubicBezTo>
                <a:close/>
                <a:moveTo>
                  <a:pt x="4234" y="58737"/>
                </a:moveTo>
                <a:lnTo>
                  <a:pt x="17639" y="58737"/>
                </a:lnTo>
                <a:cubicBezTo>
                  <a:pt x="19756" y="58737"/>
                  <a:pt x="21872" y="60642"/>
                  <a:pt x="21872" y="63309"/>
                </a:cubicBezTo>
                <a:cubicBezTo>
                  <a:pt x="21872" y="65595"/>
                  <a:pt x="19756" y="67881"/>
                  <a:pt x="17639" y="67881"/>
                </a:cubicBezTo>
                <a:lnTo>
                  <a:pt x="4234" y="67881"/>
                </a:lnTo>
                <a:cubicBezTo>
                  <a:pt x="1764" y="67881"/>
                  <a:pt x="0" y="65595"/>
                  <a:pt x="0" y="63309"/>
                </a:cubicBezTo>
                <a:cubicBezTo>
                  <a:pt x="0" y="60642"/>
                  <a:pt x="1764" y="58737"/>
                  <a:pt x="4234" y="58737"/>
                </a:cubicBezTo>
                <a:close/>
                <a:moveTo>
                  <a:pt x="142685" y="52387"/>
                </a:moveTo>
                <a:cubicBezTo>
                  <a:pt x="144971" y="52387"/>
                  <a:pt x="147257" y="54292"/>
                  <a:pt x="147257" y="56959"/>
                </a:cubicBezTo>
                <a:cubicBezTo>
                  <a:pt x="147257" y="59626"/>
                  <a:pt x="144971" y="61531"/>
                  <a:pt x="142685" y="61531"/>
                </a:cubicBezTo>
                <a:cubicBezTo>
                  <a:pt x="140018" y="61531"/>
                  <a:pt x="138113" y="59626"/>
                  <a:pt x="138113" y="56959"/>
                </a:cubicBezTo>
                <a:cubicBezTo>
                  <a:pt x="138113" y="54292"/>
                  <a:pt x="140018" y="52387"/>
                  <a:pt x="142685" y="52387"/>
                </a:cubicBezTo>
                <a:close/>
                <a:moveTo>
                  <a:pt x="4302" y="28575"/>
                </a:moveTo>
                <a:lnTo>
                  <a:pt x="72770" y="28575"/>
                </a:lnTo>
                <a:cubicBezTo>
                  <a:pt x="75279" y="28575"/>
                  <a:pt x="77430" y="30480"/>
                  <a:pt x="77430" y="33147"/>
                </a:cubicBezTo>
                <a:cubicBezTo>
                  <a:pt x="77430" y="35433"/>
                  <a:pt x="75279" y="37719"/>
                  <a:pt x="72770" y="37719"/>
                </a:cubicBezTo>
                <a:lnTo>
                  <a:pt x="4302" y="37719"/>
                </a:lnTo>
                <a:cubicBezTo>
                  <a:pt x="1793" y="37719"/>
                  <a:pt x="0" y="35433"/>
                  <a:pt x="0" y="33147"/>
                </a:cubicBezTo>
                <a:cubicBezTo>
                  <a:pt x="0" y="30480"/>
                  <a:pt x="1793" y="28575"/>
                  <a:pt x="4302" y="28575"/>
                </a:cubicBezTo>
                <a:close/>
                <a:moveTo>
                  <a:pt x="153797" y="23812"/>
                </a:moveTo>
                <a:cubicBezTo>
                  <a:pt x="156083" y="23812"/>
                  <a:pt x="158369" y="25717"/>
                  <a:pt x="158369" y="28384"/>
                </a:cubicBezTo>
                <a:cubicBezTo>
                  <a:pt x="158369" y="31051"/>
                  <a:pt x="156083" y="32956"/>
                  <a:pt x="153797" y="32956"/>
                </a:cubicBezTo>
                <a:cubicBezTo>
                  <a:pt x="151130" y="32956"/>
                  <a:pt x="149225" y="31051"/>
                  <a:pt x="149225" y="28384"/>
                </a:cubicBezTo>
                <a:cubicBezTo>
                  <a:pt x="149225" y="25717"/>
                  <a:pt x="151130" y="23812"/>
                  <a:pt x="153797" y="23812"/>
                </a:cubicBezTo>
                <a:close/>
                <a:moveTo>
                  <a:pt x="118014" y="8622"/>
                </a:moveTo>
                <a:lnTo>
                  <a:pt x="118014" y="72927"/>
                </a:lnTo>
                <a:cubicBezTo>
                  <a:pt x="118014" y="84782"/>
                  <a:pt x="111518" y="95559"/>
                  <a:pt x="101052" y="101666"/>
                </a:cubicBezTo>
                <a:cubicBezTo>
                  <a:pt x="92751" y="106696"/>
                  <a:pt x="85533" y="112443"/>
                  <a:pt x="79398" y="118910"/>
                </a:cubicBezTo>
                <a:lnTo>
                  <a:pt x="93834" y="133280"/>
                </a:lnTo>
                <a:cubicBezTo>
                  <a:pt x="107187" y="118191"/>
                  <a:pt x="126676" y="109210"/>
                  <a:pt x="148330" y="109210"/>
                </a:cubicBezTo>
                <a:cubicBezTo>
                  <a:pt x="188751" y="109210"/>
                  <a:pt x="221592" y="141902"/>
                  <a:pt x="221592" y="182137"/>
                </a:cubicBezTo>
                <a:cubicBezTo>
                  <a:pt x="221592" y="222372"/>
                  <a:pt x="188751" y="255063"/>
                  <a:pt x="148330" y="255063"/>
                </a:cubicBezTo>
                <a:cubicBezTo>
                  <a:pt x="107548" y="255063"/>
                  <a:pt x="74706" y="222372"/>
                  <a:pt x="74706" y="182137"/>
                </a:cubicBezTo>
                <a:cubicBezTo>
                  <a:pt x="74706" y="166330"/>
                  <a:pt x="79759" y="151960"/>
                  <a:pt x="88421" y="140105"/>
                </a:cubicBezTo>
                <a:lnTo>
                  <a:pt x="73985" y="125736"/>
                </a:lnTo>
                <a:cubicBezTo>
                  <a:pt x="58827" y="145135"/>
                  <a:pt x="52331" y="169923"/>
                  <a:pt x="55579" y="195429"/>
                </a:cubicBezTo>
                <a:cubicBezTo>
                  <a:pt x="61353" y="236742"/>
                  <a:pt x="95999" y="270152"/>
                  <a:pt x="137503" y="274822"/>
                </a:cubicBezTo>
                <a:cubicBezTo>
                  <a:pt x="164570" y="277696"/>
                  <a:pt x="190555" y="269433"/>
                  <a:pt x="210765" y="251471"/>
                </a:cubicBezTo>
                <a:cubicBezTo>
                  <a:pt x="230615" y="233868"/>
                  <a:pt x="241803" y="208362"/>
                  <a:pt x="241803" y="182137"/>
                </a:cubicBezTo>
                <a:cubicBezTo>
                  <a:pt x="241803" y="149086"/>
                  <a:pt x="224119" y="118191"/>
                  <a:pt x="195247" y="101666"/>
                </a:cubicBezTo>
                <a:cubicBezTo>
                  <a:pt x="184781" y="95559"/>
                  <a:pt x="178645" y="84782"/>
                  <a:pt x="178645" y="72927"/>
                </a:cubicBezTo>
                <a:lnTo>
                  <a:pt x="178645" y="8622"/>
                </a:lnTo>
                <a:lnTo>
                  <a:pt x="118014" y="8622"/>
                </a:lnTo>
                <a:close/>
                <a:moveTo>
                  <a:pt x="102135" y="0"/>
                </a:moveTo>
                <a:lnTo>
                  <a:pt x="194525" y="0"/>
                </a:lnTo>
                <a:cubicBezTo>
                  <a:pt x="196690" y="0"/>
                  <a:pt x="198495" y="2155"/>
                  <a:pt x="198495" y="4311"/>
                </a:cubicBezTo>
                <a:cubicBezTo>
                  <a:pt x="198495" y="6826"/>
                  <a:pt x="196690" y="8622"/>
                  <a:pt x="194525" y="8622"/>
                </a:cubicBezTo>
                <a:lnTo>
                  <a:pt x="187307" y="8622"/>
                </a:lnTo>
                <a:lnTo>
                  <a:pt x="187307" y="72927"/>
                </a:lnTo>
                <a:cubicBezTo>
                  <a:pt x="187307" y="81549"/>
                  <a:pt x="191999" y="89452"/>
                  <a:pt x="199578" y="94122"/>
                </a:cubicBezTo>
                <a:cubicBezTo>
                  <a:pt x="230976" y="112443"/>
                  <a:pt x="250464" y="145853"/>
                  <a:pt x="250464" y="182137"/>
                </a:cubicBezTo>
                <a:cubicBezTo>
                  <a:pt x="250464" y="210876"/>
                  <a:pt x="238194" y="238538"/>
                  <a:pt x="216540" y="257937"/>
                </a:cubicBezTo>
                <a:cubicBezTo>
                  <a:pt x="197412" y="274822"/>
                  <a:pt x="173593" y="283803"/>
                  <a:pt x="148330" y="283803"/>
                </a:cubicBezTo>
                <a:cubicBezTo>
                  <a:pt x="144721" y="283803"/>
                  <a:pt x="140390" y="283444"/>
                  <a:pt x="136420" y="283084"/>
                </a:cubicBezTo>
                <a:cubicBezTo>
                  <a:pt x="91308" y="278055"/>
                  <a:pt x="53413" y="241771"/>
                  <a:pt x="46917" y="196866"/>
                </a:cubicBezTo>
                <a:cubicBezTo>
                  <a:pt x="42947" y="168486"/>
                  <a:pt x="50887" y="140824"/>
                  <a:pt x="67849" y="119269"/>
                </a:cubicBezTo>
                <a:lnTo>
                  <a:pt x="42947" y="94841"/>
                </a:lnTo>
                <a:lnTo>
                  <a:pt x="4331" y="94841"/>
                </a:lnTo>
                <a:cubicBezTo>
                  <a:pt x="1805" y="94841"/>
                  <a:pt x="0" y="92685"/>
                  <a:pt x="0" y="90170"/>
                </a:cubicBezTo>
                <a:cubicBezTo>
                  <a:pt x="0" y="88015"/>
                  <a:pt x="1805" y="85859"/>
                  <a:pt x="4331" y="85859"/>
                </a:cubicBezTo>
                <a:lnTo>
                  <a:pt x="44752" y="85859"/>
                </a:lnTo>
                <a:cubicBezTo>
                  <a:pt x="45834" y="85859"/>
                  <a:pt x="46917" y="86578"/>
                  <a:pt x="47639" y="87296"/>
                </a:cubicBezTo>
                <a:lnTo>
                  <a:pt x="73263" y="112803"/>
                </a:lnTo>
                <a:cubicBezTo>
                  <a:pt x="80120" y="105618"/>
                  <a:pt x="88060" y="99511"/>
                  <a:pt x="96721" y="94122"/>
                </a:cubicBezTo>
                <a:cubicBezTo>
                  <a:pt x="104661" y="89452"/>
                  <a:pt x="109353" y="81549"/>
                  <a:pt x="109353" y="72927"/>
                </a:cubicBezTo>
                <a:lnTo>
                  <a:pt x="109353" y="8622"/>
                </a:lnTo>
                <a:lnTo>
                  <a:pt x="102135" y="8622"/>
                </a:lnTo>
                <a:cubicBezTo>
                  <a:pt x="99969" y="8622"/>
                  <a:pt x="97804" y="6826"/>
                  <a:pt x="97804" y="4311"/>
                </a:cubicBezTo>
                <a:cubicBezTo>
                  <a:pt x="97804" y="2155"/>
                  <a:pt x="99969" y="0"/>
                  <a:pt x="102135" y="0"/>
                </a:cubicBezTo>
                <a:close/>
                <a:moveTo>
                  <a:pt x="57129" y="0"/>
                </a:moveTo>
                <a:lnTo>
                  <a:pt x="74270" y="0"/>
                </a:lnTo>
                <a:cubicBezTo>
                  <a:pt x="76822" y="0"/>
                  <a:pt x="79011" y="2286"/>
                  <a:pt x="79011" y="4572"/>
                </a:cubicBezTo>
                <a:cubicBezTo>
                  <a:pt x="79011" y="7239"/>
                  <a:pt x="76822" y="9144"/>
                  <a:pt x="74270" y="9144"/>
                </a:cubicBezTo>
                <a:lnTo>
                  <a:pt x="57129" y="9144"/>
                </a:lnTo>
                <a:cubicBezTo>
                  <a:pt x="54576" y="9144"/>
                  <a:pt x="52388" y="7239"/>
                  <a:pt x="52388" y="4572"/>
                </a:cubicBezTo>
                <a:cubicBezTo>
                  <a:pt x="52388" y="2286"/>
                  <a:pt x="54576" y="0"/>
                  <a:pt x="57129" y="0"/>
                </a:cubicBezTo>
                <a:close/>
                <a:moveTo>
                  <a:pt x="4355" y="0"/>
                </a:moveTo>
                <a:lnTo>
                  <a:pt x="33383" y="0"/>
                </a:lnTo>
                <a:cubicBezTo>
                  <a:pt x="35560" y="0"/>
                  <a:pt x="37737" y="2286"/>
                  <a:pt x="37737" y="4572"/>
                </a:cubicBezTo>
                <a:cubicBezTo>
                  <a:pt x="37737" y="7239"/>
                  <a:pt x="35560" y="9144"/>
                  <a:pt x="33383" y="9144"/>
                </a:cubicBezTo>
                <a:lnTo>
                  <a:pt x="4355" y="9144"/>
                </a:lnTo>
                <a:cubicBezTo>
                  <a:pt x="1815" y="9144"/>
                  <a:pt x="0" y="7239"/>
                  <a:pt x="0" y="4572"/>
                </a:cubicBezTo>
                <a:cubicBezTo>
                  <a:pt x="0" y="2286"/>
                  <a:pt x="1815" y="0"/>
                  <a:pt x="43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1" name="Freeform 336">
            <a:extLst>
              <a:ext uri="{FF2B5EF4-FFF2-40B4-BE49-F238E27FC236}">
                <a16:creationId xmlns:a16="http://schemas.microsoft.com/office/drawing/2014/main" id="{236FDEF0-CC37-A341-A808-62627EC8E2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620553" y="10340415"/>
            <a:ext cx="1175808" cy="1081746"/>
          </a:xfrm>
          <a:custGeom>
            <a:avLst/>
            <a:gdLst>
              <a:gd name="T0" fmla="*/ 2147483646 w 791"/>
              <a:gd name="T1" fmla="*/ 2147483646 h 727"/>
              <a:gd name="T2" fmla="*/ 2147483646 w 791"/>
              <a:gd name="T3" fmla="*/ 2147483646 h 727"/>
              <a:gd name="T4" fmla="*/ 2147483646 w 791"/>
              <a:gd name="T5" fmla="*/ 2147483646 h 727"/>
              <a:gd name="T6" fmla="*/ 2147483646 w 791"/>
              <a:gd name="T7" fmla="*/ 2147483646 h 727"/>
              <a:gd name="T8" fmla="*/ 2147483646 w 791"/>
              <a:gd name="T9" fmla="*/ 2147483646 h 727"/>
              <a:gd name="T10" fmla="*/ 2147483646 w 791"/>
              <a:gd name="T11" fmla="*/ 2147483646 h 727"/>
              <a:gd name="T12" fmla="*/ 2147483646 w 791"/>
              <a:gd name="T13" fmla="*/ 2147483646 h 727"/>
              <a:gd name="T14" fmla="*/ 2147483646 w 791"/>
              <a:gd name="T15" fmla="*/ 2147483646 h 727"/>
              <a:gd name="T16" fmla="*/ 2147483646 w 791"/>
              <a:gd name="T17" fmla="*/ 2147483646 h 727"/>
              <a:gd name="T18" fmla="*/ 2147483646 w 791"/>
              <a:gd name="T19" fmla="*/ 2147483646 h 727"/>
              <a:gd name="T20" fmla="*/ 2147483646 w 791"/>
              <a:gd name="T21" fmla="*/ 2147483646 h 727"/>
              <a:gd name="T22" fmla="*/ 2147483646 w 791"/>
              <a:gd name="T23" fmla="*/ 2147483646 h 727"/>
              <a:gd name="T24" fmla="*/ 2147483646 w 791"/>
              <a:gd name="T25" fmla="*/ 2147483646 h 727"/>
              <a:gd name="T26" fmla="*/ 2147483646 w 791"/>
              <a:gd name="T27" fmla="*/ 2147483646 h 727"/>
              <a:gd name="T28" fmla="*/ 2147483646 w 791"/>
              <a:gd name="T29" fmla="*/ 2147483646 h 727"/>
              <a:gd name="T30" fmla="*/ 2147483646 w 791"/>
              <a:gd name="T31" fmla="*/ 2147483646 h 727"/>
              <a:gd name="T32" fmla="*/ 2147483646 w 791"/>
              <a:gd name="T33" fmla="*/ 2147483646 h 727"/>
              <a:gd name="T34" fmla="*/ 2147483646 w 791"/>
              <a:gd name="T35" fmla="*/ 2147483646 h 727"/>
              <a:gd name="T36" fmla="*/ 2147483646 w 791"/>
              <a:gd name="T37" fmla="*/ 2147483646 h 727"/>
              <a:gd name="T38" fmla="*/ 2147483646 w 791"/>
              <a:gd name="T39" fmla="*/ 2147483646 h 727"/>
              <a:gd name="T40" fmla="*/ 2147483646 w 791"/>
              <a:gd name="T41" fmla="*/ 2147483646 h 727"/>
              <a:gd name="T42" fmla="*/ 2147483646 w 791"/>
              <a:gd name="T43" fmla="*/ 2147483646 h 727"/>
              <a:gd name="T44" fmla="*/ 2147483646 w 791"/>
              <a:gd name="T45" fmla="*/ 2147483646 h 727"/>
              <a:gd name="T46" fmla="*/ 2147483646 w 791"/>
              <a:gd name="T47" fmla="*/ 2147483646 h 727"/>
              <a:gd name="T48" fmla="*/ 2147483646 w 791"/>
              <a:gd name="T49" fmla="*/ 2147483646 h 727"/>
              <a:gd name="T50" fmla="*/ 2147483646 w 791"/>
              <a:gd name="T51" fmla="*/ 2147483646 h 727"/>
              <a:gd name="T52" fmla="*/ 2147483646 w 791"/>
              <a:gd name="T53" fmla="*/ 0 h 727"/>
              <a:gd name="T54" fmla="*/ 2147483646 w 791"/>
              <a:gd name="T55" fmla="*/ 2147483646 h 727"/>
              <a:gd name="T56" fmla="*/ 2147483646 w 791"/>
              <a:gd name="T57" fmla="*/ 2147483646 h 727"/>
              <a:gd name="T58" fmla="*/ 2147483646 w 791"/>
              <a:gd name="T59" fmla="*/ 2147483646 h 727"/>
              <a:gd name="T60" fmla="*/ 2147483646 w 791"/>
              <a:gd name="T61" fmla="*/ 2147483646 h 727"/>
              <a:gd name="T62" fmla="*/ 2147483646 w 791"/>
              <a:gd name="T63" fmla="*/ 2147483646 h 727"/>
              <a:gd name="T64" fmla="*/ 2147483646 w 791"/>
              <a:gd name="T65" fmla="*/ 2147483646 h 727"/>
              <a:gd name="T66" fmla="*/ 2147483646 w 791"/>
              <a:gd name="T67" fmla="*/ 2147483646 h 727"/>
              <a:gd name="T68" fmla="*/ 2147483646 w 791"/>
              <a:gd name="T69" fmla="*/ 2147483646 h 727"/>
              <a:gd name="T70" fmla="*/ 2147483646 w 791"/>
              <a:gd name="T71" fmla="*/ 2147483646 h 727"/>
              <a:gd name="T72" fmla="*/ 2147483646 w 791"/>
              <a:gd name="T73" fmla="*/ 2147483646 h 727"/>
              <a:gd name="T74" fmla="*/ 2147483646 w 791"/>
              <a:gd name="T75" fmla="*/ 2147483646 h 727"/>
              <a:gd name="T76" fmla="*/ 2147483646 w 791"/>
              <a:gd name="T77" fmla="*/ 2147483646 h 727"/>
              <a:gd name="T78" fmla="*/ 2147483646 w 791"/>
              <a:gd name="T79" fmla="*/ 2147483646 h 727"/>
              <a:gd name="T80" fmla="*/ 2147483646 w 791"/>
              <a:gd name="T81" fmla="*/ 2147483646 h 727"/>
              <a:gd name="T82" fmla="*/ 0 w 791"/>
              <a:gd name="T83" fmla="*/ 2147483646 h 727"/>
              <a:gd name="T84" fmla="*/ 2147483646 w 791"/>
              <a:gd name="T85" fmla="*/ 2147483646 h 727"/>
              <a:gd name="T86" fmla="*/ 2147483646 w 791"/>
              <a:gd name="T87" fmla="*/ 2147483646 h 727"/>
              <a:gd name="T88" fmla="*/ 2147483646 w 791"/>
              <a:gd name="T89" fmla="*/ 2147483646 h 72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91" h="727">
                <a:moveTo>
                  <a:pt x="766" y="204"/>
                </a:moveTo>
                <a:lnTo>
                  <a:pt x="465" y="204"/>
                </a:lnTo>
                <a:cubicBezTo>
                  <a:pt x="463" y="204"/>
                  <a:pt x="460" y="205"/>
                  <a:pt x="458" y="206"/>
                </a:cubicBezTo>
                <a:lnTo>
                  <a:pt x="375" y="278"/>
                </a:lnTo>
                <a:lnTo>
                  <a:pt x="375" y="24"/>
                </a:lnTo>
                <a:lnTo>
                  <a:pt x="766" y="24"/>
                </a:lnTo>
                <a:lnTo>
                  <a:pt x="766" y="204"/>
                </a:lnTo>
                <a:close/>
                <a:moveTo>
                  <a:pt x="702" y="351"/>
                </a:moveTo>
                <a:lnTo>
                  <a:pt x="563" y="351"/>
                </a:lnTo>
                <a:cubicBezTo>
                  <a:pt x="561" y="307"/>
                  <a:pt x="550" y="266"/>
                  <a:pt x="535" y="227"/>
                </a:cubicBezTo>
                <a:lnTo>
                  <a:pt x="673" y="227"/>
                </a:lnTo>
                <a:cubicBezTo>
                  <a:pt x="690" y="266"/>
                  <a:pt x="700" y="307"/>
                  <a:pt x="702" y="351"/>
                </a:cubicBezTo>
                <a:close/>
                <a:moveTo>
                  <a:pt x="625" y="578"/>
                </a:moveTo>
                <a:lnTo>
                  <a:pt x="625" y="578"/>
                </a:lnTo>
                <a:cubicBezTo>
                  <a:pt x="595" y="555"/>
                  <a:pt x="561" y="537"/>
                  <a:pt x="525" y="522"/>
                </a:cubicBezTo>
                <a:cubicBezTo>
                  <a:pt x="546" y="478"/>
                  <a:pt x="561" y="428"/>
                  <a:pt x="563" y="375"/>
                </a:cubicBezTo>
                <a:lnTo>
                  <a:pt x="702" y="375"/>
                </a:lnTo>
                <a:cubicBezTo>
                  <a:pt x="699" y="452"/>
                  <a:pt x="671" y="522"/>
                  <a:pt x="625" y="578"/>
                </a:cubicBezTo>
                <a:close/>
                <a:moveTo>
                  <a:pt x="396" y="700"/>
                </a:moveTo>
                <a:lnTo>
                  <a:pt x="396" y="700"/>
                </a:lnTo>
                <a:cubicBezTo>
                  <a:pt x="425" y="671"/>
                  <a:pt x="477" y="616"/>
                  <a:pt x="514" y="544"/>
                </a:cubicBezTo>
                <a:cubicBezTo>
                  <a:pt x="548" y="557"/>
                  <a:pt x="581" y="574"/>
                  <a:pt x="609" y="595"/>
                </a:cubicBezTo>
                <a:cubicBezTo>
                  <a:pt x="555" y="653"/>
                  <a:pt x="480" y="693"/>
                  <a:pt x="396" y="700"/>
                </a:cubicBezTo>
                <a:close/>
                <a:moveTo>
                  <a:pt x="375" y="687"/>
                </a:moveTo>
                <a:lnTo>
                  <a:pt x="375" y="516"/>
                </a:lnTo>
                <a:cubicBezTo>
                  <a:pt x="414" y="517"/>
                  <a:pt x="453" y="523"/>
                  <a:pt x="491" y="536"/>
                </a:cubicBezTo>
                <a:cubicBezTo>
                  <a:pt x="453" y="606"/>
                  <a:pt x="403" y="660"/>
                  <a:pt x="375" y="687"/>
                </a:cubicBezTo>
                <a:close/>
                <a:moveTo>
                  <a:pt x="375" y="375"/>
                </a:moveTo>
                <a:lnTo>
                  <a:pt x="538" y="375"/>
                </a:lnTo>
                <a:cubicBezTo>
                  <a:pt x="537" y="425"/>
                  <a:pt x="522" y="472"/>
                  <a:pt x="502" y="514"/>
                </a:cubicBezTo>
                <a:cubicBezTo>
                  <a:pt x="461" y="501"/>
                  <a:pt x="418" y="493"/>
                  <a:pt x="375" y="492"/>
                </a:cubicBezTo>
                <a:lnTo>
                  <a:pt x="375" y="375"/>
                </a:lnTo>
                <a:close/>
                <a:moveTo>
                  <a:pt x="351" y="492"/>
                </a:moveTo>
                <a:lnTo>
                  <a:pt x="351" y="492"/>
                </a:lnTo>
                <a:cubicBezTo>
                  <a:pt x="308" y="493"/>
                  <a:pt x="265" y="501"/>
                  <a:pt x="224" y="514"/>
                </a:cubicBezTo>
                <a:cubicBezTo>
                  <a:pt x="204" y="472"/>
                  <a:pt x="190" y="425"/>
                  <a:pt x="188" y="375"/>
                </a:cubicBezTo>
                <a:lnTo>
                  <a:pt x="351" y="375"/>
                </a:lnTo>
                <a:lnTo>
                  <a:pt x="351" y="492"/>
                </a:lnTo>
                <a:close/>
                <a:moveTo>
                  <a:pt x="351" y="687"/>
                </a:moveTo>
                <a:lnTo>
                  <a:pt x="351" y="687"/>
                </a:lnTo>
                <a:cubicBezTo>
                  <a:pt x="323" y="660"/>
                  <a:pt x="273" y="606"/>
                  <a:pt x="235" y="536"/>
                </a:cubicBezTo>
                <a:cubicBezTo>
                  <a:pt x="272" y="523"/>
                  <a:pt x="312" y="517"/>
                  <a:pt x="351" y="516"/>
                </a:cubicBezTo>
                <a:lnTo>
                  <a:pt x="351" y="687"/>
                </a:lnTo>
                <a:close/>
                <a:moveTo>
                  <a:pt x="117" y="595"/>
                </a:moveTo>
                <a:lnTo>
                  <a:pt x="117" y="595"/>
                </a:lnTo>
                <a:cubicBezTo>
                  <a:pt x="145" y="574"/>
                  <a:pt x="178" y="557"/>
                  <a:pt x="212" y="544"/>
                </a:cubicBezTo>
                <a:cubicBezTo>
                  <a:pt x="250" y="616"/>
                  <a:pt x="301" y="671"/>
                  <a:pt x="331" y="700"/>
                </a:cubicBezTo>
                <a:cubicBezTo>
                  <a:pt x="246" y="693"/>
                  <a:pt x="171" y="653"/>
                  <a:pt x="117" y="595"/>
                </a:cubicBezTo>
                <a:close/>
                <a:moveTo>
                  <a:pt x="101" y="578"/>
                </a:moveTo>
                <a:lnTo>
                  <a:pt x="101" y="578"/>
                </a:lnTo>
                <a:cubicBezTo>
                  <a:pt x="55" y="522"/>
                  <a:pt x="27" y="452"/>
                  <a:pt x="24" y="375"/>
                </a:cubicBezTo>
                <a:lnTo>
                  <a:pt x="163" y="375"/>
                </a:lnTo>
                <a:cubicBezTo>
                  <a:pt x="165" y="428"/>
                  <a:pt x="180" y="478"/>
                  <a:pt x="201" y="522"/>
                </a:cubicBezTo>
                <a:cubicBezTo>
                  <a:pt x="165" y="537"/>
                  <a:pt x="131" y="555"/>
                  <a:pt x="101" y="578"/>
                </a:cubicBezTo>
                <a:close/>
                <a:moveTo>
                  <a:pt x="100" y="149"/>
                </a:moveTo>
                <a:lnTo>
                  <a:pt x="100" y="149"/>
                </a:lnTo>
                <a:cubicBezTo>
                  <a:pt x="131" y="171"/>
                  <a:pt x="165" y="190"/>
                  <a:pt x="201" y="204"/>
                </a:cubicBezTo>
                <a:cubicBezTo>
                  <a:pt x="181" y="249"/>
                  <a:pt x="165" y="298"/>
                  <a:pt x="163" y="351"/>
                </a:cubicBezTo>
                <a:lnTo>
                  <a:pt x="24" y="351"/>
                </a:lnTo>
                <a:cubicBezTo>
                  <a:pt x="27" y="275"/>
                  <a:pt x="55" y="205"/>
                  <a:pt x="100" y="149"/>
                </a:cubicBezTo>
                <a:close/>
                <a:moveTo>
                  <a:pt x="778" y="0"/>
                </a:moveTo>
                <a:lnTo>
                  <a:pt x="363" y="0"/>
                </a:lnTo>
                <a:cubicBezTo>
                  <a:pt x="356" y="0"/>
                  <a:pt x="351" y="5"/>
                  <a:pt x="351" y="12"/>
                </a:cubicBezTo>
                <a:lnTo>
                  <a:pt x="351" y="305"/>
                </a:lnTo>
                <a:cubicBezTo>
                  <a:pt x="351" y="309"/>
                  <a:pt x="354" y="313"/>
                  <a:pt x="358" y="316"/>
                </a:cubicBezTo>
                <a:cubicBezTo>
                  <a:pt x="360" y="316"/>
                  <a:pt x="362" y="317"/>
                  <a:pt x="363" y="317"/>
                </a:cubicBezTo>
                <a:cubicBezTo>
                  <a:pt x="366" y="317"/>
                  <a:pt x="369" y="316"/>
                  <a:pt x="371" y="314"/>
                </a:cubicBezTo>
                <a:lnTo>
                  <a:pt x="470" y="227"/>
                </a:lnTo>
                <a:lnTo>
                  <a:pt x="508" y="227"/>
                </a:lnTo>
                <a:cubicBezTo>
                  <a:pt x="525" y="266"/>
                  <a:pt x="537" y="307"/>
                  <a:pt x="539" y="351"/>
                </a:cubicBezTo>
                <a:lnTo>
                  <a:pt x="188" y="351"/>
                </a:lnTo>
                <a:cubicBezTo>
                  <a:pt x="190" y="302"/>
                  <a:pt x="204" y="255"/>
                  <a:pt x="224" y="212"/>
                </a:cubicBezTo>
                <a:cubicBezTo>
                  <a:pt x="253" y="222"/>
                  <a:pt x="284" y="229"/>
                  <a:pt x="315" y="232"/>
                </a:cubicBezTo>
                <a:lnTo>
                  <a:pt x="316" y="232"/>
                </a:lnTo>
                <a:cubicBezTo>
                  <a:pt x="322" y="232"/>
                  <a:pt x="327" y="227"/>
                  <a:pt x="328" y="222"/>
                </a:cubicBezTo>
                <a:cubicBezTo>
                  <a:pt x="329" y="215"/>
                  <a:pt x="324" y="209"/>
                  <a:pt x="317" y="209"/>
                </a:cubicBezTo>
                <a:cubicBezTo>
                  <a:pt x="289" y="205"/>
                  <a:pt x="262" y="199"/>
                  <a:pt x="235" y="191"/>
                </a:cubicBezTo>
                <a:cubicBezTo>
                  <a:pt x="263" y="138"/>
                  <a:pt x="299" y="94"/>
                  <a:pt x="326" y="65"/>
                </a:cubicBezTo>
                <a:cubicBezTo>
                  <a:pt x="331" y="60"/>
                  <a:pt x="331" y="52"/>
                  <a:pt x="326" y="48"/>
                </a:cubicBezTo>
                <a:cubicBezTo>
                  <a:pt x="321" y="43"/>
                  <a:pt x="313" y="44"/>
                  <a:pt x="309" y="48"/>
                </a:cubicBezTo>
                <a:cubicBezTo>
                  <a:pt x="281" y="79"/>
                  <a:pt x="242" y="125"/>
                  <a:pt x="212" y="183"/>
                </a:cubicBezTo>
                <a:cubicBezTo>
                  <a:pt x="178" y="169"/>
                  <a:pt x="145" y="152"/>
                  <a:pt x="116" y="131"/>
                </a:cubicBezTo>
                <a:cubicBezTo>
                  <a:pt x="160" y="84"/>
                  <a:pt x="216" y="50"/>
                  <a:pt x="281" y="34"/>
                </a:cubicBezTo>
                <a:cubicBezTo>
                  <a:pt x="288" y="33"/>
                  <a:pt x="292" y="26"/>
                  <a:pt x="290" y="20"/>
                </a:cubicBezTo>
                <a:cubicBezTo>
                  <a:pt x="288" y="13"/>
                  <a:pt x="282" y="9"/>
                  <a:pt x="275" y="11"/>
                </a:cubicBezTo>
                <a:cubicBezTo>
                  <a:pt x="113" y="51"/>
                  <a:pt x="0" y="196"/>
                  <a:pt x="0" y="363"/>
                </a:cubicBezTo>
                <a:cubicBezTo>
                  <a:pt x="0" y="563"/>
                  <a:pt x="163" y="726"/>
                  <a:pt x="363" y="726"/>
                </a:cubicBezTo>
                <a:cubicBezTo>
                  <a:pt x="563" y="726"/>
                  <a:pt x="726" y="563"/>
                  <a:pt x="726" y="363"/>
                </a:cubicBezTo>
                <a:cubicBezTo>
                  <a:pt x="726" y="315"/>
                  <a:pt x="716" y="269"/>
                  <a:pt x="699" y="227"/>
                </a:cubicBezTo>
                <a:lnTo>
                  <a:pt x="778" y="227"/>
                </a:lnTo>
                <a:cubicBezTo>
                  <a:pt x="784" y="227"/>
                  <a:pt x="790" y="222"/>
                  <a:pt x="790" y="216"/>
                </a:cubicBezTo>
                <a:lnTo>
                  <a:pt x="790" y="12"/>
                </a:lnTo>
                <a:cubicBezTo>
                  <a:pt x="790" y="5"/>
                  <a:pt x="784" y="0"/>
                  <a:pt x="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968">
            <a:extLst>
              <a:ext uri="{FF2B5EF4-FFF2-40B4-BE49-F238E27FC236}">
                <a16:creationId xmlns:a16="http://schemas.microsoft.com/office/drawing/2014/main" id="{E630DE9A-553C-3346-8680-8CA7C167F4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10887" y="6113384"/>
            <a:ext cx="1175808" cy="1175808"/>
          </a:xfrm>
          <a:custGeom>
            <a:avLst/>
            <a:gdLst>
              <a:gd name="T0" fmla="*/ 4977764 w 283804"/>
              <a:gd name="T1" fmla="*/ 4348147 h 283805"/>
              <a:gd name="T2" fmla="*/ 4509911 w 283804"/>
              <a:gd name="T3" fmla="*/ 4464029 h 283805"/>
              <a:gd name="T4" fmla="*/ 4758019 w 283804"/>
              <a:gd name="T5" fmla="*/ 5267917 h 283805"/>
              <a:gd name="T6" fmla="*/ 4368140 w 283804"/>
              <a:gd name="T7" fmla="*/ 5036153 h 283805"/>
              <a:gd name="T8" fmla="*/ 4835998 w 283804"/>
              <a:gd name="T9" fmla="*/ 4920287 h 283805"/>
              <a:gd name="T10" fmla="*/ 4587908 w 283804"/>
              <a:gd name="T11" fmla="*/ 4116358 h 283805"/>
              <a:gd name="T12" fmla="*/ 1116268 w 283804"/>
              <a:gd name="T13" fmla="*/ 4159835 h 283805"/>
              <a:gd name="T14" fmla="*/ 1024128 w 283804"/>
              <a:gd name="T15" fmla="*/ 4326405 h 283805"/>
              <a:gd name="T16" fmla="*/ 1116268 w 283804"/>
              <a:gd name="T17" fmla="*/ 5224461 h 283805"/>
              <a:gd name="T18" fmla="*/ 946133 w 283804"/>
              <a:gd name="T19" fmla="*/ 5224461 h 283805"/>
              <a:gd name="T20" fmla="*/ 1024128 w 283804"/>
              <a:gd name="T21" fmla="*/ 5057902 h 283805"/>
              <a:gd name="T22" fmla="*/ 946133 w 283804"/>
              <a:gd name="T23" fmla="*/ 4159835 h 283805"/>
              <a:gd name="T24" fmla="*/ 5672333 w 283804"/>
              <a:gd name="T25" fmla="*/ 4679924 h 283805"/>
              <a:gd name="T26" fmla="*/ 3845376 w 283804"/>
              <a:gd name="T27" fmla="*/ 4679924 h 283805"/>
              <a:gd name="T28" fmla="*/ 4590486 w 283804"/>
              <a:gd name="T29" fmla="*/ 3766137 h 283805"/>
              <a:gd name="T30" fmla="*/ 992350 w 283804"/>
              <a:gd name="T31" fmla="*/ 3851813 h 283805"/>
              <a:gd name="T32" fmla="*/ 1906119 w 283804"/>
              <a:gd name="T33" fmla="*/ 4587115 h 283805"/>
              <a:gd name="T34" fmla="*/ 992350 w 283804"/>
              <a:gd name="T35" fmla="*/ 3680489 h 283805"/>
              <a:gd name="T36" fmla="*/ 1918562 w 283804"/>
              <a:gd name="T37" fmla="*/ 2172636 h 283805"/>
              <a:gd name="T38" fmla="*/ 1796308 w 283804"/>
              <a:gd name="T39" fmla="*/ 3492403 h 283805"/>
              <a:gd name="T40" fmla="*/ 2199024 w 283804"/>
              <a:gd name="T41" fmla="*/ 3901224 h 283805"/>
              <a:gd name="T42" fmla="*/ 3529537 w 283804"/>
              <a:gd name="T43" fmla="*/ 3779290 h 283805"/>
              <a:gd name="T44" fmla="*/ 4040166 w 283804"/>
              <a:gd name="T45" fmla="*/ 3384816 h 283805"/>
              <a:gd name="T46" fmla="*/ 3191520 w 283804"/>
              <a:gd name="T47" fmla="*/ 2832495 h 283805"/>
              <a:gd name="T48" fmla="*/ 4040166 w 283804"/>
              <a:gd name="T49" fmla="*/ 2280240 h 283805"/>
              <a:gd name="T50" fmla="*/ 3558330 w 283804"/>
              <a:gd name="T51" fmla="*/ 1835527 h 283805"/>
              <a:gd name="T52" fmla="*/ 2199024 w 283804"/>
              <a:gd name="T53" fmla="*/ 1892870 h 283805"/>
              <a:gd name="T54" fmla="*/ 1602100 w 283804"/>
              <a:gd name="T55" fmla="*/ 1491226 h 283805"/>
              <a:gd name="T56" fmla="*/ 2393223 w 283804"/>
              <a:gd name="T57" fmla="*/ 1835527 h 283805"/>
              <a:gd name="T58" fmla="*/ 3134009 w 283804"/>
              <a:gd name="T59" fmla="*/ 1541417 h 283805"/>
              <a:gd name="T60" fmla="*/ 4212783 w 283804"/>
              <a:gd name="T61" fmla="*/ 2488220 h 283805"/>
              <a:gd name="T62" fmla="*/ 3392891 w 283804"/>
              <a:gd name="T63" fmla="*/ 2832495 h 283805"/>
              <a:gd name="T64" fmla="*/ 4212783 w 283804"/>
              <a:gd name="T65" fmla="*/ 3176794 h 283805"/>
              <a:gd name="T66" fmla="*/ 3134009 w 283804"/>
              <a:gd name="T67" fmla="*/ 4123598 h 283805"/>
              <a:gd name="T68" fmla="*/ 2393223 w 283804"/>
              <a:gd name="T69" fmla="*/ 3836653 h 283805"/>
              <a:gd name="T70" fmla="*/ 1602100 w 283804"/>
              <a:gd name="T71" fmla="*/ 4180950 h 283805"/>
              <a:gd name="T72" fmla="*/ 1666835 w 283804"/>
              <a:gd name="T73" fmla="*/ 3119406 h 283805"/>
              <a:gd name="T74" fmla="*/ 1666835 w 283804"/>
              <a:gd name="T75" fmla="*/ 2552767 h 283805"/>
              <a:gd name="T76" fmla="*/ 1602100 w 283804"/>
              <a:gd name="T77" fmla="*/ 1491226 h 283805"/>
              <a:gd name="T78" fmla="*/ 4977764 w 283804"/>
              <a:gd name="T79" fmla="*/ 674922 h 283805"/>
              <a:gd name="T80" fmla="*/ 4509911 w 283804"/>
              <a:gd name="T81" fmla="*/ 783520 h 283805"/>
              <a:gd name="T82" fmla="*/ 4758019 w 283804"/>
              <a:gd name="T83" fmla="*/ 1587427 h 283805"/>
              <a:gd name="T84" fmla="*/ 4368140 w 283804"/>
              <a:gd name="T85" fmla="*/ 1355674 h 283805"/>
              <a:gd name="T86" fmla="*/ 4835998 w 283804"/>
              <a:gd name="T87" fmla="*/ 1239812 h 283805"/>
              <a:gd name="T88" fmla="*/ 4587908 w 283804"/>
              <a:gd name="T89" fmla="*/ 435912 h 283805"/>
              <a:gd name="T90" fmla="*/ 1116268 w 283804"/>
              <a:gd name="T91" fmla="*/ 486637 h 283805"/>
              <a:gd name="T92" fmla="*/ 1024128 w 283804"/>
              <a:gd name="T93" fmla="*/ 645955 h 283805"/>
              <a:gd name="T94" fmla="*/ 1116268 w 283804"/>
              <a:gd name="T95" fmla="*/ 1543972 h 283805"/>
              <a:gd name="T96" fmla="*/ 946133 w 283804"/>
              <a:gd name="T97" fmla="*/ 1543972 h 283805"/>
              <a:gd name="T98" fmla="*/ 1024128 w 283804"/>
              <a:gd name="T99" fmla="*/ 1377413 h 283805"/>
              <a:gd name="T100" fmla="*/ 946133 w 283804"/>
              <a:gd name="T101" fmla="*/ 486637 h 283805"/>
              <a:gd name="T102" fmla="*/ 5672333 w 283804"/>
              <a:gd name="T103" fmla="*/ 999420 h 283805"/>
              <a:gd name="T104" fmla="*/ 5507552 w 283804"/>
              <a:gd name="T105" fmla="*/ 999420 h 283805"/>
              <a:gd name="T106" fmla="*/ 3680575 w 283804"/>
              <a:gd name="T107" fmla="*/ 999420 h 283805"/>
              <a:gd name="T108" fmla="*/ 1906119 w 283804"/>
              <a:gd name="T109" fmla="*/ 1085085 h 283805"/>
              <a:gd name="T110" fmla="*/ 992350 w 283804"/>
              <a:gd name="T111" fmla="*/ 1827532 h 283805"/>
              <a:gd name="T112" fmla="*/ 992350 w 283804"/>
              <a:gd name="T113" fmla="*/ 0 h 28380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3804" h="283805">
                <a:moveTo>
                  <a:pt x="233802" y="201612"/>
                </a:moveTo>
                <a:cubicBezTo>
                  <a:pt x="236284" y="201612"/>
                  <a:pt x="238058" y="203424"/>
                  <a:pt x="238058" y="205960"/>
                </a:cubicBezTo>
                <a:lnTo>
                  <a:pt x="238058" y="208135"/>
                </a:lnTo>
                <a:cubicBezTo>
                  <a:pt x="243023" y="209584"/>
                  <a:pt x="247279" y="212845"/>
                  <a:pt x="249052" y="217556"/>
                </a:cubicBezTo>
                <a:cubicBezTo>
                  <a:pt x="250116" y="220093"/>
                  <a:pt x="249052" y="222629"/>
                  <a:pt x="246924" y="223354"/>
                </a:cubicBezTo>
                <a:cubicBezTo>
                  <a:pt x="244796" y="224079"/>
                  <a:pt x="242313" y="223354"/>
                  <a:pt x="241604" y="220817"/>
                </a:cubicBezTo>
                <a:cubicBezTo>
                  <a:pt x="240185" y="218281"/>
                  <a:pt x="237348" y="216469"/>
                  <a:pt x="233802" y="216469"/>
                </a:cubicBezTo>
                <a:cubicBezTo>
                  <a:pt x="229546" y="216469"/>
                  <a:pt x="225644" y="219368"/>
                  <a:pt x="225644" y="223354"/>
                </a:cubicBezTo>
                <a:cubicBezTo>
                  <a:pt x="225644" y="228065"/>
                  <a:pt x="228482" y="230239"/>
                  <a:pt x="233802" y="230239"/>
                </a:cubicBezTo>
                <a:cubicBezTo>
                  <a:pt x="243732" y="230239"/>
                  <a:pt x="250471" y="236399"/>
                  <a:pt x="250471" y="246183"/>
                </a:cubicBezTo>
                <a:cubicBezTo>
                  <a:pt x="250471" y="253430"/>
                  <a:pt x="245151" y="259228"/>
                  <a:pt x="238058" y="261402"/>
                </a:cubicBezTo>
                <a:lnTo>
                  <a:pt x="238058" y="263576"/>
                </a:lnTo>
                <a:cubicBezTo>
                  <a:pt x="238058" y="266113"/>
                  <a:pt x="236284" y="267925"/>
                  <a:pt x="233802" y="267925"/>
                </a:cubicBezTo>
                <a:cubicBezTo>
                  <a:pt x="231319" y="267925"/>
                  <a:pt x="229546" y="266113"/>
                  <a:pt x="229546" y="263576"/>
                </a:cubicBezTo>
                <a:lnTo>
                  <a:pt x="229546" y="261402"/>
                </a:lnTo>
                <a:cubicBezTo>
                  <a:pt x="224580" y="259953"/>
                  <a:pt x="220679" y="256691"/>
                  <a:pt x="218551" y="251981"/>
                </a:cubicBezTo>
                <a:cubicBezTo>
                  <a:pt x="217487" y="249444"/>
                  <a:pt x="218551" y="246908"/>
                  <a:pt x="220679" y="246183"/>
                </a:cubicBezTo>
                <a:cubicBezTo>
                  <a:pt x="223162" y="245458"/>
                  <a:pt x="225644" y="246183"/>
                  <a:pt x="226354" y="248357"/>
                </a:cubicBezTo>
                <a:cubicBezTo>
                  <a:pt x="227418" y="251256"/>
                  <a:pt x="230610" y="253068"/>
                  <a:pt x="233802" y="253068"/>
                </a:cubicBezTo>
                <a:cubicBezTo>
                  <a:pt x="238412" y="253068"/>
                  <a:pt x="241959" y="249807"/>
                  <a:pt x="241959" y="246183"/>
                </a:cubicBezTo>
                <a:cubicBezTo>
                  <a:pt x="241959" y="241472"/>
                  <a:pt x="239121" y="238936"/>
                  <a:pt x="233802" y="238936"/>
                </a:cubicBezTo>
                <a:cubicBezTo>
                  <a:pt x="223871" y="238936"/>
                  <a:pt x="217487" y="232775"/>
                  <a:pt x="217487" y="223354"/>
                </a:cubicBezTo>
                <a:cubicBezTo>
                  <a:pt x="217487" y="216107"/>
                  <a:pt x="222807" y="210309"/>
                  <a:pt x="229546" y="208135"/>
                </a:cubicBezTo>
                <a:lnTo>
                  <a:pt x="229546" y="205960"/>
                </a:lnTo>
                <a:cubicBezTo>
                  <a:pt x="229546" y="203424"/>
                  <a:pt x="231319" y="201612"/>
                  <a:pt x="233802" y="201612"/>
                </a:cubicBezTo>
                <a:close/>
                <a:moveTo>
                  <a:pt x="51239" y="201612"/>
                </a:moveTo>
                <a:cubicBezTo>
                  <a:pt x="53721" y="201612"/>
                  <a:pt x="55849" y="203424"/>
                  <a:pt x="55849" y="205960"/>
                </a:cubicBezTo>
                <a:lnTo>
                  <a:pt x="55849" y="208135"/>
                </a:lnTo>
                <a:cubicBezTo>
                  <a:pt x="60814" y="209584"/>
                  <a:pt x="64715" y="212845"/>
                  <a:pt x="66843" y="217556"/>
                </a:cubicBezTo>
                <a:cubicBezTo>
                  <a:pt x="67552" y="220093"/>
                  <a:pt x="66489" y="222629"/>
                  <a:pt x="64361" y="223354"/>
                </a:cubicBezTo>
                <a:cubicBezTo>
                  <a:pt x="62233" y="224079"/>
                  <a:pt x="59750" y="222992"/>
                  <a:pt x="58686" y="220817"/>
                </a:cubicBezTo>
                <a:cubicBezTo>
                  <a:pt x="57977" y="218281"/>
                  <a:pt x="54785" y="216469"/>
                  <a:pt x="51239" y="216469"/>
                </a:cubicBezTo>
                <a:cubicBezTo>
                  <a:pt x="46983" y="216469"/>
                  <a:pt x="43436" y="219368"/>
                  <a:pt x="43436" y="223354"/>
                </a:cubicBezTo>
                <a:cubicBezTo>
                  <a:pt x="43436" y="228065"/>
                  <a:pt x="46274" y="230239"/>
                  <a:pt x="51239" y="230239"/>
                </a:cubicBezTo>
                <a:cubicBezTo>
                  <a:pt x="61523" y="230239"/>
                  <a:pt x="67907" y="236399"/>
                  <a:pt x="67907" y="246183"/>
                </a:cubicBezTo>
                <a:cubicBezTo>
                  <a:pt x="67907" y="253430"/>
                  <a:pt x="62587" y="259228"/>
                  <a:pt x="55849" y="261402"/>
                </a:cubicBezTo>
                <a:lnTo>
                  <a:pt x="55849" y="263576"/>
                </a:lnTo>
                <a:cubicBezTo>
                  <a:pt x="55849" y="266113"/>
                  <a:pt x="53721" y="267925"/>
                  <a:pt x="51239" y="267925"/>
                </a:cubicBezTo>
                <a:cubicBezTo>
                  <a:pt x="49111" y="267925"/>
                  <a:pt x="47337" y="266113"/>
                  <a:pt x="47337" y="263576"/>
                </a:cubicBezTo>
                <a:lnTo>
                  <a:pt x="47337" y="261402"/>
                </a:lnTo>
                <a:cubicBezTo>
                  <a:pt x="42018" y="259953"/>
                  <a:pt x="38117" y="256691"/>
                  <a:pt x="36343" y="251981"/>
                </a:cubicBezTo>
                <a:cubicBezTo>
                  <a:pt x="35279" y="249444"/>
                  <a:pt x="36343" y="246908"/>
                  <a:pt x="38471" y="246183"/>
                </a:cubicBezTo>
                <a:cubicBezTo>
                  <a:pt x="40599" y="245458"/>
                  <a:pt x="43082" y="246183"/>
                  <a:pt x="43791" y="248357"/>
                </a:cubicBezTo>
                <a:cubicBezTo>
                  <a:pt x="45210" y="251256"/>
                  <a:pt x="48047" y="253068"/>
                  <a:pt x="51239" y="253068"/>
                </a:cubicBezTo>
                <a:cubicBezTo>
                  <a:pt x="55849" y="253068"/>
                  <a:pt x="59396" y="249807"/>
                  <a:pt x="59396" y="246183"/>
                </a:cubicBezTo>
                <a:cubicBezTo>
                  <a:pt x="59396" y="241472"/>
                  <a:pt x="56913" y="238936"/>
                  <a:pt x="51239" y="238936"/>
                </a:cubicBezTo>
                <a:cubicBezTo>
                  <a:pt x="41308" y="238936"/>
                  <a:pt x="34925" y="232775"/>
                  <a:pt x="34925" y="223354"/>
                </a:cubicBezTo>
                <a:cubicBezTo>
                  <a:pt x="34925" y="216107"/>
                  <a:pt x="40244" y="210309"/>
                  <a:pt x="47337" y="208135"/>
                </a:cubicBezTo>
                <a:lnTo>
                  <a:pt x="47337" y="205960"/>
                </a:lnTo>
                <a:cubicBezTo>
                  <a:pt x="47337" y="203424"/>
                  <a:pt x="49111" y="201612"/>
                  <a:pt x="51239" y="201612"/>
                </a:cubicBezTo>
                <a:close/>
                <a:moveTo>
                  <a:pt x="233977" y="184150"/>
                </a:moveTo>
                <a:cubicBezTo>
                  <a:pt x="261579" y="184150"/>
                  <a:pt x="283804" y="206296"/>
                  <a:pt x="283804" y="234156"/>
                </a:cubicBezTo>
                <a:cubicBezTo>
                  <a:pt x="283804" y="261659"/>
                  <a:pt x="261579" y="283805"/>
                  <a:pt x="233977" y="283805"/>
                </a:cubicBezTo>
                <a:cubicBezTo>
                  <a:pt x="206375" y="283805"/>
                  <a:pt x="184150" y="261659"/>
                  <a:pt x="184150" y="234156"/>
                </a:cubicBezTo>
                <a:cubicBezTo>
                  <a:pt x="184150" y="231656"/>
                  <a:pt x="185943" y="229513"/>
                  <a:pt x="188093" y="229513"/>
                </a:cubicBezTo>
                <a:cubicBezTo>
                  <a:pt x="190603" y="229513"/>
                  <a:pt x="192395" y="231656"/>
                  <a:pt x="192395" y="234156"/>
                </a:cubicBezTo>
                <a:cubicBezTo>
                  <a:pt x="192395" y="256659"/>
                  <a:pt x="211035" y="275232"/>
                  <a:pt x="233977" y="275232"/>
                </a:cubicBezTo>
                <a:cubicBezTo>
                  <a:pt x="256919" y="275232"/>
                  <a:pt x="275559" y="256659"/>
                  <a:pt x="275559" y="234156"/>
                </a:cubicBezTo>
                <a:cubicBezTo>
                  <a:pt x="275559" y="211296"/>
                  <a:pt x="256919" y="192723"/>
                  <a:pt x="233977" y="192723"/>
                </a:cubicBezTo>
                <a:cubicBezTo>
                  <a:pt x="231826" y="192723"/>
                  <a:pt x="229675" y="190579"/>
                  <a:pt x="229675" y="188436"/>
                </a:cubicBezTo>
                <a:cubicBezTo>
                  <a:pt x="229675" y="185936"/>
                  <a:pt x="231826" y="184150"/>
                  <a:pt x="233977" y="184150"/>
                </a:cubicBezTo>
                <a:close/>
                <a:moveTo>
                  <a:pt x="49649" y="184150"/>
                </a:moveTo>
                <a:cubicBezTo>
                  <a:pt x="52149" y="184150"/>
                  <a:pt x="54292" y="185936"/>
                  <a:pt x="54292" y="188436"/>
                </a:cubicBezTo>
                <a:cubicBezTo>
                  <a:pt x="54292" y="190579"/>
                  <a:pt x="52149" y="192723"/>
                  <a:pt x="49649" y="192723"/>
                </a:cubicBezTo>
                <a:cubicBezTo>
                  <a:pt x="27146" y="192723"/>
                  <a:pt x="8572" y="211296"/>
                  <a:pt x="8572" y="234156"/>
                </a:cubicBezTo>
                <a:cubicBezTo>
                  <a:pt x="8572" y="256659"/>
                  <a:pt x="27146" y="275232"/>
                  <a:pt x="49649" y="275232"/>
                </a:cubicBezTo>
                <a:cubicBezTo>
                  <a:pt x="72508" y="275232"/>
                  <a:pt x="91083" y="256659"/>
                  <a:pt x="91083" y="234156"/>
                </a:cubicBezTo>
                <a:cubicBezTo>
                  <a:pt x="91083" y="231656"/>
                  <a:pt x="92869" y="229513"/>
                  <a:pt x="95369" y="229513"/>
                </a:cubicBezTo>
                <a:cubicBezTo>
                  <a:pt x="97869" y="229513"/>
                  <a:pt x="99655" y="231656"/>
                  <a:pt x="99655" y="234156"/>
                </a:cubicBezTo>
                <a:cubicBezTo>
                  <a:pt x="99655" y="261659"/>
                  <a:pt x="77152" y="283805"/>
                  <a:pt x="49649" y="283805"/>
                </a:cubicBezTo>
                <a:cubicBezTo>
                  <a:pt x="22145" y="283805"/>
                  <a:pt x="0" y="261659"/>
                  <a:pt x="0" y="234156"/>
                </a:cubicBezTo>
                <a:cubicBezTo>
                  <a:pt x="0" y="206296"/>
                  <a:pt x="22145" y="184150"/>
                  <a:pt x="49649" y="184150"/>
                </a:cubicBezTo>
                <a:close/>
                <a:moveTo>
                  <a:pt x="84476" y="82866"/>
                </a:moveTo>
                <a:lnTo>
                  <a:pt x="84476" y="114089"/>
                </a:lnTo>
                <a:lnTo>
                  <a:pt x="89874" y="108706"/>
                </a:lnTo>
                <a:cubicBezTo>
                  <a:pt x="91673" y="106911"/>
                  <a:pt x="94552" y="106911"/>
                  <a:pt x="95991" y="108706"/>
                </a:cubicBezTo>
                <a:lnTo>
                  <a:pt x="126217" y="138851"/>
                </a:lnTo>
                <a:cubicBezTo>
                  <a:pt x="127656" y="140287"/>
                  <a:pt x="127656" y="143158"/>
                  <a:pt x="126217" y="144593"/>
                </a:cubicBezTo>
                <a:lnTo>
                  <a:pt x="95991" y="174739"/>
                </a:lnTo>
                <a:cubicBezTo>
                  <a:pt x="94552" y="176175"/>
                  <a:pt x="91673" y="176175"/>
                  <a:pt x="89874" y="174739"/>
                </a:cubicBezTo>
                <a:lnTo>
                  <a:pt x="84476" y="169356"/>
                </a:lnTo>
                <a:lnTo>
                  <a:pt x="84476" y="200578"/>
                </a:lnTo>
                <a:lnTo>
                  <a:pt x="115782" y="200578"/>
                </a:lnTo>
                <a:lnTo>
                  <a:pt x="110024" y="195195"/>
                </a:lnTo>
                <a:cubicBezTo>
                  <a:pt x="108945" y="193401"/>
                  <a:pt x="108945" y="190530"/>
                  <a:pt x="110024" y="189094"/>
                </a:cubicBezTo>
                <a:lnTo>
                  <a:pt x="140610" y="158948"/>
                </a:lnTo>
                <a:cubicBezTo>
                  <a:pt x="142050" y="157513"/>
                  <a:pt x="144928" y="157513"/>
                  <a:pt x="146367" y="158948"/>
                </a:cubicBezTo>
                <a:lnTo>
                  <a:pt x="176593" y="189094"/>
                </a:lnTo>
                <a:cubicBezTo>
                  <a:pt x="178393" y="190530"/>
                  <a:pt x="178393" y="193401"/>
                  <a:pt x="176593" y="194836"/>
                </a:cubicBezTo>
                <a:lnTo>
                  <a:pt x="171196" y="200578"/>
                </a:lnTo>
                <a:lnTo>
                  <a:pt x="202141" y="200578"/>
                </a:lnTo>
                <a:lnTo>
                  <a:pt x="202141" y="169356"/>
                </a:lnTo>
                <a:lnTo>
                  <a:pt x="196744" y="174739"/>
                </a:lnTo>
                <a:cubicBezTo>
                  <a:pt x="195305" y="176175"/>
                  <a:pt x="192426" y="176175"/>
                  <a:pt x="190627" y="174739"/>
                </a:cubicBezTo>
                <a:lnTo>
                  <a:pt x="160761" y="144593"/>
                </a:lnTo>
                <a:cubicBezTo>
                  <a:pt x="160041" y="143876"/>
                  <a:pt x="159681" y="142799"/>
                  <a:pt x="159681" y="141722"/>
                </a:cubicBezTo>
                <a:cubicBezTo>
                  <a:pt x="159681" y="140646"/>
                  <a:pt x="160041" y="139569"/>
                  <a:pt x="160761" y="138851"/>
                </a:cubicBezTo>
                <a:lnTo>
                  <a:pt x="190627" y="108706"/>
                </a:lnTo>
                <a:cubicBezTo>
                  <a:pt x="192426" y="106911"/>
                  <a:pt x="195305" y="106911"/>
                  <a:pt x="196744" y="108706"/>
                </a:cubicBezTo>
                <a:lnTo>
                  <a:pt x="202141" y="114089"/>
                </a:lnTo>
                <a:lnTo>
                  <a:pt x="202141" y="82866"/>
                </a:lnTo>
                <a:lnTo>
                  <a:pt x="171196" y="82866"/>
                </a:lnTo>
                <a:lnTo>
                  <a:pt x="176593" y="88608"/>
                </a:lnTo>
                <a:cubicBezTo>
                  <a:pt x="177313" y="89326"/>
                  <a:pt x="178033" y="90403"/>
                  <a:pt x="178033" y="91838"/>
                </a:cubicBezTo>
                <a:cubicBezTo>
                  <a:pt x="178033" y="92556"/>
                  <a:pt x="177313" y="93633"/>
                  <a:pt x="176593" y="94709"/>
                </a:cubicBezTo>
                <a:lnTo>
                  <a:pt x="146367" y="124496"/>
                </a:lnTo>
                <a:cubicBezTo>
                  <a:pt x="144928" y="126291"/>
                  <a:pt x="142050" y="126291"/>
                  <a:pt x="140610" y="124496"/>
                </a:cubicBezTo>
                <a:lnTo>
                  <a:pt x="110024" y="94709"/>
                </a:lnTo>
                <a:cubicBezTo>
                  <a:pt x="108585" y="92915"/>
                  <a:pt x="108585" y="90044"/>
                  <a:pt x="110024" y="88608"/>
                </a:cubicBezTo>
                <a:lnTo>
                  <a:pt x="115782" y="82866"/>
                </a:lnTo>
                <a:lnTo>
                  <a:pt x="84476" y="82866"/>
                </a:lnTo>
                <a:close/>
                <a:moveTo>
                  <a:pt x="80158" y="74612"/>
                </a:moveTo>
                <a:lnTo>
                  <a:pt x="126217" y="74612"/>
                </a:lnTo>
                <a:cubicBezTo>
                  <a:pt x="128016" y="74612"/>
                  <a:pt x="129455" y="75689"/>
                  <a:pt x="130175" y="77124"/>
                </a:cubicBezTo>
                <a:cubicBezTo>
                  <a:pt x="130895" y="78560"/>
                  <a:pt x="130535" y="80713"/>
                  <a:pt x="129096" y="81790"/>
                </a:cubicBezTo>
                <a:lnTo>
                  <a:pt x="119740" y="91838"/>
                </a:lnTo>
                <a:lnTo>
                  <a:pt x="143489" y="115524"/>
                </a:lnTo>
                <a:lnTo>
                  <a:pt x="167238" y="91838"/>
                </a:lnTo>
                <a:lnTo>
                  <a:pt x="157522" y="81790"/>
                </a:lnTo>
                <a:cubicBezTo>
                  <a:pt x="156443" y="80713"/>
                  <a:pt x="156083" y="78560"/>
                  <a:pt x="156803" y="77124"/>
                </a:cubicBezTo>
                <a:cubicBezTo>
                  <a:pt x="157162" y="75689"/>
                  <a:pt x="158962" y="74612"/>
                  <a:pt x="160401" y="74612"/>
                </a:cubicBezTo>
                <a:lnTo>
                  <a:pt x="206459" y="74612"/>
                </a:lnTo>
                <a:cubicBezTo>
                  <a:pt x="208978" y="74612"/>
                  <a:pt x="210777" y="76407"/>
                  <a:pt x="210777" y="78560"/>
                </a:cubicBezTo>
                <a:lnTo>
                  <a:pt x="210777" y="124496"/>
                </a:lnTo>
                <a:cubicBezTo>
                  <a:pt x="210777" y="126291"/>
                  <a:pt x="209698" y="128085"/>
                  <a:pt x="208259" y="128444"/>
                </a:cubicBezTo>
                <a:cubicBezTo>
                  <a:pt x="206459" y="129162"/>
                  <a:pt x="204660" y="128803"/>
                  <a:pt x="203581" y="127726"/>
                </a:cubicBezTo>
                <a:lnTo>
                  <a:pt x="193505" y="118036"/>
                </a:lnTo>
                <a:lnTo>
                  <a:pt x="169757" y="141722"/>
                </a:lnTo>
                <a:lnTo>
                  <a:pt x="193505" y="165408"/>
                </a:lnTo>
                <a:lnTo>
                  <a:pt x="203581" y="156077"/>
                </a:lnTo>
                <a:cubicBezTo>
                  <a:pt x="204660" y="154642"/>
                  <a:pt x="206459" y="154283"/>
                  <a:pt x="208259" y="155001"/>
                </a:cubicBezTo>
                <a:cubicBezTo>
                  <a:pt x="209698" y="155718"/>
                  <a:pt x="210777" y="157154"/>
                  <a:pt x="210777" y="158948"/>
                </a:cubicBezTo>
                <a:lnTo>
                  <a:pt x="210777" y="204885"/>
                </a:lnTo>
                <a:cubicBezTo>
                  <a:pt x="210777" y="207038"/>
                  <a:pt x="208978" y="209191"/>
                  <a:pt x="206459" y="209191"/>
                </a:cubicBezTo>
                <a:lnTo>
                  <a:pt x="160401" y="209191"/>
                </a:lnTo>
                <a:cubicBezTo>
                  <a:pt x="158962" y="209191"/>
                  <a:pt x="157162" y="208115"/>
                  <a:pt x="156803" y="206320"/>
                </a:cubicBezTo>
                <a:cubicBezTo>
                  <a:pt x="156083" y="204885"/>
                  <a:pt x="156443" y="202731"/>
                  <a:pt x="157522" y="201655"/>
                </a:cubicBezTo>
                <a:lnTo>
                  <a:pt x="167238" y="191965"/>
                </a:lnTo>
                <a:lnTo>
                  <a:pt x="143489" y="168279"/>
                </a:lnTo>
                <a:lnTo>
                  <a:pt x="119740" y="191965"/>
                </a:lnTo>
                <a:lnTo>
                  <a:pt x="129096" y="201655"/>
                </a:lnTo>
                <a:cubicBezTo>
                  <a:pt x="130535" y="202731"/>
                  <a:pt x="130895" y="204885"/>
                  <a:pt x="130175" y="206320"/>
                </a:cubicBezTo>
                <a:cubicBezTo>
                  <a:pt x="129455" y="208115"/>
                  <a:pt x="128016" y="209191"/>
                  <a:pt x="126217" y="209191"/>
                </a:cubicBezTo>
                <a:lnTo>
                  <a:pt x="80158" y="209191"/>
                </a:lnTo>
                <a:cubicBezTo>
                  <a:pt x="77999" y="209191"/>
                  <a:pt x="76200" y="207038"/>
                  <a:pt x="76200" y="204885"/>
                </a:cubicBezTo>
                <a:lnTo>
                  <a:pt x="76200" y="158948"/>
                </a:lnTo>
                <a:cubicBezTo>
                  <a:pt x="76200" y="157154"/>
                  <a:pt x="76920" y="155718"/>
                  <a:pt x="78359" y="155001"/>
                </a:cubicBezTo>
                <a:cubicBezTo>
                  <a:pt x="80158" y="154283"/>
                  <a:pt x="81958" y="154642"/>
                  <a:pt x="83397" y="156077"/>
                </a:cubicBezTo>
                <a:lnTo>
                  <a:pt x="93112" y="165408"/>
                </a:lnTo>
                <a:lnTo>
                  <a:pt x="116861" y="141722"/>
                </a:lnTo>
                <a:lnTo>
                  <a:pt x="93112" y="117677"/>
                </a:lnTo>
                <a:lnTo>
                  <a:pt x="83397" y="127726"/>
                </a:lnTo>
                <a:cubicBezTo>
                  <a:pt x="81958" y="128803"/>
                  <a:pt x="80158" y="129162"/>
                  <a:pt x="78359" y="128444"/>
                </a:cubicBezTo>
                <a:cubicBezTo>
                  <a:pt x="76920" y="128085"/>
                  <a:pt x="76200" y="126291"/>
                  <a:pt x="76200" y="124496"/>
                </a:cubicBezTo>
                <a:lnTo>
                  <a:pt x="76200" y="78560"/>
                </a:lnTo>
                <a:cubicBezTo>
                  <a:pt x="76200" y="76407"/>
                  <a:pt x="77999" y="74612"/>
                  <a:pt x="80158" y="74612"/>
                </a:cubicBezTo>
                <a:close/>
                <a:moveTo>
                  <a:pt x="233802" y="17462"/>
                </a:moveTo>
                <a:cubicBezTo>
                  <a:pt x="236284" y="17462"/>
                  <a:pt x="238058" y="19274"/>
                  <a:pt x="238058" y="21810"/>
                </a:cubicBezTo>
                <a:lnTo>
                  <a:pt x="238058" y="24347"/>
                </a:lnTo>
                <a:cubicBezTo>
                  <a:pt x="243023" y="25434"/>
                  <a:pt x="247279" y="29058"/>
                  <a:pt x="249052" y="33768"/>
                </a:cubicBezTo>
                <a:cubicBezTo>
                  <a:pt x="250116" y="35580"/>
                  <a:pt x="249052" y="38479"/>
                  <a:pt x="246924" y="39204"/>
                </a:cubicBezTo>
                <a:cubicBezTo>
                  <a:pt x="244796" y="40291"/>
                  <a:pt x="242313" y="39204"/>
                  <a:pt x="241604" y="37030"/>
                </a:cubicBezTo>
                <a:cubicBezTo>
                  <a:pt x="240185" y="34493"/>
                  <a:pt x="237348" y="32319"/>
                  <a:pt x="233802" y="32319"/>
                </a:cubicBezTo>
                <a:cubicBezTo>
                  <a:pt x="229546" y="32319"/>
                  <a:pt x="225644" y="35580"/>
                  <a:pt x="225644" y="39204"/>
                </a:cubicBezTo>
                <a:cubicBezTo>
                  <a:pt x="225644" y="44277"/>
                  <a:pt x="228482" y="46451"/>
                  <a:pt x="233802" y="46451"/>
                </a:cubicBezTo>
                <a:cubicBezTo>
                  <a:pt x="243732" y="46451"/>
                  <a:pt x="250471" y="52611"/>
                  <a:pt x="250471" y="62033"/>
                </a:cubicBezTo>
                <a:cubicBezTo>
                  <a:pt x="250471" y="69280"/>
                  <a:pt x="245151" y="75440"/>
                  <a:pt x="238058" y="77252"/>
                </a:cubicBezTo>
                <a:lnTo>
                  <a:pt x="238058" y="79426"/>
                </a:lnTo>
                <a:cubicBezTo>
                  <a:pt x="238058" y="81963"/>
                  <a:pt x="236284" y="83775"/>
                  <a:pt x="233802" y="83775"/>
                </a:cubicBezTo>
                <a:cubicBezTo>
                  <a:pt x="231319" y="83775"/>
                  <a:pt x="229546" y="81963"/>
                  <a:pt x="229546" y="79426"/>
                </a:cubicBezTo>
                <a:lnTo>
                  <a:pt x="229546" y="77252"/>
                </a:lnTo>
                <a:cubicBezTo>
                  <a:pt x="224580" y="75803"/>
                  <a:pt x="220679" y="72541"/>
                  <a:pt x="218551" y="67830"/>
                </a:cubicBezTo>
                <a:cubicBezTo>
                  <a:pt x="217487" y="65656"/>
                  <a:pt x="218551" y="63120"/>
                  <a:pt x="220679" y="62033"/>
                </a:cubicBezTo>
                <a:cubicBezTo>
                  <a:pt x="223162" y="60946"/>
                  <a:pt x="225644" y="62033"/>
                  <a:pt x="226354" y="64569"/>
                </a:cubicBezTo>
                <a:cubicBezTo>
                  <a:pt x="227418" y="67468"/>
                  <a:pt x="230610" y="68918"/>
                  <a:pt x="233802" y="68918"/>
                </a:cubicBezTo>
                <a:cubicBezTo>
                  <a:pt x="238412" y="68918"/>
                  <a:pt x="241959" y="66019"/>
                  <a:pt x="241959" y="62033"/>
                </a:cubicBezTo>
                <a:cubicBezTo>
                  <a:pt x="241959" y="57322"/>
                  <a:pt x="239121" y="55148"/>
                  <a:pt x="233802" y="55148"/>
                </a:cubicBezTo>
                <a:cubicBezTo>
                  <a:pt x="223871" y="55148"/>
                  <a:pt x="217487" y="48988"/>
                  <a:pt x="217487" y="39204"/>
                </a:cubicBezTo>
                <a:cubicBezTo>
                  <a:pt x="217487" y="31956"/>
                  <a:pt x="222807" y="26159"/>
                  <a:pt x="229546" y="24347"/>
                </a:cubicBezTo>
                <a:lnTo>
                  <a:pt x="229546" y="21810"/>
                </a:lnTo>
                <a:cubicBezTo>
                  <a:pt x="229546" y="19274"/>
                  <a:pt x="231319" y="17462"/>
                  <a:pt x="233802" y="17462"/>
                </a:cubicBezTo>
                <a:close/>
                <a:moveTo>
                  <a:pt x="51239" y="17462"/>
                </a:moveTo>
                <a:cubicBezTo>
                  <a:pt x="53721" y="17462"/>
                  <a:pt x="55849" y="19274"/>
                  <a:pt x="55849" y="21810"/>
                </a:cubicBezTo>
                <a:lnTo>
                  <a:pt x="55849" y="24347"/>
                </a:lnTo>
                <a:cubicBezTo>
                  <a:pt x="60814" y="25434"/>
                  <a:pt x="64715" y="29058"/>
                  <a:pt x="66843" y="33768"/>
                </a:cubicBezTo>
                <a:cubicBezTo>
                  <a:pt x="67552" y="35580"/>
                  <a:pt x="66489" y="38479"/>
                  <a:pt x="64361" y="39204"/>
                </a:cubicBezTo>
                <a:cubicBezTo>
                  <a:pt x="62233" y="40291"/>
                  <a:pt x="59750" y="39204"/>
                  <a:pt x="58686" y="37030"/>
                </a:cubicBezTo>
                <a:cubicBezTo>
                  <a:pt x="57977" y="34493"/>
                  <a:pt x="54785" y="32319"/>
                  <a:pt x="51239" y="32319"/>
                </a:cubicBezTo>
                <a:cubicBezTo>
                  <a:pt x="46983" y="32319"/>
                  <a:pt x="43436" y="35580"/>
                  <a:pt x="43436" y="39204"/>
                </a:cubicBezTo>
                <a:cubicBezTo>
                  <a:pt x="43436" y="44277"/>
                  <a:pt x="46274" y="46451"/>
                  <a:pt x="51239" y="46451"/>
                </a:cubicBezTo>
                <a:cubicBezTo>
                  <a:pt x="61523" y="46451"/>
                  <a:pt x="67907" y="52611"/>
                  <a:pt x="67907" y="62033"/>
                </a:cubicBezTo>
                <a:cubicBezTo>
                  <a:pt x="67907" y="69280"/>
                  <a:pt x="62587" y="75440"/>
                  <a:pt x="55849" y="77252"/>
                </a:cubicBezTo>
                <a:lnTo>
                  <a:pt x="55849" y="79426"/>
                </a:lnTo>
                <a:cubicBezTo>
                  <a:pt x="55849" y="81963"/>
                  <a:pt x="53721" y="83775"/>
                  <a:pt x="51239" y="83775"/>
                </a:cubicBezTo>
                <a:cubicBezTo>
                  <a:pt x="49111" y="83775"/>
                  <a:pt x="47337" y="81963"/>
                  <a:pt x="47337" y="79426"/>
                </a:cubicBezTo>
                <a:lnTo>
                  <a:pt x="47337" y="77252"/>
                </a:lnTo>
                <a:cubicBezTo>
                  <a:pt x="42018" y="75803"/>
                  <a:pt x="38117" y="72541"/>
                  <a:pt x="36343" y="67830"/>
                </a:cubicBezTo>
                <a:cubicBezTo>
                  <a:pt x="35279" y="65656"/>
                  <a:pt x="36343" y="63120"/>
                  <a:pt x="38471" y="62033"/>
                </a:cubicBezTo>
                <a:cubicBezTo>
                  <a:pt x="40599" y="60946"/>
                  <a:pt x="43082" y="62033"/>
                  <a:pt x="43791" y="64569"/>
                </a:cubicBezTo>
                <a:cubicBezTo>
                  <a:pt x="45210" y="67468"/>
                  <a:pt x="48047" y="68918"/>
                  <a:pt x="51239" y="68918"/>
                </a:cubicBezTo>
                <a:cubicBezTo>
                  <a:pt x="55849" y="68918"/>
                  <a:pt x="59396" y="66019"/>
                  <a:pt x="59396" y="62033"/>
                </a:cubicBezTo>
                <a:cubicBezTo>
                  <a:pt x="59396" y="57322"/>
                  <a:pt x="56913" y="55148"/>
                  <a:pt x="51239" y="55148"/>
                </a:cubicBezTo>
                <a:cubicBezTo>
                  <a:pt x="41308" y="55148"/>
                  <a:pt x="34925" y="48988"/>
                  <a:pt x="34925" y="39204"/>
                </a:cubicBezTo>
                <a:cubicBezTo>
                  <a:pt x="34925" y="31956"/>
                  <a:pt x="40244" y="26159"/>
                  <a:pt x="47337" y="24347"/>
                </a:cubicBezTo>
                <a:lnTo>
                  <a:pt x="47337" y="21810"/>
                </a:lnTo>
                <a:cubicBezTo>
                  <a:pt x="47337" y="19274"/>
                  <a:pt x="49111" y="17462"/>
                  <a:pt x="51239" y="17462"/>
                </a:cubicBezTo>
                <a:close/>
                <a:moveTo>
                  <a:pt x="233977" y="0"/>
                </a:moveTo>
                <a:cubicBezTo>
                  <a:pt x="261579" y="0"/>
                  <a:pt x="283804" y="22503"/>
                  <a:pt x="283804" y="50006"/>
                </a:cubicBezTo>
                <a:cubicBezTo>
                  <a:pt x="283804" y="77509"/>
                  <a:pt x="261579" y="99655"/>
                  <a:pt x="233977" y="99655"/>
                </a:cubicBezTo>
                <a:cubicBezTo>
                  <a:pt x="231826" y="99655"/>
                  <a:pt x="229675" y="97869"/>
                  <a:pt x="229675" y="95369"/>
                </a:cubicBezTo>
                <a:cubicBezTo>
                  <a:pt x="229675" y="93226"/>
                  <a:pt x="231826" y="91440"/>
                  <a:pt x="233977" y="91440"/>
                </a:cubicBezTo>
                <a:cubicBezTo>
                  <a:pt x="256919" y="91440"/>
                  <a:pt x="275559" y="72866"/>
                  <a:pt x="275559" y="50006"/>
                </a:cubicBezTo>
                <a:cubicBezTo>
                  <a:pt x="275559" y="27146"/>
                  <a:pt x="256919" y="8572"/>
                  <a:pt x="233977" y="8572"/>
                </a:cubicBezTo>
                <a:cubicBezTo>
                  <a:pt x="211035" y="8572"/>
                  <a:pt x="192395" y="27146"/>
                  <a:pt x="192395" y="50006"/>
                </a:cubicBezTo>
                <a:cubicBezTo>
                  <a:pt x="192395" y="52149"/>
                  <a:pt x="190603" y="54292"/>
                  <a:pt x="188093" y="54292"/>
                </a:cubicBezTo>
                <a:cubicBezTo>
                  <a:pt x="185943" y="54292"/>
                  <a:pt x="184150" y="52149"/>
                  <a:pt x="184150" y="50006"/>
                </a:cubicBezTo>
                <a:cubicBezTo>
                  <a:pt x="184150" y="22503"/>
                  <a:pt x="206375" y="0"/>
                  <a:pt x="233977" y="0"/>
                </a:cubicBezTo>
                <a:close/>
                <a:moveTo>
                  <a:pt x="49649" y="0"/>
                </a:moveTo>
                <a:cubicBezTo>
                  <a:pt x="77152" y="0"/>
                  <a:pt x="99655" y="22503"/>
                  <a:pt x="99655" y="50006"/>
                </a:cubicBezTo>
                <a:cubicBezTo>
                  <a:pt x="99655" y="52149"/>
                  <a:pt x="97869" y="54292"/>
                  <a:pt x="95369" y="54292"/>
                </a:cubicBezTo>
                <a:cubicBezTo>
                  <a:pt x="92869" y="54292"/>
                  <a:pt x="91083" y="52149"/>
                  <a:pt x="91083" y="50006"/>
                </a:cubicBezTo>
                <a:cubicBezTo>
                  <a:pt x="91083" y="27146"/>
                  <a:pt x="72508" y="8572"/>
                  <a:pt x="49649" y="8572"/>
                </a:cubicBezTo>
                <a:cubicBezTo>
                  <a:pt x="27146" y="8572"/>
                  <a:pt x="8572" y="27146"/>
                  <a:pt x="8572" y="50006"/>
                </a:cubicBezTo>
                <a:cubicBezTo>
                  <a:pt x="8572" y="72866"/>
                  <a:pt x="27146" y="91440"/>
                  <a:pt x="49649" y="91440"/>
                </a:cubicBezTo>
                <a:cubicBezTo>
                  <a:pt x="52149" y="91440"/>
                  <a:pt x="54292" y="93226"/>
                  <a:pt x="54292" y="95369"/>
                </a:cubicBezTo>
                <a:cubicBezTo>
                  <a:pt x="54292" y="97869"/>
                  <a:pt x="52149" y="99655"/>
                  <a:pt x="49649" y="99655"/>
                </a:cubicBezTo>
                <a:cubicBezTo>
                  <a:pt x="22145" y="99655"/>
                  <a:pt x="0" y="77509"/>
                  <a:pt x="0" y="50006"/>
                </a:cubicBezTo>
                <a:cubicBezTo>
                  <a:pt x="0" y="22503"/>
                  <a:pt x="22145" y="0"/>
                  <a:pt x="496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3" name="Freeform 969">
            <a:extLst>
              <a:ext uri="{FF2B5EF4-FFF2-40B4-BE49-F238E27FC236}">
                <a16:creationId xmlns:a16="http://schemas.microsoft.com/office/drawing/2014/main" id="{32CD79CE-E7A2-1840-8B03-0A00C5AD66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81290" y="10293384"/>
            <a:ext cx="1175808" cy="1175808"/>
          </a:xfrm>
          <a:custGeom>
            <a:avLst/>
            <a:gdLst>
              <a:gd name="T0" fmla="*/ 4694752 w 283803"/>
              <a:gd name="T1" fmla="*/ 4002648 h 283802"/>
              <a:gd name="T2" fmla="*/ 4004547 w 283803"/>
              <a:gd name="T3" fmla="*/ 4686558 h 283802"/>
              <a:gd name="T4" fmla="*/ 4673209 w 283803"/>
              <a:gd name="T5" fmla="*/ 5363253 h 283802"/>
              <a:gd name="T6" fmla="*/ 5370562 w 283803"/>
              <a:gd name="T7" fmla="*/ 5363253 h 283802"/>
              <a:gd name="T8" fmla="*/ 5507180 w 283803"/>
              <a:gd name="T9" fmla="*/ 5017699 h 283802"/>
              <a:gd name="T10" fmla="*/ 5370562 w 283803"/>
              <a:gd name="T11" fmla="*/ 4672149 h 283802"/>
              <a:gd name="T12" fmla="*/ 4083640 w 283803"/>
              <a:gd name="T13" fmla="*/ 3628293 h 283802"/>
              <a:gd name="T14" fmla="*/ 3637897 w 283803"/>
              <a:gd name="T15" fmla="*/ 4074663 h 283802"/>
              <a:gd name="T16" fmla="*/ 4004547 w 283803"/>
              <a:gd name="T17" fmla="*/ 4448993 h 283802"/>
              <a:gd name="T18" fmla="*/ 4450304 w 283803"/>
              <a:gd name="T19" fmla="*/ 4002648 h 283802"/>
              <a:gd name="T20" fmla="*/ 2283844 w 283803"/>
              <a:gd name="T21" fmla="*/ 1793510 h 283802"/>
              <a:gd name="T22" fmla="*/ 1793386 w 283803"/>
              <a:gd name="T23" fmla="*/ 2283952 h 283802"/>
              <a:gd name="T24" fmla="*/ 2283844 w 283803"/>
              <a:gd name="T25" fmla="*/ 2767264 h 283802"/>
              <a:gd name="T26" fmla="*/ 2774325 w 283803"/>
              <a:gd name="T27" fmla="*/ 2283952 h 283802"/>
              <a:gd name="T28" fmla="*/ 2283844 w 283803"/>
              <a:gd name="T29" fmla="*/ 1793510 h 283802"/>
              <a:gd name="T30" fmla="*/ 2283844 w 283803"/>
              <a:gd name="T31" fmla="*/ 1620385 h 283802"/>
              <a:gd name="T32" fmla="*/ 2947436 w 283803"/>
              <a:gd name="T33" fmla="*/ 2283952 h 283802"/>
              <a:gd name="T34" fmla="*/ 2283844 w 283803"/>
              <a:gd name="T35" fmla="*/ 2947619 h 283802"/>
              <a:gd name="T36" fmla="*/ 1620294 w 283803"/>
              <a:gd name="T37" fmla="*/ 2283952 h 283802"/>
              <a:gd name="T38" fmla="*/ 2283844 w 283803"/>
              <a:gd name="T39" fmla="*/ 1620385 h 283802"/>
              <a:gd name="T40" fmla="*/ 2299780 w 283803"/>
              <a:gd name="T41" fmla="*/ 1093877 h 283802"/>
              <a:gd name="T42" fmla="*/ 1125011 w 283803"/>
              <a:gd name="T43" fmla="*/ 2272470 h 283802"/>
              <a:gd name="T44" fmla="*/ 2299780 w 283803"/>
              <a:gd name="T45" fmla="*/ 4335006 h 283802"/>
              <a:gd name="T46" fmla="*/ 3467358 w 283803"/>
              <a:gd name="T47" fmla="*/ 2272470 h 283802"/>
              <a:gd name="T48" fmla="*/ 2299780 w 283803"/>
              <a:gd name="T49" fmla="*/ 1093877 h 283802"/>
              <a:gd name="T50" fmla="*/ 2299780 w 283803"/>
              <a:gd name="T51" fmla="*/ 921399 h 283802"/>
              <a:gd name="T52" fmla="*/ 3646427 w 283803"/>
              <a:gd name="T53" fmla="*/ 2272470 h 283802"/>
              <a:gd name="T54" fmla="*/ 2349921 w 283803"/>
              <a:gd name="T55" fmla="*/ 4514691 h 283802"/>
              <a:gd name="T56" fmla="*/ 2299780 w 283803"/>
              <a:gd name="T57" fmla="*/ 4536256 h 283802"/>
              <a:gd name="T58" fmla="*/ 2249625 w 283803"/>
              <a:gd name="T59" fmla="*/ 4514691 h 283802"/>
              <a:gd name="T60" fmla="*/ 953112 w 283803"/>
              <a:gd name="T61" fmla="*/ 2272470 h 283802"/>
              <a:gd name="T62" fmla="*/ 2299780 w 283803"/>
              <a:gd name="T63" fmla="*/ 921399 h 283802"/>
              <a:gd name="T64" fmla="*/ 2271906 w 283803"/>
              <a:gd name="T65" fmla="*/ 0 h 283802"/>
              <a:gd name="T66" fmla="*/ 4543773 w 283803"/>
              <a:gd name="T67" fmla="*/ 2267665 h 283802"/>
              <a:gd name="T68" fmla="*/ 4184268 w 283803"/>
              <a:gd name="T69" fmla="*/ 3484314 h 283802"/>
              <a:gd name="T70" fmla="*/ 4572515 w 283803"/>
              <a:gd name="T71" fmla="*/ 3880264 h 283802"/>
              <a:gd name="T72" fmla="*/ 4637223 w 283803"/>
              <a:gd name="T73" fmla="*/ 3815454 h 283802"/>
              <a:gd name="T74" fmla="*/ 4694752 w 283803"/>
              <a:gd name="T75" fmla="*/ 3793866 h 283802"/>
              <a:gd name="T76" fmla="*/ 4759474 w 283803"/>
              <a:gd name="T77" fmla="*/ 3815454 h 283802"/>
              <a:gd name="T78" fmla="*/ 5485599 w 283803"/>
              <a:gd name="T79" fmla="*/ 4549763 h 283802"/>
              <a:gd name="T80" fmla="*/ 5679710 w 283803"/>
              <a:gd name="T81" fmla="*/ 5017699 h 283802"/>
              <a:gd name="T82" fmla="*/ 5485599 w 283803"/>
              <a:gd name="T83" fmla="*/ 5485651 h 283802"/>
              <a:gd name="T84" fmla="*/ 5025479 w 283803"/>
              <a:gd name="T85" fmla="*/ 5679997 h 283802"/>
              <a:gd name="T86" fmla="*/ 4550958 w 283803"/>
              <a:gd name="T87" fmla="*/ 5485651 h 283802"/>
              <a:gd name="T88" fmla="*/ 3824833 w 283803"/>
              <a:gd name="T89" fmla="*/ 4751345 h 283802"/>
              <a:gd name="T90" fmla="*/ 3824833 w 283803"/>
              <a:gd name="T91" fmla="*/ 4628949 h 283802"/>
              <a:gd name="T92" fmla="*/ 3882345 w 283803"/>
              <a:gd name="T93" fmla="*/ 4564156 h 283802"/>
              <a:gd name="T94" fmla="*/ 3494118 w 283803"/>
              <a:gd name="T95" fmla="*/ 4175417 h 283802"/>
              <a:gd name="T96" fmla="*/ 3026809 w 283803"/>
              <a:gd name="T97" fmla="*/ 4405807 h 283802"/>
              <a:gd name="T98" fmla="*/ 2998031 w 283803"/>
              <a:gd name="T99" fmla="*/ 4412979 h 283802"/>
              <a:gd name="T100" fmla="*/ 2911754 w 283803"/>
              <a:gd name="T101" fmla="*/ 4355397 h 283802"/>
              <a:gd name="T102" fmla="*/ 2969281 w 283803"/>
              <a:gd name="T103" fmla="*/ 4247428 h 283802"/>
              <a:gd name="T104" fmla="*/ 4364052 w 283803"/>
              <a:gd name="T105" fmla="*/ 2267665 h 283802"/>
              <a:gd name="T106" fmla="*/ 2271906 w 283803"/>
              <a:gd name="T107" fmla="*/ 165624 h 283802"/>
              <a:gd name="T108" fmla="*/ 172566 w 283803"/>
              <a:gd name="T109" fmla="*/ 2267665 h 283802"/>
              <a:gd name="T110" fmla="*/ 1574507 w 283803"/>
              <a:gd name="T111" fmla="*/ 4247428 h 283802"/>
              <a:gd name="T112" fmla="*/ 1624819 w 283803"/>
              <a:gd name="T113" fmla="*/ 4355397 h 283802"/>
              <a:gd name="T114" fmla="*/ 1516962 w 283803"/>
              <a:gd name="T115" fmla="*/ 4405807 h 283802"/>
              <a:gd name="T116" fmla="*/ 0 w 283803"/>
              <a:gd name="T117" fmla="*/ 2267665 h 283802"/>
              <a:gd name="T118" fmla="*/ 2271906 w 283803"/>
              <a:gd name="T119" fmla="*/ 0 h 28380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3803" h="283802">
                <a:moveTo>
                  <a:pt x="234586" y="199993"/>
                </a:moveTo>
                <a:lnTo>
                  <a:pt x="200099" y="234164"/>
                </a:lnTo>
                <a:lnTo>
                  <a:pt x="233509" y="267976"/>
                </a:lnTo>
                <a:cubicBezTo>
                  <a:pt x="243208" y="277688"/>
                  <a:pt x="258656" y="277688"/>
                  <a:pt x="268355" y="267976"/>
                </a:cubicBezTo>
                <a:cubicBezTo>
                  <a:pt x="272666" y="263300"/>
                  <a:pt x="275181" y="257185"/>
                  <a:pt x="275181" y="250710"/>
                </a:cubicBezTo>
                <a:cubicBezTo>
                  <a:pt x="275181" y="244236"/>
                  <a:pt x="272666" y="238121"/>
                  <a:pt x="268355" y="233445"/>
                </a:cubicBezTo>
                <a:lnTo>
                  <a:pt x="234586" y="199993"/>
                </a:lnTo>
                <a:close/>
                <a:moveTo>
                  <a:pt x="204051" y="181288"/>
                </a:moveTo>
                <a:cubicBezTo>
                  <a:pt x="197584" y="189921"/>
                  <a:pt x="190040" y="197475"/>
                  <a:pt x="181777" y="203590"/>
                </a:cubicBezTo>
                <a:lnTo>
                  <a:pt x="200099" y="222294"/>
                </a:lnTo>
                <a:lnTo>
                  <a:pt x="222372" y="199993"/>
                </a:lnTo>
                <a:lnTo>
                  <a:pt x="204051" y="181288"/>
                </a:lnTo>
                <a:close/>
                <a:moveTo>
                  <a:pt x="114119" y="89612"/>
                </a:moveTo>
                <a:cubicBezTo>
                  <a:pt x="100784" y="89612"/>
                  <a:pt x="89612" y="100424"/>
                  <a:pt x="89612" y="114119"/>
                </a:cubicBezTo>
                <a:cubicBezTo>
                  <a:pt x="89612" y="127454"/>
                  <a:pt x="100784" y="138267"/>
                  <a:pt x="114119" y="138267"/>
                </a:cubicBezTo>
                <a:cubicBezTo>
                  <a:pt x="127454" y="138267"/>
                  <a:pt x="138627" y="127454"/>
                  <a:pt x="138627" y="114119"/>
                </a:cubicBezTo>
                <a:cubicBezTo>
                  <a:pt x="138627" y="100424"/>
                  <a:pt x="127454" y="89612"/>
                  <a:pt x="114119" y="89612"/>
                </a:cubicBezTo>
                <a:close/>
                <a:moveTo>
                  <a:pt x="114119" y="80962"/>
                </a:moveTo>
                <a:cubicBezTo>
                  <a:pt x="132500" y="80962"/>
                  <a:pt x="147277" y="95739"/>
                  <a:pt x="147277" y="114119"/>
                </a:cubicBezTo>
                <a:cubicBezTo>
                  <a:pt x="147277" y="132500"/>
                  <a:pt x="132500" y="147277"/>
                  <a:pt x="114119" y="147277"/>
                </a:cubicBezTo>
                <a:cubicBezTo>
                  <a:pt x="95739" y="147277"/>
                  <a:pt x="80962" y="132500"/>
                  <a:pt x="80962" y="114119"/>
                </a:cubicBezTo>
                <a:cubicBezTo>
                  <a:pt x="80962" y="95739"/>
                  <a:pt x="95739" y="80962"/>
                  <a:pt x="114119" y="80962"/>
                </a:cubicBezTo>
                <a:close/>
                <a:moveTo>
                  <a:pt x="114915" y="54655"/>
                </a:moveTo>
                <a:cubicBezTo>
                  <a:pt x="82701" y="54655"/>
                  <a:pt x="56215" y="81227"/>
                  <a:pt x="56215" y="113544"/>
                </a:cubicBezTo>
                <a:cubicBezTo>
                  <a:pt x="56215" y="160942"/>
                  <a:pt x="103103" y="205827"/>
                  <a:pt x="114915" y="216599"/>
                </a:cubicBezTo>
                <a:cubicBezTo>
                  <a:pt x="126726" y="205827"/>
                  <a:pt x="173256" y="160942"/>
                  <a:pt x="173256" y="113544"/>
                </a:cubicBezTo>
                <a:cubicBezTo>
                  <a:pt x="173256" y="81227"/>
                  <a:pt x="147128" y="54655"/>
                  <a:pt x="114915" y="54655"/>
                </a:cubicBezTo>
                <a:close/>
                <a:moveTo>
                  <a:pt x="114915" y="46037"/>
                </a:moveTo>
                <a:cubicBezTo>
                  <a:pt x="152139" y="46037"/>
                  <a:pt x="182204" y="76558"/>
                  <a:pt x="182204" y="113544"/>
                </a:cubicBezTo>
                <a:cubicBezTo>
                  <a:pt x="182204" y="171714"/>
                  <a:pt x="120283" y="223421"/>
                  <a:pt x="117420" y="225576"/>
                </a:cubicBezTo>
                <a:cubicBezTo>
                  <a:pt x="117062" y="226294"/>
                  <a:pt x="115988" y="226653"/>
                  <a:pt x="114915" y="226653"/>
                </a:cubicBezTo>
                <a:cubicBezTo>
                  <a:pt x="113841" y="226653"/>
                  <a:pt x="112767" y="226294"/>
                  <a:pt x="112409" y="225576"/>
                </a:cubicBezTo>
                <a:cubicBezTo>
                  <a:pt x="109546" y="223421"/>
                  <a:pt x="47625" y="171714"/>
                  <a:pt x="47625" y="113544"/>
                </a:cubicBezTo>
                <a:cubicBezTo>
                  <a:pt x="47625" y="76558"/>
                  <a:pt x="77691" y="46037"/>
                  <a:pt x="114915" y="46037"/>
                </a:cubicBezTo>
                <a:close/>
                <a:moveTo>
                  <a:pt x="113521" y="0"/>
                </a:moveTo>
                <a:cubicBezTo>
                  <a:pt x="176030" y="0"/>
                  <a:pt x="227042" y="50358"/>
                  <a:pt x="227042" y="113305"/>
                </a:cubicBezTo>
                <a:cubicBezTo>
                  <a:pt x="227042" y="135247"/>
                  <a:pt x="220576" y="156469"/>
                  <a:pt x="209080" y="174094"/>
                </a:cubicBezTo>
                <a:lnTo>
                  <a:pt x="228479" y="193878"/>
                </a:lnTo>
                <a:lnTo>
                  <a:pt x="231712" y="190640"/>
                </a:lnTo>
                <a:cubicBezTo>
                  <a:pt x="232431" y="189921"/>
                  <a:pt x="233509" y="189561"/>
                  <a:pt x="234586" y="189561"/>
                </a:cubicBezTo>
                <a:cubicBezTo>
                  <a:pt x="235664" y="189561"/>
                  <a:pt x="236742" y="189921"/>
                  <a:pt x="237820" y="190640"/>
                </a:cubicBezTo>
                <a:lnTo>
                  <a:pt x="274103" y="227330"/>
                </a:lnTo>
                <a:cubicBezTo>
                  <a:pt x="280570" y="233804"/>
                  <a:pt x="283803" y="242077"/>
                  <a:pt x="283803" y="250710"/>
                </a:cubicBezTo>
                <a:cubicBezTo>
                  <a:pt x="283803" y="259703"/>
                  <a:pt x="280570" y="267976"/>
                  <a:pt x="274103" y="274091"/>
                </a:cubicBezTo>
                <a:cubicBezTo>
                  <a:pt x="267996" y="280565"/>
                  <a:pt x="259374" y="283802"/>
                  <a:pt x="251112" y="283802"/>
                </a:cubicBezTo>
                <a:cubicBezTo>
                  <a:pt x="242490" y="283802"/>
                  <a:pt x="234227" y="280565"/>
                  <a:pt x="227401" y="274091"/>
                </a:cubicBezTo>
                <a:lnTo>
                  <a:pt x="191118" y="237401"/>
                </a:lnTo>
                <a:cubicBezTo>
                  <a:pt x="189322" y="235603"/>
                  <a:pt x="189322" y="233085"/>
                  <a:pt x="191118" y="231286"/>
                </a:cubicBezTo>
                <a:lnTo>
                  <a:pt x="193992" y="228049"/>
                </a:lnTo>
                <a:lnTo>
                  <a:pt x="174593" y="208625"/>
                </a:lnTo>
                <a:cubicBezTo>
                  <a:pt x="167048" y="213301"/>
                  <a:pt x="159504" y="217258"/>
                  <a:pt x="151242" y="220136"/>
                </a:cubicBezTo>
                <a:cubicBezTo>
                  <a:pt x="150882" y="220495"/>
                  <a:pt x="150164" y="220495"/>
                  <a:pt x="149805" y="220495"/>
                </a:cubicBezTo>
                <a:cubicBezTo>
                  <a:pt x="148009" y="220495"/>
                  <a:pt x="146212" y="219416"/>
                  <a:pt x="145494" y="217618"/>
                </a:cubicBezTo>
                <a:cubicBezTo>
                  <a:pt x="144775" y="215460"/>
                  <a:pt x="146212" y="212582"/>
                  <a:pt x="148368" y="212222"/>
                </a:cubicBezTo>
                <a:cubicBezTo>
                  <a:pt x="190040" y="197475"/>
                  <a:pt x="218061" y="157548"/>
                  <a:pt x="218061" y="113305"/>
                </a:cubicBezTo>
                <a:cubicBezTo>
                  <a:pt x="218061" y="55393"/>
                  <a:pt x="171000" y="8273"/>
                  <a:pt x="113521" y="8273"/>
                </a:cubicBezTo>
                <a:cubicBezTo>
                  <a:pt x="55683" y="8273"/>
                  <a:pt x="8622" y="55393"/>
                  <a:pt x="8622" y="113305"/>
                </a:cubicBezTo>
                <a:cubicBezTo>
                  <a:pt x="8622" y="157548"/>
                  <a:pt x="36643" y="197475"/>
                  <a:pt x="78674" y="212222"/>
                </a:cubicBezTo>
                <a:cubicBezTo>
                  <a:pt x="80830" y="212582"/>
                  <a:pt x="82267" y="215460"/>
                  <a:pt x="81189" y="217618"/>
                </a:cubicBezTo>
                <a:cubicBezTo>
                  <a:pt x="80471" y="219776"/>
                  <a:pt x="77956" y="220855"/>
                  <a:pt x="75800" y="220136"/>
                </a:cubicBezTo>
                <a:cubicBezTo>
                  <a:pt x="30536" y="204309"/>
                  <a:pt x="0" y="161145"/>
                  <a:pt x="0" y="113305"/>
                </a:cubicBezTo>
                <a:cubicBezTo>
                  <a:pt x="0" y="50358"/>
                  <a:pt x="51013" y="0"/>
                  <a:pt x="11352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13970B0A-2B6B-3447-9FF3-9AF1A4633AB7}"/>
              </a:ext>
            </a:extLst>
          </p:cNvPr>
          <p:cNvSpPr txBox="1">
            <a:spLocks/>
          </p:cNvSpPr>
          <p:nvPr/>
        </p:nvSpPr>
        <p:spPr>
          <a:xfrm>
            <a:off x="16686197" y="3592790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D6DA9B-39AB-A043-B943-60689A222CD3}"/>
              </a:ext>
            </a:extLst>
          </p:cNvPr>
          <p:cNvSpPr txBox="1"/>
          <p:nvPr/>
        </p:nvSpPr>
        <p:spPr>
          <a:xfrm>
            <a:off x="16686197" y="2908964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750BBB9-16BC-0940-92EE-6FF7CCF02DDA}"/>
              </a:ext>
            </a:extLst>
          </p:cNvPr>
          <p:cNvSpPr txBox="1"/>
          <p:nvPr/>
        </p:nvSpPr>
        <p:spPr>
          <a:xfrm>
            <a:off x="16686197" y="1080046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DE675D98-C001-F348-B4D9-61748CB6A4FF}"/>
              </a:ext>
            </a:extLst>
          </p:cNvPr>
          <p:cNvSpPr txBox="1">
            <a:spLocks/>
          </p:cNvSpPr>
          <p:nvPr/>
        </p:nvSpPr>
        <p:spPr>
          <a:xfrm>
            <a:off x="16686197" y="11484293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DB8E276-1663-1643-8E18-9ABB0597C72A}"/>
              </a:ext>
            </a:extLst>
          </p:cNvPr>
          <p:cNvSpPr txBox="1"/>
          <p:nvPr/>
        </p:nvSpPr>
        <p:spPr>
          <a:xfrm>
            <a:off x="17640472" y="685471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81E9D5B1-B6F8-4649-B2DC-21968C01CE8B}"/>
              </a:ext>
            </a:extLst>
          </p:cNvPr>
          <p:cNvSpPr txBox="1">
            <a:spLocks/>
          </p:cNvSpPr>
          <p:nvPr/>
        </p:nvSpPr>
        <p:spPr>
          <a:xfrm>
            <a:off x="17640472" y="7538542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5E6FB6E-8D9F-124D-B46C-464D27614487}"/>
              </a:ext>
            </a:extLst>
          </p:cNvPr>
          <p:cNvSpPr txBox="1"/>
          <p:nvPr/>
        </p:nvSpPr>
        <p:spPr>
          <a:xfrm>
            <a:off x="4060676" y="4881839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242647B-9010-BD4C-9135-67F914A2735F}"/>
              </a:ext>
            </a:extLst>
          </p:cNvPr>
          <p:cNvSpPr txBox="1">
            <a:spLocks/>
          </p:cNvSpPr>
          <p:nvPr/>
        </p:nvSpPr>
        <p:spPr>
          <a:xfrm>
            <a:off x="1520825" y="5565665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7CB0CF6-95DB-834B-8404-14879AD6251B}"/>
              </a:ext>
            </a:extLst>
          </p:cNvPr>
          <p:cNvSpPr txBox="1"/>
          <p:nvPr/>
        </p:nvSpPr>
        <p:spPr>
          <a:xfrm>
            <a:off x="4060676" y="8827591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36A1DCCD-ACD8-774A-8B81-6A5026283578}"/>
              </a:ext>
            </a:extLst>
          </p:cNvPr>
          <p:cNvSpPr txBox="1">
            <a:spLocks/>
          </p:cNvSpPr>
          <p:nvPr/>
        </p:nvSpPr>
        <p:spPr>
          <a:xfrm>
            <a:off x="1520825" y="9511417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94594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>
            <a:extLst>
              <a:ext uri="{FF2B5EF4-FFF2-40B4-BE49-F238E27FC236}">
                <a16:creationId xmlns:a16="http://schemas.microsoft.com/office/drawing/2014/main" id="{C2345905-E091-C14C-8BCA-DD08D717C4D6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CBC1B48-4B7D-2949-9CB3-F3425CA3D67A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9D494C53-616E-F84E-B798-3DD4D0AEEFCA}"/>
              </a:ext>
            </a:extLst>
          </p:cNvPr>
          <p:cNvSpPr/>
          <p:nvPr/>
        </p:nvSpPr>
        <p:spPr>
          <a:xfrm>
            <a:off x="10769099" y="2863515"/>
            <a:ext cx="5733937" cy="3824388"/>
          </a:xfrm>
          <a:custGeom>
            <a:avLst/>
            <a:gdLst>
              <a:gd name="connsiteX0" fmla="*/ 1419727 w 5733937"/>
              <a:gd name="connsiteY0" fmla="*/ 0 h 3824388"/>
              <a:gd name="connsiteX1" fmla="*/ 1465446 w 5733937"/>
              <a:gd name="connsiteY1" fmla="*/ 2309 h 3824388"/>
              <a:gd name="connsiteX2" fmla="*/ 1465446 w 5733937"/>
              <a:gd name="connsiteY2" fmla="*/ 1157 h 3824388"/>
              <a:gd name="connsiteX3" fmla="*/ 1678529 w 5733937"/>
              <a:gd name="connsiteY3" fmla="*/ 6545 h 3824388"/>
              <a:gd name="connsiteX4" fmla="*/ 5720832 w 5733937"/>
              <a:gd name="connsiteY4" fmla="*/ 2421378 h 3824388"/>
              <a:gd name="connsiteX5" fmla="*/ 5733937 w 5733937"/>
              <a:gd name="connsiteY5" fmla="*/ 2444170 h 3824388"/>
              <a:gd name="connsiteX6" fmla="*/ 5711123 w 5733937"/>
              <a:gd name="connsiteY6" fmla="*/ 2406617 h 3824388"/>
              <a:gd name="connsiteX7" fmla="*/ 4533863 w 5733937"/>
              <a:gd name="connsiteY7" fmla="*/ 1780673 h 3824388"/>
              <a:gd name="connsiteX8" fmla="*/ 3114136 w 5733937"/>
              <a:gd name="connsiteY8" fmla="*/ 3200400 h 3824388"/>
              <a:gd name="connsiteX9" fmla="*/ 3212613 w 5733937"/>
              <a:gd name="connsiteY9" fmla="*/ 3720979 h 3824388"/>
              <a:gd name="connsiteX10" fmla="*/ 3260875 w 5733937"/>
              <a:gd name="connsiteY10" fmla="*/ 3824388 h 3824388"/>
              <a:gd name="connsiteX11" fmla="*/ 3243177 w 5733937"/>
              <a:gd name="connsiteY11" fmla="*/ 3795256 h 3824388"/>
              <a:gd name="connsiteX12" fmla="*/ 1415693 w 5733937"/>
              <a:gd name="connsiteY12" fmla="*/ 2823590 h 3824388"/>
              <a:gd name="connsiteX13" fmla="*/ 1267636 w 5733937"/>
              <a:gd name="connsiteY13" fmla="*/ 2831067 h 3824388"/>
              <a:gd name="connsiteX14" fmla="*/ 1133602 w 5733937"/>
              <a:gd name="connsiteY14" fmla="*/ 2810611 h 3824388"/>
              <a:gd name="connsiteX15" fmla="*/ 0 w 5733937"/>
              <a:gd name="connsiteY15" fmla="*/ 1419727 h 3824388"/>
              <a:gd name="connsiteX16" fmla="*/ 1419727 w 5733937"/>
              <a:gd name="connsiteY16" fmla="*/ 0 h 382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33937" h="3824388">
                <a:moveTo>
                  <a:pt x="1419727" y="0"/>
                </a:moveTo>
                <a:lnTo>
                  <a:pt x="1465446" y="2309"/>
                </a:lnTo>
                <a:lnTo>
                  <a:pt x="1465446" y="1157"/>
                </a:lnTo>
                <a:lnTo>
                  <a:pt x="1678529" y="6545"/>
                </a:lnTo>
                <a:cubicBezTo>
                  <a:pt x="3392901" y="93447"/>
                  <a:pt x="4880777" y="1038833"/>
                  <a:pt x="5720832" y="2421378"/>
                </a:cubicBezTo>
                <a:lnTo>
                  <a:pt x="5733937" y="2444170"/>
                </a:lnTo>
                <a:lnTo>
                  <a:pt x="5711123" y="2406617"/>
                </a:lnTo>
                <a:cubicBezTo>
                  <a:pt x="5455988" y="2028967"/>
                  <a:pt x="5023922" y="1780673"/>
                  <a:pt x="4533863" y="1780673"/>
                </a:cubicBezTo>
                <a:cubicBezTo>
                  <a:pt x="3749769" y="1780673"/>
                  <a:pt x="3114136" y="2416306"/>
                  <a:pt x="3114136" y="3200400"/>
                </a:cubicBezTo>
                <a:cubicBezTo>
                  <a:pt x="3114136" y="3384173"/>
                  <a:pt x="3149053" y="3559790"/>
                  <a:pt x="3212613" y="3720979"/>
                </a:cubicBezTo>
                <a:lnTo>
                  <a:pt x="3260875" y="3824388"/>
                </a:lnTo>
                <a:lnTo>
                  <a:pt x="3243177" y="3795256"/>
                </a:lnTo>
                <a:cubicBezTo>
                  <a:pt x="2847125" y="3209022"/>
                  <a:pt x="2176421" y="2823590"/>
                  <a:pt x="1415693" y="2823590"/>
                </a:cubicBezTo>
                <a:lnTo>
                  <a:pt x="1267636" y="2831067"/>
                </a:lnTo>
                <a:lnTo>
                  <a:pt x="1133602" y="2810611"/>
                </a:lnTo>
                <a:cubicBezTo>
                  <a:pt x="486657" y="2678226"/>
                  <a:pt x="0" y="2105810"/>
                  <a:pt x="0" y="1419727"/>
                </a:cubicBezTo>
                <a:cubicBezTo>
                  <a:pt x="0" y="635633"/>
                  <a:pt x="635633" y="0"/>
                  <a:pt x="141972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84C60241-F618-304F-9A96-64237598432B}"/>
              </a:ext>
            </a:extLst>
          </p:cNvPr>
          <p:cNvSpPr/>
          <p:nvPr/>
        </p:nvSpPr>
        <p:spPr>
          <a:xfrm>
            <a:off x="7647903" y="2864672"/>
            <a:ext cx="4495203" cy="4618971"/>
          </a:xfrm>
          <a:custGeom>
            <a:avLst/>
            <a:gdLst>
              <a:gd name="connsiteX0" fmla="*/ 4495203 w 4495203"/>
              <a:gd name="connsiteY0" fmla="*/ 0 h 4618971"/>
              <a:gd name="connsiteX1" fmla="*/ 4495203 w 4495203"/>
              <a:gd name="connsiteY1" fmla="*/ 1153 h 4618971"/>
              <a:gd name="connsiteX2" fmla="*/ 4395764 w 4495203"/>
              <a:gd name="connsiteY2" fmla="*/ 6174 h 4618971"/>
              <a:gd name="connsiteX3" fmla="*/ 3121196 w 4495203"/>
              <a:gd name="connsiteY3" fmla="*/ 1418571 h 4618971"/>
              <a:gd name="connsiteX4" fmla="*/ 4263472 w 4495203"/>
              <a:gd name="connsiteY4" fmla="*/ 2811201 h 4618971"/>
              <a:gd name="connsiteX5" fmla="*/ 4388717 w 4495203"/>
              <a:gd name="connsiteY5" fmla="*/ 2829915 h 4618971"/>
              <a:gd name="connsiteX6" fmla="*/ 4311556 w 4495203"/>
              <a:gd name="connsiteY6" fmla="*/ 2833812 h 4618971"/>
              <a:gd name="connsiteX7" fmla="*/ 2599014 w 4495203"/>
              <a:gd name="connsiteY7" fmla="*/ 3975808 h 4618971"/>
              <a:gd name="connsiteX8" fmla="*/ 2580120 w 4495203"/>
              <a:gd name="connsiteY8" fmla="*/ 4015030 h 4618971"/>
              <a:gd name="connsiteX9" fmla="*/ 2493250 w 4495203"/>
              <a:gd name="connsiteY9" fmla="*/ 4128350 h 4618971"/>
              <a:gd name="connsiteX10" fmla="*/ 1419727 w 4495203"/>
              <a:gd name="connsiteY10" fmla="*/ 4618971 h 4618971"/>
              <a:gd name="connsiteX11" fmla="*/ 0 w 4495203"/>
              <a:gd name="connsiteY11" fmla="*/ 3199244 h 4618971"/>
              <a:gd name="connsiteX12" fmla="*/ 242467 w 4495203"/>
              <a:gd name="connsiteY12" fmla="*/ 2405461 h 4618971"/>
              <a:gd name="connsiteX13" fmla="*/ 295308 w 4495203"/>
              <a:gd name="connsiteY13" fmla="*/ 2334798 h 4618971"/>
              <a:gd name="connsiteX14" fmla="*/ 404816 w 4495203"/>
              <a:gd name="connsiteY14" fmla="*/ 2166220 h 4618971"/>
              <a:gd name="connsiteX15" fmla="*/ 4282121 w 4495203"/>
              <a:gd name="connsiteY15" fmla="*/ 5388 h 461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95203" h="4618971">
                <a:moveTo>
                  <a:pt x="4495203" y="0"/>
                </a:moveTo>
                <a:lnTo>
                  <a:pt x="4495203" y="1153"/>
                </a:lnTo>
                <a:lnTo>
                  <a:pt x="4395764" y="6174"/>
                </a:lnTo>
                <a:cubicBezTo>
                  <a:pt x="3679858" y="78878"/>
                  <a:pt x="3121196" y="683483"/>
                  <a:pt x="3121196" y="1418571"/>
                </a:cubicBezTo>
                <a:cubicBezTo>
                  <a:pt x="3121196" y="2107716"/>
                  <a:pt x="3612208" y="2682179"/>
                  <a:pt x="4263472" y="2811201"/>
                </a:cubicBezTo>
                <a:lnTo>
                  <a:pt x="4388717" y="2829915"/>
                </a:lnTo>
                <a:lnTo>
                  <a:pt x="4311556" y="2833812"/>
                </a:lnTo>
                <a:cubicBezTo>
                  <a:pt x="3570679" y="2909052"/>
                  <a:pt x="2938289" y="3351261"/>
                  <a:pt x="2599014" y="3975808"/>
                </a:cubicBezTo>
                <a:lnTo>
                  <a:pt x="2580120" y="4015030"/>
                </a:lnTo>
                <a:lnTo>
                  <a:pt x="2493250" y="4128350"/>
                </a:lnTo>
                <a:cubicBezTo>
                  <a:pt x="2232929" y="4428871"/>
                  <a:pt x="1848529" y="4618971"/>
                  <a:pt x="1419727" y="4618971"/>
                </a:cubicBezTo>
                <a:cubicBezTo>
                  <a:pt x="635633" y="4618971"/>
                  <a:pt x="0" y="3983338"/>
                  <a:pt x="0" y="3199244"/>
                </a:cubicBezTo>
                <a:cubicBezTo>
                  <a:pt x="0" y="2905209"/>
                  <a:pt x="89386" y="2632051"/>
                  <a:pt x="242467" y="2405461"/>
                </a:cubicBezTo>
                <a:lnTo>
                  <a:pt x="295308" y="2334798"/>
                </a:lnTo>
                <a:lnTo>
                  <a:pt x="404816" y="2166220"/>
                </a:lnTo>
                <a:cubicBezTo>
                  <a:pt x="1266741" y="922856"/>
                  <a:pt x="2674897" y="86859"/>
                  <a:pt x="4282121" y="5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B92B2647-695F-0149-AD97-5F7E9B096003}"/>
              </a:ext>
            </a:extLst>
          </p:cNvPr>
          <p:cNvSpPr/>
          <p:nvPr/>
        </p:nvSpPr>
        <p:spPr>
          <a:xfrm>
            <a:off x="13883235" y="4644188"/>
            <a:ext cx="3334789" cy="5723186"/>
          </a:xfrm>
          <a:custGeom>
            <a:avLst/>
            <a:gdLst>
              <a:gd name="connsiteX0" fmla="*/ 1419727 w 3334789"/>
              <a:gd name="connsiteY0" fmla="*/ 0 h 5723186"/>
              <a:gd name="connsiteX1" fmla="*/ 2668101 w 3334789"/>
              <a:gd name="connsiteY1" fmla="*/ 743000 h 5723186"/>
              <a:gd name="connsiteX2" fmla="*/ 2683035 w 3334789"/>
              <a:gd name="connsiteY2" fmla="*/ 774002 h 5723186"/>
              <a:gd name="connsiteX3" fmla="*/ 2683264 w 3334789"/>
              <a:gd name="connsiteY3" fmla="*/ 773869 h 5723186"/>
              <a:gd name="connsiteX4" fmla="*/ 2727793 w 3334789"/>
              <a:gd name="connsiteY4" fmla="*/ 851313 h 5723186"/>
              <a:gd name="connsiteX5" fmla="*/ 3334789 w 3334789"/>
              <a:gd name="connsiteY5" fmla="*/ 3248528 h 5723186"/>
              <a:gd name="connsiteX6" fmla="*/ 2727793 w 3334789"/>
              <a:gd name="connsiteY6" fmla="*/ 5645743 h 5723186"/>
              <a:gd name="connsiteX7" fmla="*/ 2683264 w 3334789"/>
              <a:gd name="connsiteY7" fmla="*/ 5723186 h 5723186"/>
              <a:gd name="connsiteX8" fmla="*/ 2677914 w 3334789"/>
              <a:gd name="connsiteY8" fmla="*/ 5720097 h 5723186"/>
              <a:gd name="connsiteX9" fmla="*/ 2727885 w 3334789"/>
              <a:gd name="connsiteY9" fmla="*/ 5616365 h 5723186"/>
              <a:gd name="connsiteX10" fmla="*/ 2839454 w 3334789"/>
              <a:gd name="connsiteY10" fmla="*/ 5063743 h 5723186"/>
              <a:gd name="connsiteX11" fmla="*/ 1419727 w 3334789"/>
              <a:gd name="connsiteY11" fmla="*/ 3644016 h 5723186"/>
              <a:gd name="connsiteX12" fmla="*/ 346204 w 3334789"/>
              <a:gd name="connsiteY12" fmla="*/ 4134637 h 5723186"/>
              <a:gd name="connsiteX13" fmla="*/ 269719 w 3334789"/>
              <a:gd name="connsiteY13" fmla="*/ 4234411 h 5723186"/>
              <a:gd name="connsiteX14" fmla="*/ 332236 w 3334789"/>
              <a:gd name="connsiteY14" fmla="*/ 4104633 h 5723186"/>
              <a:gd name="connsiteX15" fmla="*/ 505427 w 3334789"/>
              <a:gd name="connsiteY15" fmla="*/ 3246787 h 5723186"/>
              <a:gd name="connsiteX16" fmla="*/ 239432 w 3334789"/>
              <a:gd name="connsiteY16" fmla="*/ 2196292 h 5723186"/>
              <a:gd name="connsiteX17" fmla="*/ 146739 w 3334789"/>
              <a:gd name="connsiteY17" fmla="*/ 2043714 h 5723186"/>
              <a:gd name="connsiteX18" fmla="*/ 98477 w 3334789"/>
              <a:gd name="connsiteY18" fmla="*/ 1940306 h 5723186"/>
              <a:gd name="connsiteX19" fmla="*/ 0 w 3334789"/>
              <a:gd name="connsiteY19" fmla="*/ 1419727 h 5723186"/>
              <a:gd name="connsiteX20" fmla="*/ 1419727 w 3334789"/>
              <a:gd name="connsiteY20" fmla="*/ 0 h 572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34789" h="5723186">
                <a:moveTo>
                  <a:pt x="1419727" y="0"/>
                </a:moveTo>
                <a:cubicBezTo>
                  <a:pt x="1958792" y="0"/>
                  <a:pt x="2427685" y="300436"/>
                  <a:pt x="2668101" y="743000"/>
                </a:cubicBezTo>
                <a:lnTo>
                  <a:pt x="2683035" y="774002"/>
                </a:lnTo>
                <a:lnTo>
                  <a:pt x="2683264" y="773869"/>
                </a:lnTo>
                <a:lnTo>
                  <a:pt x="2727793" y="851313"/>
                </a:lnTo>
                <a:cubicBezTo>
                  <a:pt x="3114901" y="1563917"/>
                  <a:pt x="3334789" y="2380544"/>
                  <a:pt x="3334789" y="3248528"/>
                </a:cubicBezTo>
                <a:cubicBezTo>
                  <a:pt x="3334789" y="4116512"/>
                  <a:pt x="3114901" y="4933139"/>
                  <a:pt x="2727793" y="5645743"/>
                </a:cubicBezTo>
                <a:lnTo>
                  <a:pt x="2683264" y="5723186"/>
                </a:lnTo>
                <a:lnTo>
                  <a:pt x="2677914" y="5720097"/>
                </a:lnTo>
                <a:lnTo>
                  <a:pt x="2727885" y="5616365"/>
                </a:lnTo>
                <a:cubicBezTo>
                  <a:pt x="2799727" y="5446511"/>
                  <a:pt x="2839454" y="5259767"/>
                  <a:pt x="2839454" y="5063743"/>
                </a:cubicBezTo>
                <a:cubicBezTo>
                  <a:pt x="2839454" y="4279649"/>
                  <a:pt x="2203821" y="3644016"/>
                  <a:pt x="1419727" y="3644016"/>
                </a:cubicBezTo>
                <a:cubicBezTo>
                  <a:pt x="990925" y="3644016"/>
                  <a:pt x="606525" y="3834116"/>
                  <a:pt x="346204" y="4134637"/>
                </a:cubicBezTo>
                <a:lnTo>
                  <a:pt x="269719" y="4234411"/>
                </a:lnTo>
                <a:lnTo>
                  <a:pt x="332236" y="4104633"/>
                </a:lnTo>
                <a:cubicBezTo>
                  <a:pt x="443758" y="3840965"/>
                  <a:pt x="505427" y="3551078"/>
                  <a:pt x="505427" y="3246787"/>
                </a:cubicBezTo>
                <a:cubicBezTo>
                  <a:pt x="505427" y="2866424"/>
                  <a:pt x="409069" y="2508565"/>
                  <a:pt x="239432" y="2196292"/>
                </a:cubicBezTo>
                <a:lnTo>
                  <a:pt x="146739" y="2043714"/>
                </a:lnTo>
                <a:lnTo>
                  <a:pt x="98477" y="1940306"/>
                </a:lnTo>
                <a:cubicBezTo>
                  <a:pt x="34917" y="1779117"/>
                  <a:pt x="0" y="1603500"/>
                  <a:pt x="0" y="1419727"/>
                </a:cubicBezTo>
                <a:cubicBezTo>
                  <a:pt x="0" y="635633"/>
                  <a:pt x="635633" y="0"/>
                  <a:pt x="14197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185A45F4-5454-8E4A-8EED-09D94462B381}"/>
              </a:ext>
            </a:extLst>
          </p:cNvPr>
          <p:cNvSpPr/>
          <p:nvPr/>
        </p:nvSpPr>
        <p:spPr>
          <a:xfrm>
            <a:off x="7159625" y="5490591"/>
            <a:ext cx="3327732" cy="5637068"/>
          </a:xfrm>
          <a:custGeom>
            <a:avLst/>
            <a:gdLst>
              <a:gd name="connsiteX0" fmla="*/ 609821 w 3327732"/>
              <a:gd name="connsiteY0" fmla="*/ 0 h 5637068"/>
              <a:gd name="connsiteX1" fmla="*/ 599847 w 3327732"/>
              <a:gd name="connsiteY1" fmla="*/ 20703 h 5637068"/>
              <a:gd name="connsiteX2" fmla="*/ 488278 w 3327732"/>
              <a:gd name="connsiteY2" fmla="*/ 573325 h 5637068"/>
              <a:gd name="connsiteX3" fmla="*/ 1908005 w 3327732"/>
              <a:gd name="connsiteY3" fmla="*/ 1993052 h 5637068"/>
              <a:gd name="connsiteX4" fmla="*/ 2981528 w 3327732"/>
              <a:gd name="connsiteY4" fmla="*/ 1502431 h 5637068"/>
              <a:gd name="connsiteX5" fmla="*/ 3068398 w 3327732"/>
              <a:gd name="connsiteY5" fmla="*/ 1389111 h 5637068"/>
              <a:gd name="connsiteX6" fmla="*/ 2994488 w 3327732"/>
              <a:gd name="connsiteY6" fmla="*/ 1542539 h 5637068"/>
              <a:gd name="connsiteX7" fmla="*/ 2821297 w 3327732"/>
              <a:gd name="connsiteY7" fmla="*/ 2400384 h 5637068"/>
              <a:gd name="connsiteX8" fmla="*/ 3197683 w 3327732"/>
              <a:gd name="connsiteY8" fmla="*/ 3632589 h 5637068"/>
              <a:gd name="connsiteX9" fmla="*/ 3201996 w 3327732"/>
              <a:gd name="connsiteY9" fmla="*/ 3638356 h 5637068"/>
              <a:gd name="connsiteX10" fmla="*/ 3229255 w 3327732"/>
              <a:gd name="connsiteY10" fmla="*/ 3696763 h 5637068"/>
              <a:gd name="connsiteX11" fmla="*/ 3327732 w 3327732"/>
              <a:gd name="connsiteY11" fmla="*/ 4217341 h 5637068"/>
              <a:gd name="connsiteX12" fmla="*/ 1908005 w 3327732"/>
              <a:gd name="connsiteY12" fmla="*/ 5637068 h 5637068"/>
              <a:gd name="connsiteX13" fmla="*/ 659632 w 3327732"/>
              <a:gd name="connsiteY13" fmla="*/ 4894067 h 5637068"/>
              <a:gd name="connsiteX14" fmla="*/ 650167 w 3327732"/>
              <a:gd name="connsiteY14" fmla="*/ 4874419 h 5637068"/>
              <a:gd name="connsiteX15" fmla="*/ 606997 w 3327732"/>
              <a:gd name="connsiteY15" fmla="*/ 4799340 h 5637068"/>
              <a:gd name="connsiteX16" fmla="*/ 0 w 3327732"/>
              <a:gd name="connsiteY16" fmla="*/ 2402125 h 5637068"/>
              <a:gd name="connsiteX17" fmla="*/ 606997 w 3327732"/>
              <a:gd name="connsiteY17" fmla="*/ 4910 h 563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27732" h="5637068">
                <a:moveTo>
                  <a:pt x="609821" y="0"/>
                </a:moveTo>
                <a:lnTo>
                  <a:pt x="599847" y="20703"/>
                </a:lnTo>
                <a:cubicBezTo>
                  <a:pt x="528005" y="190557"/>
                  <a:pt x="488278" y="377302"/>
                  <a:pt x="488278" y="573325"/>
                </a:cubicBezTo>
                <a:cubicBezTo>
                  <a:pt x="488278" y="1357419"/>
                  <a:pt x="1123911" y="1993052"/>
                  <a:pt x="1908005" y="1993052"/>
                </a:cubicBezTo>
                <a:cubicBezTo>
                  <a:pt x="2336807" y="1993052"/>
                  <a:pt x="2721207" y="1802952"/>
                  <a:pt x="2981528" y="1502431"/>
                </a:cubicBezTo>
                <a:lnTo>
                  <a:pt x="3068398" y="1389111"/>
                </a:lnTo>
                <a:lnTo>
                  <a:pt x="2994488" y="1542539"/>
                </a:lnTo>
                <a:cubicBezTo>
                  <a:pt x="2882966" y="1806206"/>
                  <a:pt x="2821297" y="2096093"/>
                  <a:pt x="2821297" y="2400384"/>
                </a:cubicBezTo>
                <a:cubicBezTo>
                  <a:pt x="2821297" y="2856821"/>
                  <a:pt x="2960053" y="3280849"/>
                  <a:pt x="3197683" y="3632589"/>
                </a:cubicBezTo>
                <a:lnTo>
                  <a:pt x="3201996" y="3638356"/>
                </a:lnTo>
                <a:lnTo>
                  <a:pt x="3229255" y="3696763"/>
                </a:lnTo>
                <a:cubicBezTo>
                  <a:pt x="3292815" y="3857952"/>
                  <a:pt x="3327732" y="4033569"/>
                  <a:pt x="3327732" y="4217341"/>
                </a:cubicBezTo>
                <a:cubicBezTo>
                  <a:pt x="3327732" y="5001435"/>
                  <a:pt x="2692099" y="5637068"/>
                  <a:pt x="1908005" y="5637068"/>
                </a:cubicBezTo>
                <a:cubicBezTo>
                  <a:pt x="1368940" y="5637068"/>
                  <a:pt x="900047" y="5336632"/>
                  <a:pt x="659632" y="4894067"/>
                </a:cubicBezTo>
                <a:lnTo>
                  <a:pt x="650167" y="4874419"/>
                </a:lnTo>
                <a:lnTo>
                  <a:pt x="606997" y="4799340"/>
                </a:lnTo>
                <a:cubicBezTo>
                  <a:pt x="219888" y="4086736"/>
                  <a:pt x="0" y="3270109"/>
                  <a:pt x="0" y="2402125"/>
                </a:cubicBezTo>
                <a:cubicBezTo>
                  <a:pt x="0" y="1534141"/>
                  <a:pt x="219888" y="717514"/>
                  <a:pt x="606997" y="49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0471053D-F09C-364E-8D1A-80C761040CEB}"/>
              </a:ext>
            </a:extLst>
          </p:cNvPr>
          <p:cNvSpPr/>
          <p:nvPr/>
        </p:nvSpPr>
        <p:spPr>
          <a:xfrm>
            <a:off x="7856731" y="9128946"/>
            <a:ext cx="5751822" cy="3792971"/>
          </a:xfrm>
          <a:custGeom>
            <a:avLst/>
            <a:gdLst>
              <a:gd name="connsiteX0" fmla="*/ 2504890 w 5751822"/>
              <a:gd name="connsiteY0" fmla="*/ 0 h 3792971"/>
              <a:gd name="connsiteX1" fmla="*/ 2627448 w 5751822"/>
              <a:gd name="connsiteY1" fmla="*/ 163895 h 3792971"/>
              <a:gd name="connsiteX2" fmla="*/ 4328061 w 5751822"/>
              <a:gd name="connsiteY2" fmla="*/ 965899 h 3792971"/>
              <a:gd name="connsiteX3" fmla="*/ 4452682 w 5751822"/>
              <a:gd name="connsiteY3" fmla="*/ 959606 h 3792971"/>
              <a:gd name="connsiteX4" fmla="*/ 4477254 w 5751822"/>
              <a:gd name="connsiteY4" fmla="*/ 960847 h 3792971"/>
              <a:gd name="connsiteX5" fmla="*/ 5751822 w 5751822"/>
              <a:gd name="connsiteY5" fmla="*/ 2373244 h 3792971"/>
              <a:gd name="connsiteX6" fmla="*/ 4332095 w 5751822"/>
              <a:gd name="connsiteY6" fmla="*/ 3792971 h 3792971"/>
              <a:gd name="connsiteX7" fmla="*/ 4286373 w 5751822"/>
              <a:gd name="connsiteY7" fmla="*/ 3790662 h 3792971"/>
              <a:gd name="connsiteX8" fmla="*/ 4286373 w 5751822"/>
              <a:gd name="connsiteY8" fmla="*/ 3791814 h 3792971"/>
              <a:gd name="connsiteX9" fmla="*/ 4073292 w 5751822"/>
              <a:gd name="connsiteY9" fmla="*/ 3786426 h 3792971"/>
              <a:gd name="connsiteX10" fmla="*/ 30988 w 5751822"/>
              <a:gd name="connsiteY10" fmla="*/ 1371593 h 3792971"/>
              <a:gd name="connsiteX11" fmla="*/ 0 w 5751822"/>
              <a:gd name="connsiteY11" fmla="*/ 1317699 h 3792971"/>
              <a:gd name="connsiteX12" fmla="*/ 136 w 5751822"/>
              <a:gd name="connsiteY12" fmla="*/ 1317621 h 3792971"/>
              <a:gd name="connsiteX13" fmla="*/ 33639 w 5751822"/>
              <a:gd name="connsiteY13" fmla="*/ 1372769 h 3792971"/>
              <a:gd name="connsiteX14" fmla="*/ 1210899 w 5751822"/>
              <a:gd name="connsiteY14" fmla="*/ 1998713 h 3792971"/>
              <a:gd name="connsiteX15" fmla="*/ 2630626 w 5751822"/>
              <a:gd name="connsiteY15" fmla="*/ 578986 h 3792971"/>
              <a:gd name="connsiteX16" fmla="*/ 2532149 w 5751822"/>
              <a:gd name="connsiteY16" fmla="*/ 58408 h 37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51822" h="3792971">
                <a:moveTo>
                  <a:pt x="2504890" y="0"/>
                </a:moveTo>
                <a:lnTo>
                  <a:pt x="2627448" y="163895"/>
                </a:lnTo>
                <a:cubicBezTo>
                  <a:pt x="3031670" y="653699"/>
                  <a:pt x="3643406" y="965899"/>
                  <a:pt x="4328061" y="965899"/>
                </a:cubicBezTo>
                <a:lnTo>
                  <a:pt x="4452682" y="959606"/>
                </a:lnTo>
                <a:lnTo>
                  <a:pt x="4477254" y="960847"/>
                </a:lnTo>
                <a:cubicBezTo>
                  <a:pt x="5193160" y="1033551"/>
                  <a:pt x="5751822" y="1638156"/>
                  <a:pt x="5751822" y="2373244"/>
                </a:cubicBezTo>
                <a:cubicBezTo>
                  <a:pt x="5751822" y="3157338"/>
                  <a:pt x="5116189" y="3792971"/>
                  <a:pt x="4332095" y="3792971"/>
                </a:cubicBezTo>
                <a:lnTo>
                  <a:pt x="4286373" y="3790662"/>
                </a:lnTo>
                <a:lnTo>
                  <a:pt x="4286373" y="3791814"/>
                </a:lnTo>
                <a:lnTo>
                  <a:pt x="4073292" y="3786426"/>
                </a:lnTo>
                <a:cubicBezTo>
                  <a:pt x="2358920" y="3699524"/>
                  <a:pt x="871043" y="2754138"/>
                  <a:pt x="30988" y="1371593"/>
                </a:cubicBezTo>
                <a:lnTo>
                  <a:pt x="0" y="1317699"/>
                </a:lnTo>
                <a:lnTo>
                  <a:pt x="136" y="1317621"/>
                </a:lnTo>
                <a:lnTo>
                  <a:pt x="33639" y="1372769"/>
                </a:lnTo>
                <a:cubicBezTo>
                  <a:pt x="288774" y="1750419"/>
                  <a:pt x="720840" y="1998713"/>
                  <a:pt x="1210899" y="1998713"/>
                </a:cubicBezTo>
                <a:cubicBezTo>
                  <a:pt x="1994993" y="1998713"/>
                  <a:pt x="2630626" y="1363080"/>
                  <a:pt x="2630626" y="578986"/>
                </a:cubicBezTo>
                <a:cubicBezTo>
                  <a:pt x="2630626" y="395214"/>
                  <a:pt x="2595709" y="219597"/>
                  <a:pt x="2532149" y="5840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3AE1DFCA-9834-DA40-A53D-3FA03F770A24}"/>
              </a:ext>
            </a:extLst>
          </p:cNvPr>
          <p:cNvSpPr/>
          <p:nvPr/>
        </p:nvSpPr>
        <p:spPr>
          <a:xfrm>
            <a:off x="12234546" y="8288204"/>
            <a:ext cx="4488143" cy="4632556"/>
          </a:xfrm>
          <a:custGeom>
            <a:avLst/>
            <a:gdLst>
              <a:gd name="connsiteX0" fmla="*/ 3068416 w 4488143"/>
              <a:gd name="connsiteY0" fmla="*/ 0 h 4632556"/>
              <a:gd name="connsiteX1" fmla="*/ 4488143 w 4488143"/>
              <a:gd name="connsiteY1" fmla="*/ 1419727 h 4632556"/>
              <a:gd name="connsiteX2" fmla="*/ 4316790 w 4488143"/>
              <a:gd name="connsiteY2" fmla="*/ 2096453 h 4632556"/>
              <a:gd name="connsiteX3" fmla="*/ 4281011 w 4488143"/>
              <a:gd name="connsiteY3" fmla="*/ 2155346 h 4632556"/>
              <a:gd name="connsiteX4" fmla="*/ 4286373 w 4488143"/>
              <a:gd name="connsiteY4" fmla="*/ 2158442 h 4632556"/>
              <a:gd name="connsiteX5" fmla="*/ 4255385 w 4488143"/>
              <a:gd name="connsiteY5" fmla="*/ 2212335 h 4632556"/>
              <a:gd name="connsiteX6" fmla="*/ 213082 w 4488143"/>
              <a:gd name="connsiteY6" fmla="*/ 4627168 h 4632556"/>
              <a:gd name="connsiteX7" fmla="*/ 0 w 4488143"/>
              <a:gd name="connsiteY7" fmla="*/ 4632556 h 4632556"/>
              <a:gd name="connsiteX8" fmla="*/ 0 w 4488143"/>
              <a:gd name="connsiteY8" fmla="*/ 4631403 h 4632556"/>
              <a:gd name="connsiteX9" fmla="*/ 99439 w 4488143"/>
              <a:gd name="connsiteY9" fmla="*/ 4626382 h 4632556"/>
              <a:gd name="connsiteX10" fmla="*/ 1374007 w 4488143"/>
              <a:gd name="connsiteY10" fmla="*/ 3213985 h 4632556"/>
              <a:gd name="connsiteX11" fmla="*/ 99439 w 4488143"/>
              <a:gd name="connsiteY11" fmla="*/ 1801588 h 4632556"/>
              <a:gd name="connsiteX12" fmla="*/ 74876 w 4488143"/>
              <a:gd name="connsiteY12" fmla="*/ 1800348 h 4632556"/>
              <a:gd name="connsiteX13" fmla="*/ 175579 w 4488143"/>
              <a:gd name="connsiteY13" fmla="*/ 1795263 h 4632556"/>
              <a:gd name="connsiteX14" fmla="*/ 1888121 w 4488143"/>
              <a:gd name="connsiteY14" fmla="*/ 653267 h 4632556"/>
              <a:gd name="connsiteX15" fmla="*/ 1922688 w 4488143"/>
              <a:gd name="connsiteY15" fmla="*/ 581509 h 4632556"/>
              <a:gd name="connsiteX16" fmla="*/ 2040720 w 4488143"/>
              <a:gd name="connsiteY16" fmla="*/ 440200 h 4632556"/>
              <a:gd name="connsiteX17" fmla="*/ 3068416 w 4488143"/>
              <a:gd name="connsiteY17" fmla="*/ 0 h 463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88143" h="4632556">
                <a:moveTo>
                  <a:pt x="3068416" y="0"/>
                </a:moveTo>
                <a:cubicBezTo>
                  <a:pt x="3852510" y="0"/>
                  <a:pt x="4488143" y="635633"/>
                  <a:pt x="4488143" y="1419727"/>
                </a:cubicBezTo>
                <a:cubicBezTo>
                  <a:pt x="4488143" y="1664756"/>
                  <a:pt x="4426069" y="1895288"/>
                  <a:pt x="4316790" y="2096453"/>
                </a:cubicBezTo>
                <a:lnTo>
                  <a:pt x="4281011" y="2155346"/>
                </a:lnTo>
                <a:lnTo>
                  <a:pt x="4286373" y="2158442"/>
                </a:lnTo>
                <a:lnTo>
                  <a:pt x="4255385" y="2212335"/>
                </a:lnTo>
                <a:cubicBezTo>
                  <a:pt x="3415330" y="3594880"/>
                  <a:pt x="1927454" y="4540266"/>
                  <a:pt x="213082" y="4627168"/>
                </a:cubicBezTo>
                <a:lnTo>
                  <a:pt x="0" y="4632556"/>
                </a:lnTo>
                <a:lnTo>
                  <a:pt x="0" y="4631403"/>
                </a:lnTo>
                <a:lnTo>
                  <a:pt x="99439" y="4626382"/>
                </a:lnTo>
                <a:cubicBezTo>
                  <a:pt x="815345" y="4553678"/>
                  <a:pt x="1374007" y="3949073"/>
                  <a:pt x="1374007" y="3213985"/>
                </a:cubicBezTo>
                <a:cubicBezTo>
                  <a:pt x="1374007" y="2478897"/>
                  <a:pt x="815345" y="1874292"/>
                  <a:pt x="99439" y="1801588"/>
                </a:cubicBezTo>
                <a:lnTo>
                  <a:pt x="74876" y="1800348"/>
                </a:lnTo>
                <a:lnTo>
                  <a:pt x="175579" y="1795263"/>
                </a:lnTo>
                <a:cubicBezTo>
                  <a:pt x="916456" y="1720023"/>
                  <a:pt x="1548847" y="1277814"/>
                  <a:pt x="1888121" y="653267"/>
                </a:cubicBezTo>
                <a:lnTo>
                  <a:pt x="1922688" y="581509"/>
                </a:lnTo>
                <a:lnTo>
                  <a:pt x="2040720" y="440200"/>
                </a:lnTo>
                <a:cubicBezTo>
                  <a:pt x="2299290" y="168995"/>
                  <a:pt x="2664117" y="0"/>
                  <a:pt x="30684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 952">
            <a:extLst>
              <a:ext uri="{FF2B5EF4-FFF2-40B4-BE49-F238E27FC236}">
                <a16:creationId xmlns:a16="http://schemas.microsoft.com/office/drawing/2014/main" id="{F045D843-1BAD-8F4A-A0DB-F4D2859E8B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2376" y="9106307"/>
            <a:ext cx="1204628" cy="1200932"/>
          </a:xfrm>
          <a:custGeom>
            <a:avLst/>
            <a:gdLst>
              <a:gd name="T0" fmla="*/ 2555675 w 285390"/>
              <a:gd name="T1" fmla="*/ 4541057 h 283806"/>
              <a:gd name="T2" fmla="*/ 3060334 w 285390"/>
              <a:gd name="T3" fmla="*/ 4541057 h 283806"/>
              <a:gd name="T4" fmla="*/ 3289683 w 285390"/>
              <a:gd name="T5" fmla="*/ 3902448 h 283806"/>
              <a:gd name="T6" fmla="*/ 5647299 w 285390"/>
              <a:gd name="T7" fmla="*/ 3989647 h 283806"/>
              <a:gd name="T8" fmla="*/ 5561846 w 285390"/>
              <a:gd name="T9" fmla="*/ 5195968 h 283806"/>
              <a:gd name="T10" fmla="*/ 3204189 w 285390"/>
              <a:gd name="T11" fmla="*/ 5108788 h 283806"/>
              <a:gd name="T12" fmla="*/ 5476357 w 285390"/>
              <a:gd name="T13" fmla="*/ 5014313 h 283806"/>
              <a:gd name="T14" fmla="*/ 3289683 w 285390"/>
              <a:gd name="T15" fmla="*/ 4076858 h 283806"/>
              <a:gd name="T16" fmla="*/ 3289683 w 285390"/>
              <a:gd name="T17" fmla="*/ 3902448 h 283806"/>
              <a:gd name="T18" fmla="*/ 2357637 w 285390"/>
              <a:gd name="T19" fmla="*/ 3902448 h 283806"/>
              <a:gd name="T20" fmla="*/ 2357637 w 285390"/>
              <a:gd name="T21" fmla="*/ 4073682 h 283806"/>
              <a:gd name="T22" fmla="*/ 170951 w 285390"/>
              <a:gd name="T23" fmla="*/ 5429426 h 283806"/>
              <a:gd name="T24" fmla="*/ 883223 w 285390"/>
              <a:gd name="T25" fmla="*/ 4994152 h 283806"/>
              <a:gd name="T26" fmla="*/ 2443135 w 285390"/>
              <a:gd name="T27" fmla="*/ 5086926 h 283806"/>
              <a:gd name="T28" fmla="*/ 904614 w 285390"/>
              <a:gd name="T29" fmla="*/ 5172564 h 283806"/>
              <a:gd name="T30" fmla="*/ 85404 w 285390"/>
              <a:gd name="T31" fmla="*/ 5672015 h 283806"/>
              <a:gd name="T32" fmla="*/ 0 w 285390"/>
              <a:gd name="T33" fmla="*/ 5579264 h 283806"/>
              <a:gd name="T34" fmla="*/ 85404 w 285390"/>
              <a:gd name="T35" fmla="*/ 3902448 h 283806"/>
              <a:gd name="T36" fmla="*/ 2555675 w 285390"/>
              <a:gd name="T37" fmla="*/ 2585762 h 283806"/>
              <a:gd name="T38" fmla="*/ 3060334 w 285390"/>
              <a:gd name="T39" fmla="*/ 2585762 h 283806"/>
              <a:gd name="T40" fmla="*/ 3289683 w 285390"/>
              <a:gd name="T41" fmla="*/ 1935359 h 283806"/>
              <a:gd name="T42" fmla="*/ 5647299 w 285390"/>
              <a:gd name="T43" fmla="*/ 2021358 h 283806"/>
              <a:gd name="T44" fmla="*/ 5604595 w 285390"/>
              <a:gd name="T45" fmla="*/ 3697758 h 283806"/>
              <a:gd name="T46" fmla="*/ 5519113 w 285390"/>
              <a:gd name="T47" fmla="*/ 3697758 h 283806"/>
              <a:gd name="T48" fmla="*/ 3289683 w 285390"/>
              <a:gd name="T49" fmla="*/ 3203419 h 283806"/>
              <a:gd name="T50" fmla="*/ 3289683 w 285390"/>
              <a:gd name="T51" fmla="*/ 3031486 h 283806"/>
              <a:gd name="T52" fmla="*/ 4806812 w 285390"/>
              <a:gd name="T53" fmla="*/ 3052994 h 283806"/>
              <a:gd name="T54" fmla="*/ 5476357 w 285390"/>
              <a:gd name="T55" fmla="*/ 2107300 h 283806"/>
              <a:gd name="T56" fmla="*/ 3204189 w 285390"/>
              <a:gd name="T57" fmla="*/ 2021358 h 283806"/>
              <a:gd name="T58" fmla="*/ 85404 w 285390"/>
              <a:gd name="T59" fmla="*/ 1935359 h 283806"/>
              <a:gd name="T60" fmla="*/ 2443135 w 285390"/>
              <a:gd name="T61" fmla="*/ 2020918 h 283806"/>
              <a:gd name="T62" fmla="*/ 170951 w 285390"/>
              <a:gd name="T63" fmla="*/ 2106496 h 283806"/>
              <a:gd name="T64" fmla="*/ 2357637 w 285390"/>
              <a:gd name="T65" fmla="*/ 3026210 h 283806"/>
              <a:gd name="T66" fmla="*/ 2357637 w 285390"/>
              <a:gd name="T67" fmla="*/ 3197315 h 283806"/>
              <a:gd name="T68" fmla="*/ 0 w 285390"/>
              <a:gd name="T69" fmla="*/ 3118904 h 283806"/>
              <a:gd name="T70" fmla="*/ 85404 w 285390"/>
              <a:gd name="T71" fmla="*/ 1935359 h 283806"/>
              <a:gd name="T72" fmla="*/ 2555675 w 285390"/>
              <a:gd name="T73" fmla="*/ 623227 h 283806"/>
              <a:gd name="T74" fmla="*/ 3060334 w 285390"/>
              <a:gd name="T75" fmla="*/ 623227 h 283806"/>
              <a:gd name="T76" fmla="*/ 2807987 w 285390"/>
              <a:gd name="T77" fmla="*/ 190362 h 283806"/>
              <a:gd name="T78" fmla="*/ 2892129 w 285390"/>
              <a:gd name="T79" fmla="*/ 1048942 h 283806"/>
              <a:gd name="T80" fmla="*/ 3228584 w 285390"/>
              <a:gd name="T81" fmla="*/ 2585762 h 283806"/>
              <a:gd name="T82" fmla="*/ 2892129 w 285390"/>
              <a:gd name="T83" fmla="*/ 4115360 h 283806"/>
              <a:gd name="T84" fmla="*/ 2807987 w 285390"/>
              <a:gd name="T85" fmla="*/ 4973947 h 283806"/>
              <a:gd name="T86" fmla="*/ 2723904 w 285390"/>
              <a:gd name="T87" fmla="*/ 4115360 h 283806"/>
              <a:gd name="T88" fmla="*/ 2387430 w 285390"/>
              <a:gd name="T89" fmla="*/ 2585762 h 283806"/>
              <a:gd name="T90" fmla="*/ 2723904 w 285390"/>
              <a:gd name="T91" fmla="*/ 1048942 h 283806"/>
              <a:gd name="T92" fmla="*/ 2807987 w 285390"/>
              <a:gd name="T93" fmla="*/ 190362 h 283806"/>
              <a:gd name="T94" fmla="*/ 5561846 w 285390"/>
              <a:gd name="T95" fmla="*/ 0 h 283806"/>
              <a:gd name="T96" fmla="*/ 5647299 w 285390"/>
              <a:gd name="T97" fmla="*/ 1176370 h 283806"/>
              <a:gd name="T98" fmla="*/ 3289683 w 285390"/>
              <a:gd name="T99" fmla="*/ 1261979 h 283806"/>
              <a:gd name="T100" fmla="*/ 3289683 w 285390"/>
              <a:gd name="T101" fmla="*/ 1097937 h 283806"/>
              <a:gd name="T102" fmla="*/ 5476357 w 285390"/>
              <a:gd name="T103" fmla="*/ 171134 h 283806"/>
              <a:gd name="T104" fmla="*/ 3204189 w 285390"/>
              <a:gd name="T105" fmla="*/ 78427 h 283806"/>
              <a:gd name="T106" fmla="*/ 85404 w 285390"/>
              <a:gd name="T107" fmla="*/ 0 h 283806"/>
              <a:gd name="T108" fmla="*/ 2443135 w 285390"/>
              <a:gd name="T109" fmla="*/ 78801 h 283806"/>
              <a:gd name="T110" fmla="*/ 170951 w 285390"/>
              <a:gd name="T111" fmla="*/ 171954 h 283806"/>
              <a:gd name="T112" fmla="*/ 833341 w 285390"/>
              <a:gd name="T113" fmla="*/ 1110459 h 283806"/>
              <a:gd name="T114" fmla="*/ 2357637 w 285390"/>
              <a:gd name="T115" fmla="*/ 1103316 h 283806"/>
              <a:gd name="T116" fmla="*/ 2357637 w 285390"/>
              <a:gd name="T117" fmla="*/ 1268069 h 283806"/>
              <a:gd name="T118" fmla="*/ 128185 w 285390"/>
              <a:gd name="T119" fmla="*/ 1755249 h 283806"/>
              <a:gd name="T120" fmla="*/ 42756 w 285390"/>
              <a:gd name="T121" fmla="*/ 1762368 h 283806"/>
              <a:gd name="T122" fmla="*/ 0 w 285390"/>
              <a:gd name="T123" fmla="*/ 78801 h 28380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85390" h="283806">
                <a:moveTo>
                  <a:pt x="141904" y="214220"/>
                </a:moveTo>
                <a:cubicBezTo>
                  <a:pt x="134820" y="214220"/>
                  <a:pt x="129152" y="219996"/>
                  <a:pt x="129152" y="227216"/>
                </a:cubicBezTo>
                <a:cubicBezTo>
                  <a:pt x="129152" y="234437"/>
                  <a:pt x="134820" y="240213"/>
                  <a:pt x="141904" y="240213"/>
                </a:cubicBezTo>
                <a:cubicBezTo>
                  <a:pt x="148989" y="240213"/>
                  <a:pt x="154656" y="234437"/>
                  <a:pt x="154656" y="227216"/>
                </a:cubicBezTo>
                <a:cubicBezTo>
                  <a:pt x="154656" y="219996"/>
                  <a:pt x="148989" y="214220"/>
                  <a:pt x="141904" y="214220"/>
                </a:cubicBezTo>
                <a:close/>
                <a:moveTo>
                  <a:pt x="166245" y="195263"/>
                </a:moveTo>
                <a:lnTo>
                  <a:pt x="281071" y="195263"/>
                </a:lnTo>
                <a:cubicBezTo>
                  <a:pt x="283231" y="195263"/>
                  <a:pt x="285390" y="197445"/>
                  <a:pt x="285390" y="199626"/>
                </a:cubicBezTo>
                <a:lnTo>
                  <a:pt x="285390" y="255623"/>
                </a:lnTo>
                <a:cubicBezTo>
                  <a:pt x="285390" y="257805"/>
                  <a:pt x="283231" y="259986"/>
                  <a:pt x="281071" y="259986"/>
                </a:cubicBezTo>
                <a:lnTo>
                  <a:pt x="166245" y="259986"/>
                </a:lnTo>
                <a:cubicBezTo>
                  <a:pt x="163725" y="259986"/>
                  <a:pt x="161925" y="257805"/>
                  <a:pt x="161925" y="255623"/>
                </a:cubicBezTo>
                <a:cubicBezTo>
                  <a:pt x="161925" y="253078"/>
                  <a:pt x="163725" y="250896"/>
                  <a:pt x="166245" y="250896"/>
                </a:cubicBezTo>
                <a:lnTo>
                  <a:pt x="276751" y="250896"/>
                </a:lnTo>
                <a:lnTo>
                  <a:pt x="276751" y="203990"/>
                </a:lnTo>
                <a:lnTo>
                  <a:pt x="166245" y="203990"/>
                </a:lnTo>
                <a:cubicBezTo>
                  <a:pt x="163725" y="203990"/>
                  <a:pt x="161925" y="202172"/>
                  <a:pt x="161925" y="199626"/>
                </a:cubicBezTo>
                <a:cubicBezTo>
                  <a:pt x="161925" y="197445"/>
                  <a:pt x="163725" y="195263"/>
                  <a:pt x="166245" y="195263"/>
                </a:cubicBezTo>
                <a:close/>
                <a:moveTo>
                  <a:pt x="4319" y="195263"/>
                </a:moveTo>
                <a:lnTo>
                  <a:pt x="119145" y="195263"/>
                </a:lnTo>
                <a:cubicBezTo>
                  <a:pt x="121666" y="195263"/>
                  <a:pt x="123465" y="197405"/>
                  <a:pt x="123465" y="199547"/>
                </a:cubicBezTo>
                <a:cubicBezTo>
                  <a:pt x="123465" y="202047"/>
                  <a:pt x="121666" y="203832"/>
                  <a:pt x="119145" y="203832"/>
                </a:cubicBezTo>
                <a:lnTo>
                  <a:pt x="8639" y="203832"/>
                </a:lnTo>
                <a:lnTo>
                  <a:pt x="8639" y="271667"/>
                </a:lnTo>
                <a:lnTo>
                  <a:pt x="42115" y="250602"/>
                </a:lnTo>
                <a:cubicBezTo>
                  <a:pt x="42835" y="250245"/>
                  <a:pt x="43914" y="249888"/>
                  <a:pt x="44634" y="249888"/>
                </a:cubicBezTo>
                <a:lnTo>
                  <a:pt x="119145" y="249888"/>
                </a:lnTo>
                <a:cubicBezTo>
                  <a:pt x="121666" y="249888"/>
                  <a:pt x="123465" y="252031"/>
                  <a:pt x="123465" y="254530"/>
                </a:cubicBezTo>
                <a:cubicBezTo>
                  <a:pt x="123465" y="256672"/>
                  <a:pt x="121666" y="258814"/>
                  <a:pt x="119145" y="258814"/>
                </a:cubicBezTo>
                <a:lnTo>
                  <a:pt x="45714" y="258814"/>
                </a:lnTo>
                <a:lnTo>
                  <a:pt x="6479" y="283092"/>
                </a:lnTo>
                <a:cubicBezTo>
                  <a:pt x="5759" y="283449"/>
                  <a:pt x="5039" y="283806"/>
                  <a:pt x="4319" y="283806"/>
                </a:cubicBezTo>
                <a:cubicBezTo>
                  <a:pt x="3599" y="283806"/>
                  <a:pt x="2879" y="283449"/>
                  <a:pt x="2159" y="283092"/>
                </a:cubicBezTo>
                <a:cubicBezTo>
                  <a:pt x="720" y="282378"/>
                  <a:pt x="0" y="280950"/>
                  <a:pt x="0" y="279165"/>
                </a:cubicBezTo>
                <a:lnTo>
                  <a:pt x="0" y="199547"/>
                </a:lnTo>
                <a:cubicBezTo>
                  <a:pt x="0" y="197405"/>
                  <a:pt x="1800" y="195263"/>
                  <a:pt x="4319" y="195263"/>
                </a:cubicBezTo>
                <a:close/>
                <a:moveTo>
                  <a:pt x="141904" y="116385"/>
                </a:moveTo>
                <a:cubicBezTo>
                  <a:pt x="134820" y="116385"/>
                  <a:pt x="129152" y="122161"/>
                  <a:pt x="129152" y="129382"/>
                </a:cubicBezTo>
                <a:cubicBezTo>
                  <a:pt x="129152" y="136602"/>
                  <a:pt x="134820" y="142378"/>
                  <a:pt x="141904" y="142378"/>
                </a:cubicBezTo>
                <a:cubicBezTo>
                  <a:pt x="148989" y="142378"/>
                  <a:pt x="154656" y="136602"/>
                  <a:pt x="154656" y="129382"/>
                </a:cubicBezTo>
                <a:cubicBezTo>
                  <a:pt x="154656" y="122161"/>
                  <a:pt x="148989" y="116385"/>
                  <a:pt x="141904" y="116385"/>
                </a:cubicBezTo>
                <a:close/>
                <a:moveTo>
                  <a:pt x="166245" y="96838"/>
                </a:moveTo>
                <a:lnTo>
                  <a:pt x="281071" y="96838"/>
                </a:lnTo>
                <a:cubicBezTo>
                  <a:pt x="283231" y="96838"/>
                  <a:pt x="285390" y="98630"/>
                  <a:pt x="285390" y="101140"/>
                </a:cubicBezTo>
                <a:lnTo>
                  <a:pt x="285390" y="181436"/>
                </a:lnTo>
                <a:cubicBezTo>
                  <a:pt x="285390" y="182870"/>
                  <a:pt x="284670" y="184304"/>
                  <a:pt x="283231" y="185021"/>
                </a:cubicBezTo>
                <a:cubicBezTo>
                  <a:pt x="282511" y="185380"/>
                  <a:pt x="281791" y="185380"/>
                  <a:pt x="281071" y="185380"/>
                </a:cubicBezTo>
                <a:cubicBezTo>
                  <a:pt x="280351" y="185380"/>
                  <a:pt x="279271" y="185380"/>
                  <a:pt x="278911" y="185021"/>
                </a:cubicBezTo>
                <a:lnTo>
                  <a:pt x="239676" y="160287"/>
                </a:lnTo>
                <a:lnTo>
                  <a:pt x="166245" y="160287"/>
                </a:lnTo>
                <a:cubicBezTo>
                  <a:pt x="163725" y="160287"/>
                  <a:pt x="161925" y="158495"/>
                  <a:pt x="161925" y="156344"/>
                </a:cubicBezTo>
                <a:cubicBezTo>
                  <a:pt x="161925" y="153834"/>
                  <a:pt x="163725" y="151684"/>
                  <a:pt x="166245" y="151684"/>
                </a:cubicBezTo>
                <a:lnTo>
                  <a:pt x="241116" y="151684"/>
                </a:lnTo>
                <a:cubicBezTo>
                  <a:pt x="241476" y="151684"/>
                  <a:pt x="242555" y="152042"/>
                  <a:pt x="242915" y="152759"/>
                </a:cubicBezTo>
                <a:lnTo>
                  <a:pt x="276751" y="173550"/>
                </a:lnTo>
                <a:lnTo>
                  <a:pt x="276751" y="105441"/>
                </a:lnTo>
                <a:lnTo>
                  <a:pt x="166245" y="105441"/>
                </a:lnTo>
                <a:cubicBezTo>
                  <a:pt x="163725" y="105441"/>
                  <a:pt x="161925" y="103649"/>
                  <a:pt x="161925" y="101140"/>
                </a:cubicBezTo>
                <a:cubicBezTo>
                  <a:pt x="161925" y="98630"/>
                  <a:pt x="163725" y="96838"/>
                  <a:pt x="166245" y="96838"/>
                </a:cubicBezTo>
                <a:close/>
                <a:moveTo>
                  <a:pt x="4319" y="96838"/>
                </a:moveTo>
                <a:lnTo>
                  <a:pt x="119145" y="96838"/>
                </a:lnTo>
                <a:cubicBezTo>
                  <a:pt x="121666" y="96838"/>
                  <a:pt x="123465" y="98622"/>
                  <a:pt x="123465" y="101119"/>
                </a:cubicBezTo>
                <a:cubicBezTo>
                  <a:pt x="123465" y="103616"/>
                  <a:pt x="121666" y="105400"/>
                  <a:pt x="119145" y="105400"/>
                </a:cubicBezTo>
                <a:lnTo>
                  <a:pt x="8639" y="105400"/>
                </a:lnTo>
                <a:lnTo>
                  <a:pt x="8639" y="151420"/>
                </a:lnTo>
                <a:lnTo>
                  <a:pt x="119145" y="151420"/>
                </a:lnTo>
                <a:cubicBezTo>
                  <a:pt x="121666" y="151420"/>
                  <a:pt x="123465" y="153560"/>
                  <a:pt x="123465" y="156057"/>
                </a:cubicBezTo>
                <a:cubicBezTo>
                  <a:pt x="123465" y="158198"/>
                  <a:pt x="121666" y="159981"/>
                  <a:pt x="119145" y="159981"/>
                </a:cubicBezTo>
                <a:lnTo>
                  <a:pt x="4319" y="159981"/>
                </a:lnTo>
                <a:cubicBezTo>
                  <a:pt x="1800" y="159981"/>
                  <a:pt x="0" y="158198"/>
                  <a:pt x="0" y="156057"/>
                </a:cubicBezTo>
                <a:lnTo>
                  <a:pt x="0" y="101119"/>
                </a:lnTo>
                <a:cubicBezTo>
                  <a:pt x="0" y="98622"/>
                  <a:pt x="1800" y="96838"/>
                  <a:pt x="4319" y="96838"/>
                </a:cubicBezTo>
                <a:close/>
                <a:moveTo>
                  <a:pt x="141904" y="18550"/>
                </a:moveTo>
                <a:cubicBezTo>
                  <a:pt x="134820" y="18550"/>
                  <a:pt x="129152" y="23966"/>
                  <a:pt x="129152" y="31186"/>
                </a:cubicBezTo>
                <a:cubicBezTo>
                  <a:pt x="129152" y="38406"/>
                  <a:pt x="134820" y="44182"/>
                  <a:pt x="141904" y="44182"/>
                </a:cubicBezTo>
                <a:cubicBezTo>
                  <a:pt x="148989" y="44182"/>
                  <a:pt x="154656" y="38406"/>
                  <a:pt x="154656" y="31186"/>
                </a:cubicBezTo>
                <a:cubicBezTo>
                  <a:pt x="154656" y="23966"/>
                  <a:pt x="148989" y="18550"/>
                  <a:pt x="141904" y="18550"/>
                </a:cubicBezTo>
                <a:close/>
                <a:moveTo>
                  <a:pt x="141904" y="9525"/>
                </a:moveTo>
                <a:cubicBezTo>
                  <a:pt x="153594" y="9525"/>
                  <a:pt x="163158" y="19272"/>
                  <a:pt x="163158" y="31186"/>
                </a:cubicBezTo>
                <a:cubicBezTo>
                  <a:pt x="163158" y="41655"/>
                  <a:pt x="156073" y="50681"/>
                  <a:pt x="146155" y="52486"/>
                </a:cubicBezTo>
                <a:lnTo>
                  <a:pt x="146155" y="108082"/>
                </a:lnTo>
                <a:cubicBezTo>
                  <a:pt x="156073" y="110248"/>
                  <a:pt x="163158" y="118912"/>
                  <a:pt x="163158" y="129382"/>
                </a:cubicBezTo>
                <a:cubicBezTo>
                  <a:pt x="163158" y="139490"/>
                  <a:pt x="156073" y="148154"/>
                  <a:pt x="146155" y="150320"/>
                </a:cubicBezTo>
                <a:lnTo>
                  <a:pt x="146155" y="205916"/>
                </a:lnTo>
                <a:cubicBezTo>
                  <a:pt x="156073" y="208083"/>
                  <a:pt x="163158" y="216747"/>
                  <a:pt x="163158" y="227216"/>
                </a:cubicBezTo>
                <a:cubicBezTo>
                  <a:pt x="163158" y="239130"/>
                  <a:pt x="153594" y="248877"/>
                  <a:pt x="141904" y="248877"/>
                </a:cubicBezTo>
                <a:cubicBezTo>
                  <a:pt x="130214" y="248877"/>
                  <a:pt x="120650" y="239130"/>
                  <a:pt x="120650" y="227216"/>
                </a:cubicBezTo>
                <a:cubicBezTo>
                  <a:pt x="120650" y="216747"/>
                  <a:pt x="128089" y="208083"/>
                  <a:pt x="137653" y="205916"/>
                </a:cubicBezTo>
                <a:lnTo>
                  <a:pt x="137653" y="150320"/>
                </a:lnTo>
                <a:cubicBezTo>
                  <a:pt x="128089" y="148154"/>
                  <a:pt x="120650" y="139490"/>
                  <a:pt x="120650" y="129382"/>
                </a:cubicBezTo>
                <a:cubicBezTo>
                  <a:pt x="120650" y="118912"/>
                  <a:pt x="128089" y="110248"/>
                  <a:pt x="137653" y="108082"/>
                </a:cubicBezTo>
                <a:lnTo>
                  <a:pt x="137653" y="52486"/>
                </a:lnTo>
                <a:cubicBezTo>
                  <a:pt x="128089" y="50681"/>
                  <a:pt x="120650" y="41655"/>
                  <a:pt x="120650" y="31186"/>
                </a:cubicBezTo>
                <a:cubicBezTo>
                  <a:pt x="120650" y="19272"/>
                  <a:pt x="130214" y="9525"/>
                  <a:pt x="141904" y="9525"/>
                </a:cubicBezTo>
                <a:close/>
                <a:moveTo>
                  <a:pt x="166245" y="0"/>
                </a:moveTo>
                <a:lnTo>
                  <a:pt x="281071" y="0"/>
                </a:lnTo>
                <a:cubicBezTo>
                  <a:pt x="283231" y="0"/>
                  <a:pt x="285390" y="1784"/>
                  <a:pt x="285390" y="3924"/>
                </a:cubicBezTo>
                <a:lnTo>
                  <a:pt x="285390" y="58862"/>
                </a:lnTo>
                <a:cubicBezTo>
                  <a:pt x="285390" y="61360"/>
                  <a:pt x="283231" y="63143"/>
                  <a:pt x="281071" y="63143"/>
                </a:cubicBezTo>
                <a:lnTo>
                  <a:pt x="166245" y="63143"/>
                </a:lnTo>
                <a:cubicBezTo>
                  <a:pt x="163725" y="63143"/>
                  <a:pt x="161925" y="61360"/>
                  <a:pt x="161925" y="58862"/>
                </a:cubicBezTo>
                <a:cubicBezTo>
                  <a:pt x="161925" y="56722"/>
                  <a:pt x="163725" y="54938"/>
                  <a:pt x="166245" y="54938"/>
                </a:cubicBezTo>
                <a:lnTo>
                  <a:pt x="276751" y="54938"/>
                </a:lnTo>
                <a:lnTo>
                  <a:pt x="276751" y="8562"/>
                </a:lnTo>
                <a:lnTo>
                  <a:pt x="166245" y="8562"/>
                </a:lnTo>
                <a:cubicBezTo>
                  <a:pt x="163725" y="8562"/>
                  <a:pt x="161925" y="6421"/>
                  <a:pt x="161925" y="3924"/>
                </a:cubicBezTo>
                <a:cubicBezTo>
                  <a:pt x="161925" y="1784"/>
                  <a:pt x="163725" y="0"/>
                  <a:pt x="166245" y="0"/>
                </a:cubicBezTo>
                <a:close/>
                <a:moveTo>
                  <a:pt x="4319" y="0"/>
                </a:moveTo>
                <a:lnTo>
                  <a:pt x="119145" y="0"/>
                </a:lnTo>
                <a:cubicBezTo>
                  <a:pt x="121666" y="0"/>
                  <a:pt x="123465" y="1792"/>
                  <a:pt x="123465" y="3943"/>
                </a:cubicBezTo>
                <a:cubicBezTo>
                  <a:pt x="123465" y="6452"/>
                  <a:pt x="121666" y="8603"/>
                  <a:pt x="119145" y="8603"/>
                </a:cubicBezTo>
                <a:lnTo>
                  <a:pt x="8639" y="8603"/>
                </a:lnTo>
                <a:lnTo>
                  <a:pt x="8639" y="76712"/>
                </a:lnTo>
                <a:lnTo>
                  <a:pt x="42115" y="55563"/>
                </a:lnTo>
                <a:cubicBezTo>
                  <a:pt x="42835" y="55204"/>
                  <a:pt x="43914" y="55204"/>
                  <a:pt x="44634" y="55204"/>
                </a:cubicBezTo>
                <a:lnTo>
                  <a:pt x="119145" y="55204"/>
                </a:lnTo>
                <a:cubicBezTo>
                  <a:pt x="121666" y="55204"/>
                  <a:pt x="123465" y="56996"/>
                  <a:pt x="123465" y="59147"/>
                </a:cubicBezTo>
                <a:cubicBezTo>
                  <a:pt x="123465" y="61657"/>
                  <a:pt x="121666" y="63449"/>
                  <a:pt x="119145" y="63449"/>
                </a:cubicBezTo>
                <a:lnTo>
                  <a:pt x="45714" y="63449"/>
                </a:lnTo>
                <a:lnTo>
                  <a:pt x="6479" y="87825"/>
                </a:lnTo>
                <a:cubicBezTo>
                  <a:pt x="5759" y="88183"/>
                  <a:pt x="5039" y="88542"/>
                  <a:pt x="4319" y="88542"/>
                </a:cubicBezTo>
                <a:cubicBezTo>
                  <a:pt x="3599" y="88542"/>
                  <a:pt x="2879" y="88183"/>
                  <a:pt x="2159" y="88183"/>
                </a:cubicBezTo>
                <a:cubicBezTo>
                  <a:pt x="720" y="87108"/>
                  <a:pt x="0" y="85674"/>
                  <a:pt x="0" y="84240"/>
                </a:cubicBezTo>
                <a:lnTo>
                  <a:pt x="0" y="3943"/>
                </a:lnTo>
                <a:cubicBezTo>
                  <a:pt x="0" y="1792"/>
                  <a:pt x="1800" y="0"/>
                  <a:pt x="43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9" name="Freeform 953">
            <a:extLst>
              <a:ext uri="{FF2B5EF4-FFF2-40B4-BE49-F238E27FC236}">
                <a16:creationId xmlns:a16="http://schemas.microsoft.com/office/drawing/2014/main" id="{F24E6141-6440-A04A-ADD3-1260DEAF7A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50533" y="9106307"/>
            <a:ext cx="1104856" cy="1200932"/>
          </a:xfrm>
          <a:custGeom>
            <a:avLst/>
            <a:gdLst>
              <a:gd name="T0" fmla="*/ 1971810 w 262269"/>
              <a:gd name="T1" fmla="*/ 2296865 h 283804"/>
              <a:gd name="T2" fmla="*/ 2522496 w 262269"/>
              <a:gd name="T3" fmla="*/ 2296865 h 283804"/>
              <a:gd name="T4" fmla="*/ 2247172 w 262269"/>
              <a:gd name="T5" fmla="*/ 1840326 h 283804"/>
              <a:gd name="T6" fmla="*/ 2247172 w 262269"/>
              <a:gd name="T7" fmla="*/ 2753352 h 283804"/>
              <a:gd name="T8" fmla="*/ 2247172 w 262269"/>
              <a:gd name="T9" fmla="*/ 1840326 h 283804"/>
              <a:gd name="T10" fmla="*/ 1507350 w 262269"/>
              <a:gd name="T11" fmla="*/ 2308106 h 283804"/>
              <a:gd name="T12" fmla="*/ 1959717 w 262269"/>
              <a:gd name="T13" fmla="*/ 3071742 h 283804"/>
              <a:gd name="T14" fmla="*/ 2245064 w 262269"/>
              <a:gd name="T15" fmla="*/ 5463503 h 283804"/>
              <a:gd name="T16" fmla="*/ 2363345 w 262269"/>
              <a:gd name="T17" fmla="*/ 5117694 h 283804"/>
              <a:gd name="T18" fmla="*/ 2474711 w 262269"/>
              <a:gd name="T19" fmla="*/ 4750286 h 283804"/>
              <a:gd name="T20" fmla="*/ 2370298 w 262269"/>
              <a:gd name="T21" fmla="*/ 4390088 h 283804"/>
              <a:gd name="T22" fmla="*/ 2370298 w 262269"/>
              <a:gd name="T23" fmla="*/ 4173948 h 283804"/>
              <a:gd name="T24" fmla="*/ 2370298 w 262269"/>
              <a:gd name="T25" fmla="*/ 3921824 h 283804"/>
              <a:gd name="T26" fmla="*/ 2558226 w 262269"/>
              <a:gd name="T27" fmla="*/ 3071742 h 283804"/>
              <a:gd name="T28" fmla="*/ 3010547 w 262269"/>
              <a:gd name="T29" fmla="*/ 2308106 h 283804"/>
              <a:gd name="T30" fmla="*/ 2258952 w 262269"/>
              <a:gd name="T31" fmla="*/ 1364401 h 283804"/>
              <a:gd name="T32" fmla="*/ 2725237 w 262269"/>
              <a:gd name="T33" fmla="*/ 3129388 h 283804"/>
              <a:gd name="T34" fmla="*/ 2697411 w 262269"/>
              <a:gd name="T35" fmla="*/ 3828177 h 283804"/>
              <a:gd name="T36" fmla="*/ 2551272 w 262269"/>
              <a:gd name="T37" fmla="*/ 4116339 h 283804"/>
              <a:gd name="T38" fmla="*/ 2655651 w 262269"/>
              <a:gd name="T39" fmla="*/ 4346852 h 283804"/>
              <a:gd name="T40" fmla="*/ 2551272 w 262269"/>
              <a:gd name="T41" fmla="*/ 4584596 h 283804"/>
              <a:gd name="T42" fmla="*/ 2676507 w 262269"/>
              <a:gd name="T43" fmla="*/ 4750286 h 283804"/>
              <a:gd name="T44" fmla="*/ 2481664 w 262269"/>
              <a:gd name="T45" fmla="*/ 4988002 h 283804"/>
              <a:gd name="T46" fmla="*/ 2669552 w 262269"/>
              <a:gd name="T47" fmla="*/ 5225759 h 283804"/>
              <a:gd name="T48" fmla="*/ 2300720 w 262269"/>
              <a:gd name="T49" fmla="*/ 5643590 h 283804"/>
              <a:gd name="T50" fmla="*/ 2182413 w 262269"/>
              <a:gd name="T51" fmla="*/ 5643590 h 283804"/>
              <a:gd name="T52" fmla="*/ 1792693 w 262269"/>
              <a:gd name="T53" fmla="*/ 5204142 h 283804"/>
              <a:gd name="T54" fmla="*/ 1347316 w 262269"/>
              <a:gd name="T55" fmla="*/ 2308106 h 283804"/>
              <a:gd name="T56" fmla="*/ 2258987 w 262269"/>
              <a:gd name="T57" fmla="*/ 793208 h 283804"/>
              <a:gd name="T58" fmla="*/ 3728798 w 262269"/>
              <a:gd name="T59" fmla="*/ 2307348 h 283804"/>
              <a:gd name="T60" fmla="*/ 3236548 w 262269"/>
              <a:gd name="T61" fmla="*/ 3412452 h 283804"/>
              <a:gd name="T62" fmla="*/ 3174138 w 262269"/>
              <a:gd name="T63" fmla="*/ 3261759 h 283804"/>
              <a:gd name="T64" fmla="*/ 3174138 w 262269"/>
              <a:gd name="T65" fmla="*/ 1352998 h 283804"/>
              <a:gd name="T66" fmla="*/ 1336901 w 262269"/>
              <a:gd name="T67" fmla="*/ 1352998 h 283804"/>
              <a:gd name="T68" fmla="*/ 1336901 w 262269"/>
              <a:gd name="T69" fmla="*/ 3261759 h 283804"/>
              <a:gd name="T70" fmla="*/ 1219023 w 262269"/>
              <a:gd name="T71" fmla="*/ 3383746 h 283804"/>
              <a:gd name="T72" fmla="*/ 1219023 w 262269"/>
              <a:gd name="T73" fmla="*/ 1238159 h 283804"/>
              <a:gd name="T74" fmla="*/ 2246787 w 262269"/>
              <a:gd name="T75" fmla="*/ 0 h 283804"/>
              <a:gd name="T76" fmla="*/ 4951246 w 262269"/>
              <a:gd name="T77" fmla="*/ 3094711 h 283804"/>
              <a:gd name="T78" fmla="*/ 4902720 w 262269"/>
              <a:gd name="T79" fmla="*/ 3604502 h 283804"/>
              <a:gd name="T80" fmla="*/ 4493575 w 262269"/>
              <a:gd name="T81" fmla="*/ 4616928 h 283804"/>
              <a:gd name="T82" fmla="*/ 3432619 w 262269"/>
              <a:gd name="T83" fmla="*/ 5169801 h 283804"/>
              <a:gd name="T84" fmla="*/ 3349372 w 262269"/>
              <a:gd name="T85" fmla="*/ 5672411 h 283804"/>
              <a:gd name="T86" fmla="*/ 3266171 w 262269"/>
              <a:gd name="T87" fmla="*/ 5169801 h 283804"/>
              <a:gd name="T88" fmla="*/ 4327140 w 262269"/>
              <a:gd name="T89" fmla="*/ 4588184 h 283804"/>
              <a:gd name="T90" fmla="*/ 4368753 w 262269"/>
              <a:gd name="T91" fmla="*/ 3676314 h 283804"/>
              <a:gd name="T92" fmla="*/ 4888851 w 262269"/>
              <a:gd name="T93" fmla="*/ 3367561 h 283804"/>
              <a:gd name="T94" fmla="*/ 4334106 w 262269"/>
              <a:gd name="T95" fmla="*/ 2340770 h 283804"/>
              <a:gd name="T96" fmla="*/ 2246787 w 262269"/>
              <a:gd name="T97" fmla="*/ 172340 h 283804"/>
              <a:gd name="T98" fmla="*/ 443815 w 262269"/>
              <a:gd name="T99" fmla="*/ 3389084 h 283804"/>
              <a:gd name="T100" fmla="*/ 658790 w 262269"/>
              <a:gd name="T101" fmla="*/ 3762477 h 283804"/>
              <a:gd name="T102" fmla="*/ 1171911 w 262269"/>
              <a:gd name="T103" fmla="*/ 5579082 h 283804"/>
              <a:gd name="T104" fmla="*/ 1005487 w 262269"/>
              <a:gd name="T105" fmla="*/ 5586266 h 283804"/>
              <a:gd name="T106" fmla="*/ 520074 w 262269"/>
              <a:gd name="T107" fmla="*/ 3855833 h 283804"/>
              <a:gd name="T108" fmla="*/ 298187 w 262269"/>
              <a:gd name="T109" fmla="*/ 3482437 h 283804"/>
              <a:gd name="T110" fmla="*/ 2246787 w 262269"/>
              <a:gd name="T111" fmla="*/ 0 h 28380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2269" h="283804">
                <a:moveTo>
                  <a:pt x="116503" y="100640"/>
                </a:moveTo>
                <a:cubicBezTo>
                  <a:pt x="108651" y="100640"/>
                  <a:pt x="102227" y="107064"/>
                  <a:pt x="102227" y="114916"/>
                </a:cubicBezTo>
                <a:cubicBezTo>
                  <a:pt x="102227" y="123124"/>
                  <a:pt x="108651" y="129191"/>
                  <a:pt x="116503" y="129191"/>
                </a:cubicBezTo>
                <a:cubicBezTo>
                  <a:pt x="124354" y="129191"/>
                  <a:pt x="130778" y="123124"/>
                  <a:pt x="130778" y="114916"/>
                </a:cubicBezTo>
                <a:cubicBezTo>
                  <a:pt x="130778" y="107064"/>
                  <a:pt x="124354" y="100640"/>
                  <a:pt x="116503" y="100640"/>
                </a:cubicBezTo>
                <a:close/>
                <a:moveTo>
                  <a:pt x="116503" y="92075"/>
                </a:moveTo>
                <a:cubicBezTo>
                  <a:pt x="129351" y="92075"/>
                  <a:pt x="139343" y="102425"/>
                  <a:pt x="139343" y="114916"/>
                </a:cubicBezTo>
                <a:cubicBezTo>
                  <a:pt x="139343" y="127407"/>
                  <a:pt x="129351" y="137756"/>
                  <a:pt x="116503" y="137756"/>
                </a:cubicBezTo>
                <a:cubicBezTo>
                  <a:pt x="104012" y="137756"/>
                  <a:pt x="93662" y="127407"/>
                  <a:pt x="93662" y="114916"/>
                </a:cubicBezTo>
                <a:cubicBezTo>
                  <a:pt x="93662" y="102425"/>
                  <a:pt x="104012" y="92075"/>
                  <a:pt x="116503" y="92075"/>
                </a:cubicBezTo>
                <a:close/>
                <a:moveTo>
                  <a:pt x="117114" y="76913"/>
                </a:moveTo>
                <a:cubicBezTo>
                  <a:pt x="95828" y="76913"/>
                  <a:pt x="78148" y="94214"/>
                  <a:pt x="78148" y="115480"/>
                </a:cubicBezTo>
                <a:cubicBezTo>
                  <a:pt x="78148" y="130258"/>
                  <a:pt x="86446" y="143233"/>
                  <a:pt x="99435" y="150082"/>
                </a:cubicBezTo>
                <a:cubicBezTo>
                  <a:pt x="100879" y="150802"/>
                  <a:pt x="101600" y="152605"/>
                  <a:pt x="101600" y="153686"/>
                </a:cubicBezTo>
                <a:lnTo>
                  <a:pt x="101600" y="258572"/>
                </a:lnTo>
                <a:lnTo>
                  <a:pt x="116393" y="273350"/>
                </a:lnTo>
                <a:lnTo>
                  <a:pt x="127938" y="261456"/>
                </a:lnTo>
                <a:lnTo>
                  <a:pt x="122526" y="256049"/>
                </a:lnTo>
                <a:cubicBezTo>
                  <a:pt x="119279" y="252445"/>
                  <a:pt x="119279" y="247038"/>
                  <a:pt x="122526" y="243794"/>
                </a:cubicBezTo>
                <a:lnTo>
                  <a:pt x="128299" y="237667"/>
                </a:lnTo>
                <a:lnTo>
                  <a:pt x="122887" y="232261"/>
                </a:lnTo>
                <a:cubicBezTo>
                  <a:pt x="119640" y="228656"/>
                  <a:pt x="119640" y="223250"/>
                  <a:pt x="122887" y="219645"/>
                </a:cubicBezTo>
                <a:lnTo>
                  <a:pt x="128299" y="214239"/>
                </a:lnTo>
                <a:lnTo>
                  <a:pt x="122887" y="208832"/>
                </a:lnTo>
                <a:cubicBezTo>
                  <a:pt x="121083" y="207391"/>
                  <a:pt x="120362" y="204868"/>
                  <a:pt x="120362" y="202705"/>
                </a:cubicBezTo>
                <a:cubicBezTo>
                  <a:pt x="120362" y="200182"/>
                  <a:pt x="121083" y="198019"/>
                  <a:pt x="122887" y="196217"/>
                </a:cubicBezTo>
                <a:lnTo>
                  <a:pt x="132629" y="186846"/>
                </a:lnTo>
                <a:lnTo>
                  <a:pt x="132629" y="153686"/>
                </a:lnTo>
                <a:cubicBezTo>
                  <a:pt x="132629" y="152605"/>
                  <a:pt x="133711" y="150802"/>
                  <a:pt x="134793" y="150082"/>
                </a:cubicBezTo>
                <a:cubicBezTo>
                  <a:pt x="148143" y="143233"/>
                  <a:pt x="156080" y="130258"/>
                  <a:pt x="156080" y="115480"/>
                </a:cubicBezTo>
                <a:cubicBezTo>
                  <a:pt x="156080" y="94214"/>
                  <a:pt x="138762" y="76913"/>
                  <a:pt x="117114" y="76913"/>
                </a:cubicBezTo>
                <a:close/>
                <a:moveTo>
                  <a:pt x="117114" y="68263"/>
                </a:moveTo>
                <a:cubicBezTo>
                  <a:pt x="143092" y="68263"/>
                  <a:pt x="164739" y="89168"/>
                  <a:pt x="164739" y="115480"/>
                </a:cubicBezTo>
                <a:cubicBezTo>
                  <a:pt x="164739" y="132420"/>
                  <a:pt x="155720" y="147919"/>
                  <a:pt x="141288" y="156569"/>
                </a:cubicBezTo>
                <a:lnTo>
                  <a:pt x="141288" y="188648"/>
                </a:lnTo>
                <a:cubicBezTo>
                  <a:pt x="141288" y="189729"/>
                  <a:pt x="140927" y="190811"/>
                  <a:pt x="139845" y="191532"/>
                </a:cubicBezTo>
                <a:lnTo>
                  <a:pt x="129021" y="202345"/>
                </a:lnTo>
                <a:lnTo>
                  <a:pt x="132268" y="205949"/>
                </a:lnTo>
                <a:lnTo>
                  <a:pt x="137680" y="211355"/>
                </a:lnTo>
                <a:cubicBezTo>
                  <a:pt x="139123" y="212797"/>
                  <a:pt x="139123" y="215681"/>
                  <a:pt x="137680" y="217483"/>
                </a:cubicBezTo>
                <a:lnTo>
                  <a:pt x="129021" y="225773"/>
                </a:lnTo>
                <a:lnTo>
                  <a:pt x="132268" y="229377"/>
                </a:lnTo>
                <a:lnTo>
                  <a:pt x="137680" y="234423"/>
                </a:lnTo>
                <a:cubicBezTo>
                  <a:pt x="138401" y="235504"/>
                  <a:pt x="138762" y="236586"/>
                  <a:pt x="138762" y="237667"/>
                </a:cubicBezTo>
                <a:cubicBezTo>
                  <a:pt x="138762" y="238748"/>
                  <a:pt x="138401" y="239830"/>
                  <a:pt x="137680" y="240551"/>
                </a:cubicBezTo>
                <a:lnTo>
                  <a:pt x="128660" y="249561"/>
                </a:lnTo>
                <a:lnTo>
                  <a:pt x="137319" y="258572"/>
                </a:lnTo>
                <a:cubicBezTo>
                  <a:pt x="138041" y="259293"/>
                  <a:pt x="138401" y="260374"/>
                  <a:pt x="138401" y="261456"/>
                </a:cubicBezTo>
                <a:cubicBezTo>
                  <a:pt x="138401" y="262537"/>
                  <a:pt x="138041" y="263618"/>
                  <a:pt x="137319" y="264700"/>
                </a:cubicBezTo>
                <a:lnTo>
                  <a:pt x="119279" y="282361"/>
                </a:lnTo>
                <a:cubicBezTo>
                  <a:pt x="118558" y="283082"/>
                  <a:pt x="117475" y="283803"/>
                  <a:pt x="116393" y="283803"/>
                </a:cubicBezTo>
                <a:cubicBezTo>
                  <a:pt x="115310" y="283803"/>
                  <a:pt x="113867" y="283082"/>
                  <a:pt x="113146" y="282361"/>
                </a:cubicBezTo>
                <a:lnTo>
                  <a:pt x="94384" y="263618"/>
                </a:lnTo>
                <a:cubicBezTo>
                  <a:pt x="93663" y="262537"/>
                  <a:pt x="92941" y="261816"/>
                  <a:pt x="92941" y="260374"/>
                </a:cubicBezTo>
                <a:lnTo>
                  <a:pt x="92941" y="156569"/>
                </a:lnTo>
                <a:cubicBezTo>
                  <a:pt x="78870" y="147919"/>
                  <a:pt x="69850" y="132420"/>
                  <a:pt x="69850" y="115480"/>
                </a:cubicBezTo>
                <a:cubicBezTo>
                  <a:pt x="69850" y="89168"/>
                  <a:pt x="90776" y="68263"/>
                  <a:pt x="117114" y="68263"/>
                </a:cubicBezTo>
                <a:close/>
                <a:moveTo>
                  <a:pt x="117116" y="39688"/>
                </a:moveTo>
                <a:cubicBezTo>
                  <a:pt x="137604" y="39688"/>
                  <a:pt x="156294" y="47586"/>
                  <a:pt x="170671" y="61947"/>
                </a:cubicBezTo>
                <a:cubicBezTo>
                  <a:pt x="185049" y="76308"/>
                  <a:pt x="193316" y="95337"/>
                  <a:pt x="193316" y="115442"/>
                </a:cubicBezTo>
                <a:cubicBezTo>
                  <a:pt x="193316" y="135907"/>
                  <a:pt x="185049" y="154935"/>
                  <a:pt x="170671" y="169296"/>
                </a:cubicBezTo>
                <a:cubicBezTo>
                  <a:pt x="169953" y="170014"/>
                  <a:pt x="168874" y="170732"/>
                  <a:pt x="167796" y="170732"/>
                </a:cubicBezTo>
                <a:cubicBezTo>
                  <a:pt x="166718" y="170732"/>
                  <a:pt x="165639" y="170014"/>
                  <a:pt x="164561" y="169296"/>
                </a:cubicBezTo>
                <a:cubicBezTo>
                  <a:pt x="163123" y="167501"/>
                  <a:pt x="163123" y="164988"/>
                  <a:pt x="164561" y="163193"/>
                </a:cubicBezTo>
                <a:cubicBezTo>
                  <a:pt x="177501" y="150268"/>
                  <a:pt x="184689" y="133393"/>
                  <a:pt x="184689" y="115442"/>
                </a:cubicBezTo>
                <a:cubicBezTo>
                  <a:pt x="184689" y="97491"/>
                  <a:pt x="177501" y="80617"/>
                  <a:pt x="164561" y="67692"/>
                </a:cubicBezTo>
                <a:cubicBezTo>
                  <a:pt x="151981" y="55126"/>
                  <a:pt x="135088" y="48305"/>
                  <a:pt x="117116" y="48305"/>
                </a:cubicBezTo>
                <a:cubicBezTo>
                  <a:pt x="99144" y="48305"/>
                  <a:pt x="82250" y="55126"/>
                  <a:pt x="69311" y="67692"/>
                </a:cubicBezTo>
                <a:cubicBezTo>
                  <a:pt x="56730" y="80617"/>
                  <a:pt x="49542" y="97491"/>
                  <a:pt x="49542" y="115442"/>
                </a:cubicBezTo>
                <a:cubicBezTo>
                  <a:pt x="49542" y="133393"/>
                  <a:pt x="56730" y="150268"/>
                  <a:pt x="69311" y="163193"/>
                </a:cubicBezTo>
                <a:cubicBezTo>
                  <a:pt x="71108" y="164988"/>
                  <a:pt x="71108" y="167501"/>
                  <a:pt x="69311" y="169296"/>
                </a:cubicBezTo>
                <a:cubicBezTo>
                  <a:pt x="67873" y="171091"/>
                  <a:pt x="64997" y="171091"/>
                  <a:pt x="63200" y="169296"/>
                </a:cubicBezTo>
                <a:cubicBezTo>
                  <a:pt x="49182" y="154935"/>
                  <a:pt x="41275" y="135907"/>
                  <a:pt x="41275" y="115442"/>
                </a:cubicBezTo>
                <a:cubicBezTo>
                  <a:pt x="41275" y="95337"/>
                  <a:pt x="49182" y="76308"/>
                  <a:pt x="63200" y="61947"/>
                </a:cubicBezTo>
                <a:cubicBezTo>
                  <a:pt x="77578" y="47586"/>
                  <a:pt x="96628" y="39688"/>
                  <a:pt x="117116" y="39688"/>
                </a:cubicBezTo>
                <a:close/>
                <a:moveTo>
                  <a:pt x="116483" y="0"/>
                </a:moveTo>
                <a:cubicBezTo>
                  <a:pt x="180837" y="0"/>
                  <a:pt x="232966" y="51731"/>
                  <a:pt x="233326" y="116036"/>
                </a:cubicBezTo>
                <a:cubicBezTo>
                  <a:pt x="233685" y="118192"/>
                  <a:pt x="238359" y="132921"/>
                  <a:pt x="256694" y="154835"/>
                </a:cubicBezTo>
                <a:cubicBezTo>
                  <a:pt x="259211" y="157709"/>
                  <a:pt x="263166" y="163457"/>
                  <a:pt x="262087" y="170282"/>
                </a:cubicBezTo>
                <a:cubicBezTo>
                  <a:pt x="261368" y="173156"/>
                  <a:pt x="259930" y="177108"/>
                  <a:pt x="254178" y="180341"/>
                </a:cubicBezTo>
                <a:cubicBezTo>
                  <a:pt x="246268" y="185011"/>
                  <a:pt x="237281" y="188604"/>
                  <a:pt x="232966" y="190759"/>
                </a:cubicBezTo>
                <a:cubicBezTo>
                  <a:pt x="233685" y="198303"/>
                  <a:pt x="235483" y="217703"/>
                  <a:pt x="232966" y="230995"/>
                </a:cubicBezTo>
                <a:cubicBezTo>
                  <a:pt x="229731" y="246442"/>
                  <a:pt x="203486" y="248957"/>
                  <a:pt x="188386" y="248957"/>
                </a:cubicBezTo>
                <a:cubicBezTo>
                  <a:pt x="184432" y="248957"/>
                  <a:pt x="177961" y="250035"/>
                  <a:pt x="177961" y="258657"/>
                </a:cubicBezTo>
                <a:lnTo>
                  <a:pt x="177961" y="279134"/>
                </a:lnTo>
                <a:cubicBezTo>
                  <a:pt x="177961" y="281648"/>
                  <a:pt x="175803" y="283804"/>
                  <a:pt x="173646" y="283804"/>
                </a:cubicBezTo>
                <a:cubicBezTo>
                  <a:pt x="171130" y="283804"/>
                  <a:pt x="169332" y="281648"/>
                  <a:pt x="169332" y="279134"/>
                </a:cubicBezTo>
                <a:lnTo>
                  <a:pt x="169332" y="258657"/>
                </a:lnTo>
                <a:cubicBezTo>
                  <a:pt x="169332" y="247520"/>
                  <a:pt x="176522" y="240335"/>
                  <a:pt x="188386" y="240335"/>
                </a:cubicBezTo>
                <a:cubicBezTo>
                  <a:pt x="208879" y="240335"/>
                  <a:pt x="223259" y="235665"/>
                  <a:pt x="224338" y="229558"/>
                </a:cubicBezTo>
                <a:cubicBezTo>
                  <a:pt x="227214" y="214110"/>
                  <a:pt x="223979" y="188604"/>
                  <a:pt x="223979" y="188604"/>
                </a:cubicBezTo>
                <a:cubicBezTo>
                  <a:pt x="223619" y="186448"/>
                  <a:pt x="224698" y="184652"/>
                  <a:pt x="226495" y="183934"/>
                </a:cubicBezTo>
                <a:cubicBezTo>
                  <a:pt x="226855" y="183934"/>
                  <a:pt x="239438" y="178904"/>
                  <a:pt x="249864" y="172797"/>
                </a:cubicBezTo>
                <a:cubicBezTo>
                  <a:pt x="253099" y="171001"/>
                  <a:pt x="253459" y="169205"/>
                  <a:pt x="253459" y="168486"/>
                </a:cubicBezTo>
                <a:cubicBezTo>
                  <a:pt x="254178" y="165971"/>
                  <a:pt x="252021" y="162379"/>
                  <a:pt x="250223" y="160223"/>
                </a:cubicBezTo>
                <a:cubicBezTo>
                  <a:pt x="228652" y="134717"/>
                  <a:pt x="224698" y="117833"/>
                  <a:pt x="224698" y="117114"/>
                </a:cubicBezTo>
                <a:lnTo>
                  <a:pt x="224698" y="116396"/>
                </a:lnTo>
                <a:cubicBezTo>
                  <a:pt x="224698" y="56761"/>
                  <a:pt x="176163" y="8622"/>
                  <a:pt x="116483" y="8622"/>
                </a:cubicBezTo>
                <a:cubicBezTo>
                  <a:pt x="57163" y="8622"/>
                  <a:pt x="8628" y="56761"/>
                  <a:pt x="8628" y="116396"/>
                </a:cubicBezTo>
                <a:cubicBezTo>
                  <a:pt x="8628" y="135076"/>
                  <a:pt x="13661" y="153757"/>
                  <a:pt x="23009" y="169564"/>
                </a:cubicBezTo>
                <a:cubicBezTo>
                  <a:pt x="23009" y="169923"/>
                  <a:pt x="23009" y="169923"/>
                  <a:pt x="23009" y="169923"/>
                </a:cubicBezTo>
                <a:cubicBezTo>
                  <a:pt x="26604" y="176030"/>
                  <a:pt x="30199" y="182137"/>
                  <a:pt x="34154" y="188245"/>
                </a:cubicBezTo>
                <a:cubicBezTo>
                  <a:pt x="40985" y="199022"/>
                  <a:pt x="47096" y="209081"/>
                  <a:pt x="51051" y="217703"/>
                </a:cubicBezTo>
                <a:cubicBezTo>
                  <a:pt x="60039" y="237461"/>
                  <a:pt x="60398" y="277697"/>
                  <a:pt x="60758" y="279134"/>
                </a:cubicBezTo>
                <a:cubicBezTo>
                  <a:pt x="60758" y="281648"/>
                  <a:pt x="58601" y="283804"/>
                  <a:pt x="56444" y="283804"/>
                </a:cubicBezTo>
                <a:cubicBezTo>
                  <a:pt x="53927" y="283804"/>
                  <a:pt x="52130" y="281648"/>
                  <a:pt x="52130" y="279493"/>
                </a:cubicBezTo>
                <a:cubicBezTo>
                  <a:pt x="52130" y="279134"/>
                  <a:pt x="51410" y="239257"/>
                  <a:pt x="43142" y="221295"/>
                </a:cubicBezTo>
                <a:cubicBezTo>
                  <a:pt x="39546" y="213033"/>
                  <a:pt x="33435" y="203333"/>
                  <a:pt x="26963" y="192915"/>
                </a:cubicBezTo>
                <a:cubicBezTo>
                  <a:pt x="23009" y="186808"/>
                  <a:pt x="19054" y="180341"/>
                  <a:pt x="15818" y="174593"/>
                </a:cubicBezTo>
                <a:cubicBezTo>
                  <a:pt x="15818" y="174234"/>
                  <a:pt x="15818" y="174234"/>
                  <a:pt x="15459" y="174234"/>
                </a:cubicBezTo>
                <a:cubicBezTo>
                  <a:pt x="5752" y="156990"/>
                  <a:pt x="0" y="136873"/>
                  <a:pt x="0" y="116396"/>
                </a:cubicBezTo>
                <a:cubicBezTo>
                  <a:pt x="0" y="52090"/>
                  <a:pt x="52489" y="0"/>
                  <a:pt x="1164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0" name="Freeform 1045">
            <a:extLst>
              <a:ext uri="{FF2B5EF4-FFF2-40B4-BE49-F238E27FC236}">
                <a16:creationId xmlns:a16="http://schemas.microsoft.com/office/drawing/2014/main" id="{6D652D0F-2425-4348-BDB6-4C93CD28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4224" y="5463450"/>
            <a:ext cx="1200932" cy="1200932"/>
          </a:xfrm>
          <a:custGeom>
            <a:avLst/>
            <a:gdLst>
              <a:gd name="T0" fmla="*/ 1715332 w 283803"/>
              <a:gd name="T1" fmla="*/ 5101162 h 283804"/>
              <a:gd name="T2" fmla="*/ 1649710 w 283803"/>
              <a:gd name="T3" fmla="*/ 4346955 h 283804"/>
              <a:gd name="T4" fmla="*/ 1649710 w 283803"/>
              <a:gd name="T5" fmla="*/ 4529725 h 283804"/>
              <a:gd name="T6" fmla="*/ 1200177 w 283803"/>
              <a:gd name="T7" fmla="*/ 4346955 h 283804"/>
              <a:gd name="T8" fmla="*/ 602831 w 283803"/>
              <a:gd name="T9" fmla="*/ 4438361 h 283804"/>
              <a:gd name="T10" fmla="*/ 4561335 w 283803"/>
              <a:gd name="T11" fmla="*/ 4282097 h 283804"/>
              <a:gd name="T12" fmla="*/ 5021272 w 283803"/>
              <a:gd name="T13" fmla="*/ 4112093 h 283804"/>
              <a:gd name="T14" fmla="*/ 3443430 w 283803"/>
              <a:gd name="T15" fmla="*/ 4112093 h 283804"/>
              <a:gd name="T16" fmla="*/ 3910685 w 283803"/>
              <a:gd name="T17" fmla="*/ 4282097 h 283804"/>
              <a:gd name="T18" fmla="*/ 4707319 w 283803"/>
              <a:gd name="T19" fmla="*/ 3807567 h 283804"/>
              <a:gd name="T20" fmla="*/ 4875242 w 283803"/>
              <a:gd name="T21" fmla="*/ 4593718 h 283804"/>
              <a:gd name="T22" fmla="*/ 4707319 w 283803"/>
              <a:gd name="T23" fmla="*/ 3807567 h 283804"/>
              <a:gd name="T24" fmla="*/ 4085923 w 283803"/>
              <a:gd name="T25" fmla="*/ 4282097 h 283804"/>
              <a:gd name="T26" fmla="*/ 3268217 w 283803"/>
              <a:gd name="T27" fmla="*/ 4112093 h 283804"/>
              <a:gd name="T28" fmla="*/ 1293303 w 283803"/>
              <a:gd name="T29" fmla="*/ 3941783 h 283804"/>
              <a:gd name="T30" fmla="*/ 1201926 w 283803"/>
              <a:gd name="T31" fmla="*/ 3458536 h 283804"/>
              <a:gd name="T32" fmla="*/ 694239 w 283803"/>
              <a:gd name="T33" fmla="*/ 3990873 h 283804"/>
              <a:gd name="T34" fmla="*/ 1733735 w 283803"/>
              <a:gd name="T35" fmla="*/ 3141256 h 283804"/>
              <a:gd name="T36" fmla="*/ 1649981 w 283803"/>
              <a:gd name="T37" fmla="*/ 3942972 h 283804"/>
              <a:gd name="T38" fmla="*/ 2372163 w 283803"/>
              <a:gd name="T39" fmla="*/ 2998961 h 283804"/>
              <a:gd name="T40" fmla="*/ 2189386 w 283803"/>
              <a:gd name="T41" fmla="*/ 2998961 h 283804"/>
              <a:gd name="T42" fmla="*/ 4561335 w 283803"/>
              <a:gd name="T43" fmla="*/ 3161744 h 283804"/>
              <a:gd name="T44" fmla="*/ 5021272 w 283803"/>
              <a:gd name="T45" fmla="*/ 2986506 h 283804"/>
              <a:gd name="T46" fmla="*/ 3443430 w 283803"/>
              <a:gd name="T47" fmla="*/ 2986506 h 283804"/>
              <a:gd name="T48" fmla="*/ 3910685 w 283803"/>
              <a:gd name="T49" fmla="*/ 3161744 h 283804"/>
              <a:gd name="T50" fmla="*/ 4707319 w 283803"/>
              <a:gd name="T51" fmla="*/ 2665284 h 283804"/>
              <a:gd name="T52" fmla="*/ 4875242 w 283803"/>
              <a:gd name="T53" fmla="*/ 3482946 h 283804"/>
              <a:gd name="T54" fmla="*/ 4707319 w 283803"/>
              <a:gd name="T55" fmla="*/ 2665284 h 283804"/>
              <a:gd name="T56" fmla="*/ 4085923 w 283803"/>
              <a:gd name="T57" fmla="*/ 3161744 h 283804"/>
              <a:gd name="T58" fmla="*/ 3268217 w 283803"/>
              <a:gd name="T59" fmla="*/ 2986506 h 283804"/>
              <a:gd name="T60" fmla="*/ 1801446 w 283803"/>
              <a:gd name="T61" fmla="*/ 2490779 h 283804"/>
              <a:gd name="T62" fmla="*/ 689030 w 283803"/>
              <a:gd name="T63" fmla="*/ 2411450 h 283804"/>
              <a:gd name="T64" fmla="*/ 5363377 w 283803"/>
              <a:gd name="T65" fmla="*/ 4918481 h 283804"/>
              <a:gd name="T66" fmla="*/ 688885 w 283803"/>
              <a:gd name="T67" fmla="*/ 1840326 h 283804"/>
              <a:gd name="T68" fmla="*/ 688885 w 283803"/>
              <a:gd name="T69" fmla="*/ 2023052 h 283804"/>
              <a:gd name="T70" fmla="*/ 5236785 w 283803"/>
              <a:gd name="T71" fmla="*/ 1750009 h 283804"/>
              <a:gd name="T72" fmla="*/ 5099711 w 283803"/>
              <a:gd name="T73" fmla="*/ 1867151 h 283804"/>
              <a:gd name="T74" fmla="*/ 4303116 w 283803"/>
              <a:gd name="T75" fmla="*/ 1750009 h 283804"/>
              <a:gd name="T76" fmla="*/ 4185983 w 283803"/>
              <a:gd name="T77" fmla="*/ 1867151 h 283804"/>
              <a:gd name="T78" fmla="*/ 4783683 w 283803"/>
              <a:gd name="T79" fmla="*/ 1804787 h 283804"/>
              <a:gd name="T80" fmla="*/ 3062757 w 283803"/>
              <a:gd name="T81" fmla="*/ 1428904 h 283804"/>
              <a:gd name="T82" fmla="*/ 5507180 w 283803"/>
              <a:gd name="T83" fmla="*/ 1572520 h 283804"/>
              <a:gd name="T84" fmla="*/ 2285493 w 283803"/>
              <a:gd name="T85" fmla="*/ 1237459 h 283804"/>
              <a:gd name="T86" fmla="*/ 1618251 w 283803"/>
              <a:gd name="T87" fmla="*/ 1328815 h 283804"/>
              <a:gd name="T88" fmla="*/ 1357067 w 283803"/>
              <a:gd name="T89" fmla="*/ 1328815 h 283804"/>
              <a:gd name="T90" fmla="*/ 690756 w 283803"/>
              <a:gd name="T91" fmla="*/ 1237459 h 283804"/>
              <a:gd name="T92" fmla="*/ 2954886 w 283803"/>
              <a:gd name="T93" fmla="*/ 682082 h 283804"/>
              <a:gd name="T94" fmla="*/ 546440 w 283803"/>
              <a:gd name="T95" fmla="*/ 172340 h 283804"/>
              <a:gd name="T96" fmla="*/ 3982993 w 283803"/>
              <a:gd name="T97" fmla="*/ 5492937 h 283804"/>
              <a:gd name="T98" fmla="*/ 2753573 w 283803"/>
              <a:gd name="T99" fmla="*/ 4782063 h 283804"/>
              <a:gd name="T100" fmla="*/ 4356853 w 283803"/>
              <a:gd name="T101" fmla="*/ 538492 h 283804"/>
              <a:gd name="T102" fmla="*/ 2954886 w 283803"/>
              <a:gd name="T103" fmla="*/ 854425 h 283804"/>
              <a:gd name="T104" fmla="*/ 546440 w 283803"/>
              <a:gd name="T105" fmla="*/ 172340 h 283804"/>
              <a:gd name="T106" fmla="*/ 4529394 w 283803"/>
              <a:gd name="T107" fmla="*/ 1256587 h 283804"/>
              <a:gd name="T108" fmla="*/ 5363377 w 283803"/>
              <a:gd name="T109" fmla="*/ 5097997 h 283804"/>
              <a:gd name="T110" fmla="*/ 546440 w 283803"/>
              <a:gd name="T111" fmla="*/ 5672411 h 28380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3803" h="283804">
                <a:moveTo>
                  <a:pt x="34471" y="246063"/>
                </a:moveTo>
                <a:lnTo>
                  <a:pt x="85819" y="246063"/>
                </a:lnTo>
                <a:cubicBezTo>
                  <a:pt x="88333" y="246063"/>
                  <a:pt x="90128" y="248261"/>
                  <a:pt x="90128" y="250826"/>
                </a:cubicBezTo>
                <a:cubicBezTo>
                  <a:pt x="90128" y="253024"/>
                  <a:pt x="88333" y="255222"/>
                  <a:pt x="85819" y="255222"/>
                </a:cubicBezTo>
                <a:lnTo>
                  <a:pt x="34471" y="255222"/>
                </a:lnTo>
                <a:cubicBezTo>
                  <a:pt x="31958" y="255222"/>
                  <a:pt x="30162" y="253024"/>
                  <a:pt x="30162" y="250826"/>
                </a:cubicBezTo>
                <a:cubicBezTo>
                  <a:pt x="30162" y="248261"/>
                  <a:pt x="31958" y="246063"/>
                  <a:pt x="34471" y="246063"/>
                </a:cubicBezTo>
                <a:close/>
                <a:moveTo>
                  <a:pt x="82536" y="217488"/>
                </a:moveTo>
                <a:lnTo>
                  <a:pt x="114314" y="217488"/>
                </a:lnTo>
                <a:cubicBezTo>
                  <a:pt x="116505" y="217488"/>
                  <a:pt x="118697" y="219774"/>
                  <a:pt x="118697" y="222060"/>
                </a:cubicBezTo>
                <a:cubicBezTo>
                  <a:pt x="118697" y="224346"/>
                  <a:pt x="116505" y="226632"/>
                  <a:pt x="114314" y="226632"/>
                </a:cubicBezTo>
                <a:lnTo>
                  <a:pt x="82536" y="226632"/>
                </a:lnTo>
                <a:cubicBezTo>
                  <a:pt x="79979" y="226632"/>
                  <a:pt x="77787" y="224346"/>
                  <a:pt x="77787" y="222060"/>
                </a:cubicBezTo>
                <a:cubicBezTo>
                  <a:pt x="77787" y="219774"/>
                  <a:pt x="79979" y="217488"/>
                  <a:pt x="82536" y="217488"/>
                </a:cubicBezTo>
                <a:close/>
                <a:moveTo>
                  <a:pt x="34483" y="217488"/>
                </a:moveTo>
                <a:lnTo>
                  <a:pt x="60047" y="217488"/>
                </a:lnTo>
                <a:cubicBezTo>
                  <a:pt x="62567" y="217488"/>
                  <a:pt x="64727" y="219774"/>
                  <a:pt x="64727" y="222060"/>
                </a:cubicBezTo>
                <a:cubicBezTo>
                  <a:pt x="64727" y="224346"/>
                  <a:pt x="62567" y="226632"/>
                  <a:pt x="60047" y="226632"/>
                </a:cubicBezTo>
                <a:lnTo>
                  <a:pt x="34483" y="226632"/>
                </a:lnTo>
                <a:cubicBezTo>
                  <a:pt x="31963" y="226632"/>
                  <a:pt x="30162" y="224346"/>
                  <a:pt x="30162" y="222060"/>
                </a:cubicBezTo>
                <a:cubicBezTo>
                  <a:pt x="30162" y="219774"/>
                  <a:pt x="31963" y="217488"/>
                  <a:pt x="34483" y="217488"/>
                </a:cubicBezTo>
                <a:close/>
                <a:moveTo>
                  <a:pt x="235512" y="198650"/>
                </a:moveTo>
                <a:cubicBezTo>
                  <a:pt x="231129" y="198650"/>
                  <a:pt x="228207" y="202194"/>
                  <a:pt x="228207" y="205737"/>
                </a:cubicBezTo>
                <a:lnTo>
                  <a:pt x="228207" y="214242"/>
                </a:lnTo>
                <a:cubicBezTo>
                  <a:pt x="228207" y="218494"/>
                  <a:pt x="231129" y="221329"/>
                  <a:pt x="235512" y="221329"/>
                </a:cubicBezTo>
                <a:lnTo>
                  <a:pt x="243913" y="221329"/>
                </a:lnTo>
                <a:cubicBezTo>
                  <a:pt x="247931" y="221329"/>
                  <a:pt x="251219" y="218494"/>
                  <a:pt x="251219" y="214242"/>
                </a:cubicBezTo>
                <a:lnTo>
                  <a:pt x="251219" y="205737"/>
                </a:lnTo>
                <a:cubicBezTo>
                  <a:pt x="251219" y="202194"/>
                  <a:pt x="247931" y="198650"/>
                  <a:pt x="243913" y="198650"/>
                </a:cubicBezTo>
                <a:lnTo>
                  <a:pt x="235512" y="198650"/>
                </a:lnTo>
                <a:close/>
                <a:moveTo>
                  <a:pt x="179584" y="198650"/>
                </a:moveTo>
                <a:cubicBezTo>
                  <a:pt x="175566" y="198650"/>
                  <a:pt x="172279" y="202194"/>
                  <a:pt x="172279" y="205737"/>
                </a:cubicBezTo>
                <a:lnTo>
                  <a:pt x="172279" y="214242"/>
                </a:lnTo>
                <a:cubicBezTo>
                  <a:pt x="172279" y="218494"/>
                  <a:pt x="175566" y="221329"/>
                  <a:pt x="179584" y="221329"/>
                </a:cubicBezTo>
                <a:lnTo>
                  <a:pt x="188350" y="221329"/>
                </a:lnTo>
                <a:cubicBezTo>
                  <a:pt x="192368" y="221329"/>
                  <a:pt x="195656" y="218494"/>
                  <a:pt x="195656" y="214242"/>
                </a:cubicBezTo>
                <a:lnTo>
                  <a:pt x="195656" y="205737"/>
                </a:lnTo>
                <a:cubicBezTo>
                  <a:pt x="195656" y="202194"/>
                  <a:pt x="192368" y="198650"/>
                  <a:pt x="188350" y="198650"/>
                </a:cubicBezTo>
                <a:lnTo>
                  <a:pt x="179584" y="198650"/>
                </a:lnTo>
                <a:close/>
                <a:moveTo>
                  <a:pt x="235512" y="190500"/>
                </a:moveTo>
                <a:lnTo>
                  <a:pt x="243913" y="190500"/>
                </a:lnTo>
                <a:cubicBezTo>
                  <a:pt x="253045" y="190500"/>
                  <a:pt x="259985" y="197233"/>
                  <a:pt x="259985" y="205737"/>
                </a:cubicBezTo>
                <a:lnTo>
                  <a:pt x="259985" y="214242"/>
                </a:lnTo>
                <a:cubicBezTo>
                  <a:pt x="259985" y="222746"/>
                  <a:pt x="253045" y="229834"/>
                  <a:pt x="243913" y="229834"/>
                </a:cubicBezTo>
                <a:lnTo>
                  <a:pt x="235512" y="229834"/>
                </a:lnTo>
                <a:cubicBezTo>
                  <a:pt x="226381" y="229834"/>
                  <a:pt x="219075" y="222746"/>
                  <a:pt x="219075" y="214242"/>
                </a:cubicBezTo>
                <a:lnTo>
                  <a:pt x="219075" y="205737"/>
                </a:lnTo>
                <a:cubicBezTo>
                  <a:pt x="219075" y="197233"/>
                  <a:pt x="226381" y="190500"/>
                  <a:pt x="235512" y="190500"/>
                </a:cubicBezTo>
                <a:close/>
                <a:moveTo>
                  <a:pt x="179584" y="190500"/>
                </a:moveTo>
                <a:lnTo>
                  <a:pt x="188350" y="190500"/>
                </a:lnTo>
                <a:cubicBezTo>
                  <a:pt x="197117" y="190500"/>
                  <a:pt x="204422" y="197233"/>
                  <a:pt x="204422" y="205737"/>
                </a:cubicBezTo>
                <a:lnTo>
                  <a:pt x="204422" y="214242"/>
                </a:lnTo>
                <a:cubicBezTo>
                  <a:pt x="204422" y="222746"/>
                  <a:pt x="197117" y="229834"/>
                  <a:pt x="188350" y="229834"/>
                </a:cubicBezTo>
                <a:lnTo>
                  <a:pt x="179584" y="229834"/>
                </a:lnTo>
                <a:cubicBezTo>
                  <a:pt x="170818" y="229834"/>
                  <a:pt x="163512" y="222746"/>
                  <a:pt x="163512" y="214242"/>
                </a:cubicBezTo>
                <a:lnTo>
                  <a:pt x="163512" y="205737"/>
                </a:lnTo>
                <a:cubicBezTo>
                  <a:pt x="163512" y="197233"/>
                  <a:pt x="170818" y="190500"/>
                  <a:pt x="179584" y="190500"/>
                </a:cubicBezTo>
                <a:close/>
                <a:moveTo>
                  <a:pt x="60134" y="173038"/>
                </a:moveTo>
                <a:cubicBezTo>
                  <a:pt x="62801" y="173038"/>
                  <a:pt x="64706" y="175236"/>
                  <a:pt x="64706" y="177434"/>
                </a:cubicBezTo>
                <a:lnTo>
                  <a:pt x="64706" y="197217"/>
                </a:lnTo>
                <a:cubicBezTo>
                  <a:pt x="64706" y="199415"/>
                  <a:pt x="62801" y="201247"/>
                  <a:pt x="60134" y="201247"/>
                </a:cubicBezTo>
                <a:cubicBezTo>
                  <a:pt x="57467" y="201247"/>
                  <a:pt x="55562" y="199415"/>
                  <a:pt x="55562" y="197217"/>
                </a:cubicBezTo>
                <a:lnTo>
                  <a:pt x="55562" y="177434"/>
                </a:lnTo>
                <a:cubicBezTo>
                  <a:pt x="55562" y="175236"/>
                  <a:pt x="57467" y="173038"/>
                  <a:pt x="60134" y="173038"/>
                </a:cubicBezTo>
                <a:close/>
                <a:moveTo>
                  <a:pt x="34734" y="161925"/>
                </a:moveTo>
                <a:cubicBezTo>
                  <a:pt x="37020" y="161925"/>
                  <a:pt x="39306" y="163689"/>
                  <a:pt x="39306" y="166158"/>
                </a:cubicBezTo>
                <a:lnTo>
                  <a:pt x="39306" y="195792"/>
                </a:lnTo>
                <a:cubicBezTo>
                  <a:pt x="39306" y="197908"/>
                  <a:pt x="37020" y="199672"/>
                  <a:pt x="34734" y="199672"/>
                </a:cubicBezTo>
                <a:cubicBezTo>
                  <a:pt x="32067" y="199672"/>
                  <a:pt x="30162" y="197908"/>
                  <a:pt x="30162" y="195792"/>
                </a:cubicBezTo>
                <a:lnTo>
                  <a:pt x="30162" y="166158"/>
                </a:lnTo>
                <a:cubicBezTo>
                  <a:pt x="30162" y="163689"/>
                  <a:pt x="32067" y="161925"/>
                  <a:pt x="34734" y="161925"/>
                </a:cubicBezTo>
                <a:close/>
                <a:moveTo>
                  <a:pt x="86741" y="157163"/>
                </a:moveTo>
                <a:cubicBezTo>
                  <a:pt x="89408" y="157163"/>
                  <a:pt x="91694" y="158970"/>
                  <a:pt x="91694" y="161500"/>
                </a:cubicBezTo>
                <a:lnTo>
                  <a:pt x="91694" y="197276"/>
                </a:lnTo>
                <a:cubicBezTo>
                  <a:pt x="91694" y="199445"/>
                  <a:pt x="89408" y="201252"/>
                  <a:pt x="86741" y="201252"/>
                </a:cubicBezTo>
                <a:cubicBezTo>
                  <a:pt x="84455" y="201252"/>
                  <a:pt x="82550" y="199445"/>
                  <a:pt x="82550" y="197276"/>
                </a:cubicBezTo>
                <a:lnTo>
                  <a:pt x="82550" y="161500"/>
                </a:lnTo>
                <a:cubicBezTo>
                  <a:pt x="82550" y="158970"/>
                  <a:pt x="84455" y="157163"/>
                  <a:pt x="86741" y="157163"/>
                </a:cubicBezTo>
                <a:close/>
                <a:moveTo>
                  <a:pt x="114109" y="146050"/>
                </a:moveTo>
                <a:cubicBezTo>
                  <a:pt x="116395" y="146050"/>
                  <a:pt x="118681" y="147866"/>
                  <a:pt x="118681" y="150045"/>
                </a:cubicBezTo>
                <a:lnTo>
                  <a:pt x="118681" y="197255"/>
                </a:lnTo>
                <a:cubicBezTo>
                  <a:pt x="118681" y="199434"/>
                  <a:pt x="116395" y="201250"/>
                  <a:pt x="114109" y="201250"/>
                </a:cubicBezTo>
                <a:cubicBezTo>
                  <a:pt x="111823" y="201250"/>
                  <a:pt x="109537" y="199434"/>
                  <a:pt x="109537" y="197255"/>
                </a:cubicBezTo>
                <a:lnTo>
                  <a:pt x="109537" y="150045"/>
                </a:lnTo>
                <a:cubicBezTo>
                  <a:pt x="109537" y="147866"/>
                  <a:pt x="111823" y="146050"/>
                  <a:pt x="114109" y="146050"/>
                </a:cubicBezTo>
                <a:close/>
                <a:moveTo>
                  <a:pt x="235512" y="142116"/>
                </a:moveTo>
                <a:cubicBezTo>
                  <a:pt x="231129" y="142116"/>
                  <a:pt x="228207" y="145404"/>
                  <a:pt x="228207" y="149422"/>
                </a:cubicBezTo>
                <a:lnTo>
                  <a:pt x="228207" y="158188"/>
                </a:lnTo>
                <a:cubicBezTo>
                  <a:pt x="228207" y="162206"/>
                  <a:pt x="231129" y="165493"/>
                  <a:pt x="235512" y="165493"/>
                </a:cubicBezTo>
                <a:lnTo>
                  <a:pt x="243913" y="165493"/>
                </a:lnTo>
                <a:cubicBezTo>
                  <a:pt x="247931" y="165493"/>
                  <a:pt x="251219" y="162206"/>
                  <a:pt x="251219" y="158188"/>
                </a:cubicBezTo>
                <a:lnTo>
                  <a:pt x="251219" y="149422"/>
                </a:lnTo>
                <a:cubicBezTo>
                  <a:pt x="251219" y="145404"/>
                  <a:pt x="247931" y="142116"/>
                  <a:pt x="243913" y="142116"/>
                </a:cubicBezTo>
                <a:lnTo>
                  <a:pt x="235512" y="142116"/>
                </a:lnTo>
                <a:close/>
                <a:moveTo>
                  <a:pt x="179584" y="142116"/>
                </a:moveTo>
                <a:cubicBezTo>
                  <a:pt x="175566" y="142116"/>
                  <a:pt x="172279" y="145404"/>
                  <a:pt x="172279" y="149422"/>
                </a:cubicBezTo>
                <a:lnTo>
                  <a:pt x="172279" y="158188"/>
                </a:lnTo>
                <a:cubicBezTo>
                  <a:pt x="172279" y="162206"/>
                  <a:pt x="175566" y="165493"/>
                  <a:pt x="179584" y="165493"/>
                </a:cubicBezTo>
                <a:lnTo>
                  <a:pt x="188350" y="165493"/>
                </a:lnTo>
                <a:cubicBezTo>
                  <a:pt x="192368" y="165493"/>
                  <a:pt x="195656" y="162206"/>
                  <a:pt x="195656" y="158188"/>
                </a:cubicBezTo>
                <a:lnTo>
                  <a:pt x="195656" y="149422"/>
                </a:lnTo>
                <a:cubicBezTo>
                  <a:pt x="195656" y="145404"/>
                  <a:pt x="192368" y="142116"/>
                  <a:pt x="188350" y="142116"/>
                </a:cubicBezTo>
                <a:lnTo>
                  <a:pt x="179584" y="142116"/>
                </a:lnTo>
                <a:close/>
                <a:moveTo>
                  <a:pt x="235512" y="133350"/>
                </a:moveTo>
                <a:lnTo>
                  <a:pt x="243913" y="133350"/>
                </a:lnTo>
                <a:cubicBezTo>
                  <a:pt x="253045" y="133350"/>
                  <a:pt x="259985" y="140655"/>
                  <a:pt x="259985" y="149422"/>
                </a:cubicBezTo>
                <a:lnTo>
                  <a:pt x="259985" y="158188"/>
                </a:lnTo>
                <a:cubicBezTo>
                  <a:pt x="259985" y="166954"/>
                  <a:pt x="253045" y="174260"/>
                  <a:pt x="243913" y="174260"/>
                </a:cubicBezTo>
                <a:lnTo>
                  <a:pt x="235512" y="174260"/>
                </a:lnTo>
                <a:cubicBezTo>
                  <a:pt x="226381" y="174260"/>
                  <a:pt x="219075" y="166954"/>
                  <a:pt x="219075" y="158188"/>
                </a:cubicBezTo>
                <a:lnTo>
                  <a:pt x="219075" y="149422"/>
                </a:lnTo>
                <a:cubicBezTo>
                  <a:pt x="219075" y="140655"/>
                  <a:pt x="226381" y="133350"/>
                  <a:pt x="235512" y="133350"/>
                </a:cubicBezTo>
                <a:close/>
                <a:moveTo>
                  <a:pt x="179584" y="133350"/>
                </a:moveTo>
                <a:lnTo>
                  <a:pt x="188350" y="133350"/>
                </a:lnTo>
                <a:cubicBezTo>
                  <a:pt x="197117" y="133350"/>
                  <a:pt x="204422" y="140655"/>
                  <a:pt x="204422" y="149422"/>
                </a:cubicBezTo>
                <a:lnTo>
                  <a:pt x="204422" y="158188"/>
                </a:lnTo>
                <a:cubicBezTo>
                  <a:pt x="204422" y="166954"/>
                  <a:pt x="197117" y="174260"/>
                  <a:pt x="188350" y="174260"/>
                </a:cubicBezTo>
                <a:lnTo>
                  <a:pt x="179584" y="174260"/>
                </a:lnTo>
                <a:cubicBezTo>
                  <a:pt x="170818" y="174260"/>
                  <a:pt x="163512" y="166954"/>
                  <a:pt x="163512" y="158188"/>
                </a:cubicBezTo>
                <a:lnTo>
                  <a:pt x="163512" y="149422"/>
                </a:lnTo>
                <a:cubicBezTo>
                  <a:pt x="163512" y="140655"/>
                  <a:pt x="170818" y="133350"/>
                  <a:pt x="179584" y="133350"/>
                </a:cubicBezTo>
                <a:close/>
                <a:moveTo>
                  <a:pt x="34471" y="120650"/>
                </a:moveTo>
                <a:lnTo>
                  <a:pt x="85819" y="120650"/>
                </a:lnTo>
                <a:cubicBezTo>
                  <a:pt x="88333" y="120650"/>
                  <a:pt x="90128" y="122304"/>
                  <a:pt x="90128" y="124619"/>
                </a:cubicBezTo>
                <a:cubicBezTo>
                  <a:pt x="90128" y="126603"/>
                  <a:pt x="88333" y="128257"/>
                  <a:pt x="85819" y="128257"/>
                </a:cubicBezTo>
                <a:lnTo>
                  <a:pt x="34471" y="128257"/>
                </a:lnTo>
                <a:cubicBezTo>
                  <a:pt x="31958" y="128257"/>
                  <a:pt x="30162" y="126603"/>
                  <a:pt x="30162" y="124619"/>
                </a:cubicBezTo>
                <a:cubicBezTo>
                  <a:pt x="30162" y="122304"/>
                  <a:pt x="31958" y="120650"/>
                  <a:pt x="34471" y="120650"/>
                </a:cubicBezTo>
                <a:close/>
                <a:moveTo>
                  <a:pt x="146398" y="117473"/>
                </a:moveTo>
                <a:lnTo>
                  <a:pt x="146398" y="239257"/>
                </a:lnTo>
                <a:cubicBezTo>
                  <a:pt x="146398" y="243209"/>
                  <a:pt x="149635" y="246083"/>
                  <a:pt x="153232" y="246083"/>
                </a:cubicBezTo>
                <a:lnTo>
                  <a:pt x="268335" y="246083"/>
                </a:lnTo>
                <a:cubicBezTo>
                  <a:pt x="272292" y="246083"/>
                  <a:pt x="275529" y="243209"/>
                  <a:pt x="275529" y="239257"/>
                </a:cubicBezTo>
                <a:lnTo>
                  <a:pt x="275529" y="117473"/>
                </a:lnTo>
                <a:lnTo>
                  <a:pt x="146398" y="117473"/>
                </a:lnTo>
                <a:close/>
                <a:moveTo>
                  <a:pt x="34464" y="92075"/>
                </a:moveTo>
                <a:lnTo>
                  <a:pt x="114402" y="92075"/>
                </a:lnTo>
                <a:cubicBezTo>
                  <a:pt x="116553" y="92075"/>
                  <a:pt x="118704" y="93980"/>
                  <a:pt x="118704" y="96647"/>
                </a:cubicBezTo>
                <a:cubicBezTo>
                  <a:pt x="118704" y="98933"/>
                  <a:pt x="116553" y="101219"/>
                  <a:pt x="114402" y="101219"/>
                </a:cubicBezTo>
                <a:lnTo>
                  <a:pt x="34464" y="101219"/>
                </a:lnTo>
                <a:cubicBezTo>
                  <a:pt x="31955" y="101219"/>
                  <a:pt x="30162" y="98933"/>
                  <a:pt x="30162" y="96647"/>
                </a:cubicBezTo>
                <a:cubicBezTo>
                  <a:pt x="30162" y="93980"/>
                  <a:pt x="31955" y="92075"/>
                  <a:pt x="34464" y="92075"/>
                </a:cubicBezTo>
                <a:close/>
                <a:moveTo>
                  <a:pt x="255143" y="87557"/>
                </a:moveTo>
                <a:cubicBezTo>
                  <a:pt x="257048" y="85725"/>
                  <a:pt x="260096" y="85725"/>
                  <a:pt x="262001" y="87557"/>
                </a:cubicBezTo>
                <a:cubicBezTo>
                  <a:pt x="262763" y="88289"/>
                  <a:pt x="263144" y="89388"/>
                  <a:pt x="263144" y="90487"/>
                </a:cubicBezTo>
                <a:cubicBezTo>
                  <a:pt x="263144" y="91586"/>
                  <a:pt x="262763" y="92686"/>
                  <a:pt x="262001" y="93418"/>
                </a:cubicBezTo>
                <a:cubicBezTo>
                  <a:pt x="260858" y="94517"/>
                  <a:pt x="259715" y="94884"/>
                  <a:pt x="258572" y="94884"/>
                </a:cubicBezTo>
                <a:cubicBezTo>
                  <a:pt x="257429" y="94884"/>
                  <a:pt x="256286" y="94517"/>
                  <a:pt x="255143" y="93418"/>
                </a:cubicBezTo>
                <a:cubicBezTo>
                  <a:pt x="254381" y="92686"/>
                  <a:pt x="254000" y="91586"/>
                  <a:pt x="254000" y="90487"/>
                </a:cubicBezTo>
                <a:cubicBezTo>
                  <a:pt x="254000" y="89388"/>
                  <a:pt x="254381" y="88289"/>
                  <a:pt x="255143" y="87557"/>
                </a:cubicBezTo>
                <a:close/>
                <a:moveTo>
                  <a:pt x="209428" y="87557"/>
                </a:moveTo>
                <a:cubicBezTo>
                  <a:pt x="210893" y="85725"/>
                  <a:pt x="213824" y="85725"/>
                  <a:pt x="215289" y="87557"/>
                </a:cubicBezTo>
                <a:cubicBezTo>
                  <a:pt x="216388" y="88289"/>
                  <a:pt x="217121" y="89388"/>
                  <a:pt x="217121" y="90487"/>
                </a:cubicBezTo>
                <a:cubicBezTo>
                  <a:pt x="217121" y="91586"/>
                  <a:pt x="216388" y="92686"/>
                  <a:pt x="215656" y="93418"/>
                </a:cubicBezTo>
                <a:cubicBezTo>
                  <a:pt x="214923" y="94517"/>
                  <a:pt x="213457" y="94884"/>
                  <a:pt x="212358" y="94884"/>
                </a:cubicBezTo>
                <a:cubicBezTo>
                  <a:pt x="211259" y="94884"/>
                  <a:pt x="210160" y="94517"/>
                  <a:pt x="209428" y="93418"/>
                </a:cubicBezTo>
                <a:cubicBezTo>
                  <a:pt x="208695" y="92686"/>
                  <a:pt x="207962" y="91586"/>
                  <a:pt x="207962" y="90487"/>
                </a:cubicBezTo>
                <a:cubicBezTo>
                  <a:pt x="207962" y="89388"/>
                  <a:pt x="208695" y="88289"/>
                  <a:pt x="209428" y="87557"/>
                </a:cubicBezTo>
                <a:close/>
                <a:moveTo>
                  <a:pt x="234759" y="85725"/>
                </a:moveTo>
                <a:cubicBezTo>
                  <a:pt x="237426" y="85725"/>
                  <a:pt x="239331" y="88011"/>
                  <a:pt x="239331" y="90297"/>
                </a:cubicBezTo>
                <a:cubicBezTo>
                  <a:pt x="239331" y="92583"/>
                  <a:pt x="237426" y="94869"/>
                  <a:pt x="234759" y="94869"/>
                </a:cubicBezTo>
                <a:cubicBezTo>
                  <a:pt x="232092" y="94869"/>
                  <a:pt x="230187" y="92583"/>
                  <a:pt x="230187" y="90297"/>
                </a:cubicBezTo>
                <a:cubicBezTo>
                  <a:pt x="230187" y="88011"/>
                  <a:pt x="232092" y="85725"/>
                  <a:pt x="234759" y="85725"/>
                </a:cubicBezTo>
                <a:close/>
                <a:moveTo>
                  <a:pt x="153232" y="71490"/>
                </a:moveTo>
                <a:cubicBezTo>
                  <a:pt x="149635" y="71490"/>
                  <a:pt x="146398" y="74723"/>
                  <a:pt x="146398" y="78675"/>
                </a:cubicBezTo>
                <a:lnTo>
                  <a:pt x="146398" y="108851"/>
                </a:lnTo>
                <a:lnTo>
                  <a:pt x="275529" y="108851"/>
                </a:lnTo>
                <a:lnTo>
                  <a:pt x="275529" y="78675"/>
                </a:lnTo>
                <a:cubicBezTo>
                  <a:pt x="275529" y="74723"/>
                  <a:pt x="272292" y="71490"/>
                  <a:pt x="268335" y="71490"/>
                </a:cubicBezTo>
                <a:lnTo>
                  <a:pt x="153232" y="71490"/>
                </a:lnTo>
                <a:close/>
                <a:moveTo>
                  <a:pt x="85317" y="61913"/>
                </a:moveTo>
                <a:lnTo>
                  <a:pt x="114345" y="61913"/>
                </a:lnTo>
                <a:cubicBezTo>
                  <a:pt x="116522" y="61913"/>
                  <a:pt x="118699" y="63818"/>
                  <a:pt x="118699" y="66485"/>
                </a:cubicBezTo>
                <a:cubicBezTo>
                  <a:pt x="118699" y="69152"/>
                  <a:pt x="116522" y="71057"/>
                  <a:pt x="114345" y="71057"/>
                </a:cubicBezTo>
                <a:lnTo>
                  <a:pt x="85317" y="71057"/>
                </a:lnTo>
                <a:cubicBezTo>
                  <a:pt x="83139" y="71057"/>
                  <a:pt x="80962" y="69152"/>
                  <a:pt x="80962" y="66485"/>
                </a:cubicBezTo>
                <a:cubicBezTo>
                  <a:pt x="80962" y="63818"/>
                  <a:pt x="83139" y="61913"/>
                  <a:pt x="85317" y="61913"/>
                </a:cubicBezTo>
                <a:close/>
                <a:moveTo>
                  <a:pt x="34558" y="61913"/>
                </a:moveTo>
                <a:lnTo>
                  <a:pt x="63500" y="61913"/>
                </a:lnTo>
                <a:cubicBezTo>
                  <a:pt x="66064" y="61913"/>
                  <a:pt x="67896" y="63818"/>
                  <a:pt x="67896" y="66485"/>
                </a:cubicBezTo>
                <a:cubicBezTo>
                  <a:pt x="67896" y="69152"/>
                  <a:pt x="66064" y="71057"/>
                  <a:pt x="63500" y="71057"/>
                </a:cubicBezTo>
                <a:lnTo>
                  <a:pt x="34558" y="71057"/>
                </a:lnTo>
                <a:cubicBezTo>
                  <a:pt x="31994" y="71057"/>
                  <a:pt x="30162" y="69152"/>
                  <a:pt x="30162" y="66485"/>
                </a:cubicBezTo>
                <a:cubicBezTo>
                  <a:pt x="30162" y="63818"/>
                  <a:pt x="31994" y="61913"/>
                  <a:pt x="34558" y="61913"/>
                </a:cubicBezTo>
                <a:close/>
                <a:moveTo>
                  <a:pt x="65825" y="8622"/>
                </a:moveTo>
                <a:lnTo>
                  <a:pt x="65825" y="21555"/>
                </a:lnTo>
                <a:cubicBezTo>
                  <a:pt x="65825" y="28380"/>
                  <a:pt x="71580" y="34128"/>
                  <a:pt x="78774" y="34128"/>
                </a:cubicBezTo>
                <a:lnTo>
                  <a:pt x="147836" y="34128"/>
                </a:lnTo>
                <a:cubicBezTo>
                  <a:pt x="155030" y="34128"/>
                  <a:pt x="160426" y="28380"/>
                  <a:pt x="160426" y="21555"/>
                </a:cubicBezTo>
                <a:lnTo>
                  <a:pt x="160426" y="8622"/>
                </a:lnTo>
                <a:lnTo>
                  <a:pt x="65825" y="8622"/>
                </a:lnTo>
                <a:close/>
                <a:moveTo>
                  <a:pt x="27337" y="8622"/>
                </a:moveTo>
                <a:cubicBezTo>
                  <a:pt x="16906" y="8622"/>
                  <a:pt x="8633" y="16525"/>
                  <a:pt x="8633" y="26943"/>
                </a:cubicBezTo>
                <a:lnTo>
                  <a:pt x="8633" y="256501"/>
                </a:lnTo>
                <a:cubicBezTo>
                  <a:pt x="8633" y="266919"/>
                  <a:pt x="16906" y="274823"/>
                  <a:pt x="27337" y="274823"/>
                </a:cubicBezTo>
                <a:lnTo>
                  <a:pt x="199273" y="274823"/>
                </a:lnTo>
                <a:cubicBezTo>
                  <a:pt x="209705" y="274823"/>
                  <a:pt x="217978" y="266919"/>
                  <a:pt x="217978" y="256501"/>
                </a:cubicBezTo>
                <a:lnTo>
                  <a:pt x="217978" y="255064"/>
                </a:lnTo>
                <a:lnTo>
                  <a:pt x="153232" y="255064"/>
                </a:lnTo>
                <a:cubicBezTo>
                  <a:pt x="144599" y="255064"/>
                  <a:pt x="137765" y="247879"/>
                  <a:pt x="137765" y="239257"/>
                </a:cubicBezTo>
                <a:lnTo>
                  <a:pt x="137765" y="78675"/>
                </a:lnTo>
                <a:cubicBezTo>
                  <a:pt x="137765" y="70053"/>
                  <a:pt x="144599" y="62868"/>
                  <a:pt x="153232" y="62868"/>
                </a:cubicBezTo>
                <a:lnTo>
                  <a:pt x="217978" y="62868"/>
                </a:lnTo>
                <a:lnTo>
                  <a:pt x="217978" y="26943"/>
                </a:lnTo>
                <a:cubicBezTo>
                  <a:pt x="217978" y="16525"/>
                  <a:pt x="209705" y="8622"/>
                  <a:pt x="199273" y="8622"/>
                </a:cubicBezTo>
                <a:lnTo>
                  <a:pt x="169418" y="8622"/>
                </a:lnTo>
                <a:lnTo>
                  <a:pt x="169418" y="21555"/>
                </a:lnTo>
                <a:cubicBezTo>
                  <a:pt x="169418" y="33410"/>
                  <a:pt x="159347" y="42750"/>
                  <a:pt x="147836" y="42750"/>
                </a:cubicBezTo>
                <a:lnTo>
                  <a:pt x="78774" y="42750"/>
                </a:lnTo>
                <a:cubicBezTo>
                  <a:pt x="66904" y="42750"/>
                  <a:pt x="57192" y="33410"/>
                  <a:pt x="57192" y="21555"/>
                </a:cubicBezTo>
                <a:lnTo>
                  <a:pt x="57192" y="8622"/>
                </a:lnTo>
                <a:lnTo>
                  <a:pt x="27337" y="8622"/>
                </a:lnTo>
                <a:close/>
                <a:moveTo>
                  <a:pt x="27337" y="0"/>
                </a:moveTo>
                <a:lnTo>
                  <a:pt x="199273" y="0"/>
                </a:lnTo>
                <a:cubicBezTo>
                  <a:pt x="214381" y="0"/>
                  <a:pt x="226610" y="12214"/>
                  <a:pt x="226610" y="26943"/>
                </a:cubicBezTo>
                <a:lnTo>
                  <a:pt x="226610" y="62868"/>
                </a:lnTo>
                <a:lnTo>
                  <a:pt x="268335" y="62868"/>
                </a:lnTo>
                <a:cubicBezTo>
                  <a:pt x="276968" y="62868"/>
                  <a:pt x="283803" y="70053"/>
                  <a:pt x="283803" y="78675"/>
                </a:cubicBezTo>
                <a:lnTo>
                  <a:pt x="283803" y="239257"/>
                </a:lnTo>
                <a:cubicBezTo>
                  <a:pt x="283803" y="247879"/>
                  <a:pt x="276968" y="255064"/>
                  <a:pt x="268335" y="255064"/>
                </a:cubicBezTo>
                <a:lnTo>
                  <a:pt x="226610" y="255064"/>
                </a:lnTo>
                <a:lnTo>
                  <a:pt x="226610" y="256501"/>
                </a:lnTo>
                <a:cubicBezTo>
                  <a:pt x="226610" y="271230"/>
                  <a:pt x="214381" y="283804"/>
                  <a:pt x="199273" y="283804"/>
                </a:cubicBezTo>
                <a:lnTo>
                  <a:pt x="27337" y="283804"/>
                </a:lnTo>
                <a:cubicBezTo>
                  <a:pt x="12230" y="283804"/>
                  <a:pt x="0" y="271230"/>
                  <a:pt x="0" y="256501"/>
                </a:cubicBezTo>
                <a:lnTo>
                  <a:pt x="0" y="26943"/>
                </a:lnTo>
                <a:cubicBezTo>
                  <a:pt x="0" y="12214"/>
                  <a:pt x="12230" y="0"/>
                  <a:pt x="273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1" name="Freeform 282">
            <a:extLst>
              <a:ext uri="{FF2B5EF4-FFF2-40B4-BE49-F238E27FC236}">
                <a16:creationId xmlns:a16="http://schemas.microsoft.com/office/drawing/2014/main" id="{75AB9F54-CBFD-5542-B615-E1BAC65EA5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04343" y="5459753"/>
            <a:ext cx="1197236" cy="1208326"/>
          </a:xfrm>
          <a:custGeom>
            <a:avLst/>
            <a:gdLst>
              <a:gd name="T0" fmla="*/ 2147483646 w 791"/>
              <a:gd name="T1" fmla="*/ 2147483646 h 792"/>
              <a:gd name="T2" fmla="*/ 2147483646 w 791"/>
              <a:gd name="T3" fmla="*/ 2147483646 h 792"/>
              <a:gd name="T4" fmla="*/ 2147483646 w 791"/>
              <a:gd name="T5" fmla="*/ 2147483646 h 792"/>
              <a:gd name="T6" fmla="*/ 2147483646 w 791"/>
              <a:gd name="T7" fmla="*/ 2147483646 h 792"/>
              <a:gd name="T8" fmla="*/ 2147483646 w 791"/>
              <a:gd name="T9" fmla="*/ 2147483646 h 792"/>
              <a:gd name="T10" fmla="*/ 2147483646 w 791"/>
              <a:gd name="T11" fmla="*/ 2147483646 h 792"/>
              <a:gd name="T12" fmla="*/ 2147483646 w 791"/>
              <a:gd name="T13" fmla="*/ 2147483646 h 792"/>
              <a:gd name="T14" fmla="*/ 2147483646 w 791"/>
              <a:gd name="T15" fmla="*/ 2147483646 h 792"/>
              <a:gd name="T16" fmla="*/ 2147483646 w 791"/>
              <a:gd name="T17" fmla="*/ 2147483646 h 792"/>
              <a:gd name="T18" fmla="*/ 2147483646 w 791"/>
              <a:gd name="T19" fmla="*/ 2147483646 h 792"/>
              <a:gd name="T20" fmla="*/ 2147483646 w 791"/>
              <a:gd name="T21" fmla="*/ 2147483646 h 792"/>
              <a:gd name="T22" fmla="*/ 2147483646 w 791"/>
              <a:gd name="T23" fmla="*/ 2147483646 h 792"/>
              <a:gd name="T24" fmla="*/ 2147483646 w 791"/>
              <a:gd name="T25" fmla="*/ 2147483646 h 792"/>
              <a:gd name="T26" fmla="*/ 2147483646 w 791"/>
              <a:gd name="T27" fmla="*/ 2147483646 h 792"/>
              <a:gd name="T28" fmla="*/ 2147483646 w 791"/>
              <a:gd name="T29" fmla="*/ 2147483646 h 792"/>
              <a:gd name="T30" fmla="*/ 2147483646 w 791"/>
              <a:gd name="T31" fmla="*/ 2147483646 h 792"/>
              <a:gd name="T32" fmla="*/ 2147483646 w 791"/>
              <a:gd name="T33" fmla="*/ 2147483646 h 792"/>
              <a:gd name="T34" fmla="*/ 2147483646 w 791"/>
              <a:gd name="T35" fmla="*/ 2147483646 h 792"/>
              <a:gd name="T36" fmla="*/ 2147483646 w 791"/>
              <a:gd name="T37" fmla="*/ 2147483646 h 792"/>
              <a:gd name="T38" fmla="*/ 2147483646 w 791"/>
              <a:gd name="T39" fmla="*/ 2147483646 h 792"/>
              <a:gd name="T40" fmla="*/ 2147483646 w 791"/>
              <a:gd name="T41" fmla="*/ 2147483646 h 792"/>
              <a:gd name="T42" fmla="*/ 2147483646 w 791"/>
              <a:gd name="T43" fmla="*/ 2147483646 h 792"/>
              <a:gd name="T44" fmla="*/ 2147483646 w 791"/>
              <a:gd name="T45" fmla="*/ 2147483646 h 792"/>
              <a:gd name="T46" fmla="*/ 2147483646 w 791"/>
              <a:gd name="T47" fmla="*/ 2147483646 h 792"/>
              <a:gd name="T48" fmla="*/ 2147483646 w 791"/>
              <a:gd name="T49" fmla="*/ 2147483646 h 792"/>
              <a:gd name="T50" fmla="*/ 2147483646 w 791"/>
              <a:gd name="T51" fmla="*/ 2147483646 h 792"/>
              <a:gd name="T52" fmla="*/ 2147483646 w 791"/>
              <a:gd name="T53" fmla="*/ 2147483646 h 792"/>
              <a:gd name="T54" fmla="*/ 2147483646 w 791"/>
              <a:gd name="T55" fmla="*/ 2147483646 h 792"/>
              <a:gd name="T56" fmla="*/ 2147483646 w 791"/>
              <a:gd name="T57" fmla="*/ 2147483646 h 792"/>
              <a:gd name="T58" fmla="*/ 2147483646 w 791"/>
              <a:gd name="T59" fmla="*/ 2147483646 h 792"/>
              <a:gd name="T60" fmla="*/ 2147483646 w 791"/>
              <a:gd name="T61" fmla="*/ 2147483646 h 792"/>
              <a:gd name="T62" fmla="*/ 2147483646 w 791"/>
              <a:gd name="T63" fmla="*/ 2147483646 h 792"/>
              <a:gd name="T64" fmla="*/ 2147483646 w 791"/>
              <a:gd name="T65" fmla="*/ 2147483646 h 792"/>
              <a:gd name="T66" fmla="*/ 2147483646 w 791"/>
              <a:gd name="T67" fmla="*/ 2147483646 h 792"/>
              <a:gd name="T68" fmla="*/ 2147483646 w 791"/>
              <a:gd name="T69" fmla="*/ 2147483646 h 792"/>
              <a:gd name="T70" fmla="*/ 2147483646 w 791"/>
              <a:gd name="T71" fmla="*/ 2147483646 h 792"/>
              <a:gd name="T72" fmla="*/ 2147483646 w 791"/>
              <a:gd name="T73" fmla="*/ 2147483646 h 792"/>
              <a:gd name="T74" fmla="*/ 2147483646 w 791"/>
              <a:gd name="T75" fmla="*/ 2147483646 h 792"/>
              <a:gd name="T76" fmla="*/ 0 w 791"/>
              <a:gd name="T77" fmla="*/ 2147483646 h 792"/>
              <a:gd name="T78" fmla="*/ 2147483646 w 791"/>
              <a:gd name="T79" fmla="*/ 2147483646 h 792"/>
              <a:gd name="T80" fmla="*/ 2147483646 w 791"/>
              <a:gd name="T81" fmla="*/ 2147483646 h 792"/>
              <a:gd name="T82" fmla="*/ 2147483646 w 791"/>
              <a:gd name="T83" fmla="*/ 2147483646 h 792"/>
              <a:gd name="T84" fmla="*/ 2147483646 w 791"/>
              <a:gd name="T85" fmla="*/ 2147483646 h 79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791" h="792">
                <a:moveTo>
                  <a:pt x="766" y="767"/>
                </a:moveTo>
                <a:lnTo>
                  <a:pt x="24" y="767"/>
                </a:lnTo>
                <a:lnTo>
                  <a:pt x="24" y="535"/>
                </a:lnTo>
                <a:lnTo>
                  <a:pt x="97" y="657"/>
                </a:lnTo>
                <a:cubicBezTo>
                  <a:pt x="100" y="660"/>
                  <a:pt x="104" y="663"/>
                  <a:pt x="108" y="663"/>
                </a:cubicBezTo>
                <a:lnTo>
                  <a:pt x="682" y="663"/>
                </a:lnTo>
                <a:cubicBezTo>
                  <a:pt x="687" y="663"/>
                  <a:pt x="690" y="660"/>
                  <a:pt x="692" y="657"/>
                </a:cubicBezTo>
                <a:lnTo>
                  <a:pt x="766" y="535"/>
                </a:lnTo>
                <a:lnTo>
                  <a:pt x="766" y="767"/>
                </a:lnTo>
                <a:close/>
                <a:moveTo>
                  <a:pt x="757" y="503"/>
                </a:moveTo>
                <a:lnTo>
                  <a:pt x="675" y="639"/>
                </a:lnTo>
                <a:lnTo>
                  <a:pt x="114" y="639"/>
                </a:lnTo>
                <a:lnTo>
                  <a:pt x="33" y="503"/>
                </a:lnTo>
                <a:lnTo>
                  <a:pt x="757" y="503"/>
                </a:lnTo>
                <a:close/>
                <a:moveTo>
                  <a:pt x="144" y="390"/>
                </a:moveTo>
                <a:lnTo>
                  <a:pt x="144" y="480"/>
                </a:lnTo>
                <a:lnTo>
                  <a:pt x="43" y="480"/>
                </a:lnTo>
                <a:lnTo>
                  <a:pt x="144" y="390"/>
                </a:lnTo>
                <a:close/>
                <a:moveTo>
                  <a:pt x="168" y="376"/>
                </a:moveTo>
                <a:lnTo>
                  <a:pt x="264" y="376"/>
                </a:lnTo>
                <a:lnTo>
                  <a:pt x="264" y="427"/>
                </a:lnTo>
                <a:cubicBezTo>
                  <a:pt x="264" y="434"/>
                  <a:pt x="269" y="440"/>
                  <a:pt x="275" y="440"/>
                </a:cubicBezTo>
                <a:cubicBezTo>
                  <a:pt x="282" y="440"/>
                  <a:pt x="287" y="434"/>
                  <a:pt x="287" y="427"/>
                </a:cubicBezTo>
                <a:lnTo>
                  <a:pt x="287" y="252"/>
                </a:lnTo>
                <a:cubicBezTo>
                  <a:pt x="287" y="245"/>
                  <a:pt x="282" y="240"/>
                  <a:pt x="275" y="240"/>
                </a:cubicBezTo>
                <a:lnTo>
                  <a:pt x="184" y="240"/>
                </a:lnTo>
                <a:lnTo>
                  <a:pt x="395" y="30"/>
                </a:lnTo>
                <a:lnTo>
                  <a:pt x="605" y="240"/>
                </a:lnTo>
                <a:lnTo>
                  <a:pt x="514" y="240"/>
                </a:lnTo>
                <a:cubicBezTo>
                  <a:pt x="508" y="240"/>
                  <a:pt x="503" y="245"/>
                  <a:pt x="503" y="252"/>
                </a:cubicBezTo>
                <a:lnTo>
                  <a:pt x="503" y="427"/>
                </a:lnTo>
                <a:cubicBezTo>
                  <a:pt x="503" y="434"/>
                  <a:pt x="508" y="440"/>
                  <a:pt x="514" y="440"/>
                </a:cubicBezTo>
                <a:cubicBezTo>
                  <a:pt x="521" y="440"/>
                  <a:pt x="527" y="434"/>
                  <a:pt x="527" y="427"/>
                </a:cubicBezTo>
                <a:lnTo>
                  <a:pt x="527" y="376"/>
                </a:lnTo>
                <a:lnTo>
                  <a:pt x="622" y="376"/>
                </a:lnTo>
                <a:lnTo>
                  <a:pt x="622" y="480"/>
                </a:lnTo>
                <a:lnTo>
                  <a:pt x="168" y="480"/>
                </a:lnTo>
                <a:lnTo>
                  <a:pt x="168" y="376"/>
                </a:lnTo>
                <a:close/>
                <a:moveTo>
                  <a:pt x="647" y="390"/>
                </a:moveTo>
                <a:lnTo>
                  <a:pt x="746" y="480"/>
                </a:lnTo>
                <a:lnTo>
                  <a:pt x="647" y="480"/>
                </a:lnTo>
                <a:lnTo>
                  <a:pt x="647" y="390"/>
                </a:lnTo>
                <a:close/>
                <a:moveTo>
                  <a:pt x="786" y="483"/>
                </a:moveTo>
                <a:lnTo>
                  <a:pt x="642" y="355"/>
                </a:lnTo>
                <a:cubicBezTo>
                  <a:pt x="640" y="353"/>
                  <a:pt x="637" y="352"/>
                  <a:pt x="634" y="352"/>
                </a:cubicBezTo>
                <a:lnTo>
                  <a:pt x="527" y="352"/>
                </a:lnTo>
                <a:lnTo>
                  <a:pt x="527" y="264"/>
                </a:lnTo>
                <a:lnTo>
                  <a:pt x="634" y="264"/>
                </a:lnTo>
                <a:cubicBezTo>
                  <a:pt x="639" y="264"/>
                  <a:pt x="644" y="261"/>
                  <a:pt x="645" y="256"/>
                </a:cubicBezTo>
                <a:cubicBezTo>
                  <a:pt x="647" y="252"/>
                  <a:pt x="646" y="247"/>
                  <a:pt x="643" y="243"/>
                </a:cubicBezTo>
                <a:lnTo>
                  <a:pt x="403" y="5"/>
                </a:lnTo>
                <a:cubicBezTo>
                  <a:pt x="399" y="0"/>
                  <a:pt x="391" y="0"/>
                  <a:pt x="386" y="5"/>
                </a:cubicBezTo>
                <a:lnTo>
                  <a:pt x="147" y="243"/>
                </a:lnTo>
                <a:cubicBezTo>
                  <a:pt x="144" y="247"/>
                  <a:pt x="143" y="252"/>
                  <a:pt x="144" y="256"/>
                </a:cubicBezTo>
                <a:cubicBezTo>
                  <a:pt x="147" y="261"/>
                  <a:pt x="151" y="264"/>
                  <a:pt x="155" y="264"/>
                </a:cubicBezTo>
                <a:lnTo>
                  <a:pt x="264" y="264"/>
                </a:lnTo>
                <a:lnTo>
                  <a:pt x="264" y="352"/>
                </a:lnTo>
                <a:lnTo>
                  <a:pt x="155" y="352"/>
                </a:lnTo>
                <a:cubicBezTo>
                  <a:pt x="153" y="352"/>
                  <a:pt x="150" y="353"/>
                  <a:pt x="148" y="355"/>
                </a:cubicBezTo>
                <a:lnTo>
                  <a:pt x="4" y="483"/>
                </a:lnTo>
                <a:cubicBezTo>
                  <a:pt x="2" y="485"/>
                  <a:pt x="0" y="488"/>
                  <a:pt x="0" y="491"/>
                </a:cubicBezTo>
                <a:lnTo>
                  <a:pt x="0" y="779"/>
                </a:lnTo>
                <a:cubicBezTo>
                  <a:pt x="0" y="785"/>
                  <a:pt x="5" y="791"/>
                  <a:pt x="12" y="791"/>
                </a:cubicBezTo>
                <a:lnTo>
                  <a:pt x="778" y="791"/>
                </a:lnTo>
                <a:cubicBezTo>
                  <a:pt x="784" y="791"/>
                  <a:pt x="790" y="785"/>
                  <a:pt x="790" y="779"/>
                </a:cubicBezTo>
                <a:lnTo>
                  <a:pt x="790" y="491"/>
                </a:lnTo>
                <a:cubicBezTo>
                  <a:pt x="790" y="488"/>
                  <a:pt x="789" y="485"/>
                  <a:pt x="786" y="4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954">
            <a:extLst>
              <a:ext uri="{FF2B5EF4-FFF2-40B4-BE49-F238E27FC236}">
                <a16:creationId xmlns:a16="http://schemas.microsoft.com/office/drawing/2014/main" id="{4CF97F95-B704-E046-8980-F8EB94E8CA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358" y="3681617"/>
            <a:ext cx="1200934" cy="1200934"/>
          </a:xfrm>
          <a:custGeom>
            <a:avLst/>
            <a:gdLst>
              <a:gd name="T0" fmla="*/ 1349872 w 283805"/>
              <a:gd name="T1" fmla="*/ 4638523 h 283804"/>
              <a:gd name="T2" fmla="*/ 2434076 w 283805"/>
              <a:gd name="T3" fmla="*/ 3547067 h 283804"/>
              <a:gd name="T4" fmla="*/ 2635111 w 283805"/>
              <a:gd name="T5" fmla="*/ 3748148 h 283804"/>
              <a:gd name="T6" fmla="*/ 5586427 w 283805"/>
              <a:gd name="T7" fmla="*/ 2728752 h 283804"/>
              <a:gd name="T8" fmla="*/ 3417465 w 283805"/>
              <a:gd name="T9" fmla="*/ 2880822 h 283804"/>
              <a:gd name="T10" fmla="*/ 3288529 w 283805"/>
              <a:gd name="T11" fmla="*/ 1658643 h 283804"/>
              <a:gd name="T12" fmla="*/ 3496755 w 283805"/>
              <a:gd name="T13" fmla="*/ 1859728 h 283804"/>
              <a:gd name="T14" fmla="*/ 2540077 w 283805"/>
              <a:gd name="T15" fmla="*/ 1491334 h 283804"/>
              <a:gd name="T16" fmla="*/ 879533 w 283805"/>
              <a:gd name="T17" fmla="*/ 1674053 h 283804"/>
              <a:gd name="T18" fmla="*/ 1792835 w 283805"/>
              <a:gd name="T19" fmla="*/ 920133 h 283804"/>
              <a:gd name="T20" fmla="*/ 3237656 w 283805"/>
              <a:gd name="T21" fmla="*/ 1072194 h 283804"/>
              <a:gd name="T22" fmla="*/ 1792835 w 283805"/>
              <a:gd name="T23" fmla="*/ 920133 h 283804"/>
              <a:gd name="T24" fmla="*/ 1420702 w 283805"/>
              <a:gd name="T25" fmla="*/ 992898 h 283804"/>
              <a:gd name="T26" fmla="*/ 793207 w 283805"/>
              <a:gd name="T27" fmla="*/ 992898 h 283804"/>
              <a:gd name="T28" fmla="*/ 4121394 w 283805"/>
              <a:gd name="T29" fmla="*/ 710837 h 283804"/>
              <a:gd name="T30" fmla="*/ 4322452 w 283805"/>
              <a:gd name="T31" fmla="*/ 509757 h 283804"/>
              <a:gd name="T32" fmla="*/ 3324456 w 283805"/>
              <a:gd name="T33" fmla="*/ 396614 h 283804"/>
              <a:gd name="T34" fmla="*/ 2443145 w 283805"/>
              <a:gd name="T35" fmla="*/ 396614 h 283804"/>
              <a:gd name="T36" fmla="*/ 2063236 w 283805"/>
              <a:gd name="T37" fmla="*/ 317279 h 283804"/>
              <a:gd name="T38" fmla="*/ 880353 w 283805"/>
              <a:gd name="T39" fmla="*/ 469364 h 283804"/>
              <a:gd name="T40" fmla="*/ 430757 w 283805"/>
              <a:gd name="T41" fmla="*/ 0 h 283804"/>
              <a:gd name="T42" fmla="*/ 983654 w 283805"/>
              <a:gd name="T43" fmla="*/ 4351274 h 283804"/>
              <a:gd name="T44" fmla="*/ 2089438 w 283805"/>
              <a:gd name="T45" fmla="*/ 3870200 h 283804"/>
              <a:gd name="T46" fmla="*/ 2505878 w 283805"/>
              <a:gd name="T47" fmla="*/ 3389107 h 283804"/>
              <a:gd name="T48" fmla="*/ 804198 w 283805"/>
              <a:gd name="T49" fmla="*/ 2836250 h 283804"/>
              <a:gd name="T50" fmla="*/ 3065936 w 283805"/>
              <a:gd name="T51" fmla="*/ 2154138 h 283804"/>
              <a:gd name="T52" fmla="*/ 3468017 w 283805"/>
              <a:gd name="T53" fmla="*/ 1529404 h 283804"/>
              <a:gd name="T54" fmla="*/ 4322452 w 283805"/>
              <a:gd name="T55" fmla="*/ 337413 h 283804"/>
              <a:gd name="T56" fmla="*/ 5212782 w 283805"/>
              <a:gd name="T57" fmla="*/ 495392 h 283804"/>
              <a:gd name="T58" fmla="*/ 5212782 w 283805"/>
              <a:gd name="T59" fmla="*/ 797046 h 283804"/>
              <a:gd name="T60" fmla="*/ 4150139 w 283805"/>
              <a:gd name="T61" fmla="*/ 1033999 h 283804"/>
              <a:gd name="T62" fmla="*/ 3288529 w 283805"/>
              <a:gd name="T63" fmla="*/ 2225885 h 283804"/>
              <a:gd name="T64" fmla="*/ 2807428 w 283805"/>
              <a:gd name="T65" fmla="*/ 3748148 h 283804"/>
              <a:gd name="T66" fmla="*/ 1694501 w 283805"/>
              <a:gd name="T67" fmla="*/ 4315364 h 283804"/>
              <a:gd name="T68" fmla="*/ 983654 w 283805"/>
              <a:gd name="T69" fmla="*/ 4523611 h 283804"/>
              <a:gd name="T70" fmla="*/ 5586156 w 283805"/>
              <a:gd name="T71" fmla="*/ 5155479 h 283804"/>
              <a:gd name="T72" fmla="*/ 5327671 w 283805"/>
              <a:gd name="T73" fmla="*/ 5327803 h 283804"/>
              <a:gd name="T74" fmla="*/ 5155333 w 283805"/>
              <a:gd name="T75" fmla="*/ 5586312 h 283804"/>
              <a:gd name="T76" fmla="*/ 4523491 w 283805"/>
              <a:gd name="T77" fmla="*/ 5586312 h 283804"/>
              <a:gd name="T78" fmla="*/ 4351175 w 283805"/>
              <a:gd name="T79" fmla="*/ 5327803 h 283804"/>
              <a:gd name="T80" fmla="*/ 3640346 w 283805"/>
              <a:gd name="T81" fmla="*/ 5672457 h 283804"/>
              <a:gd name="T82" fmla="*/ 2922319 w 283805"/>
              <a:gd name="T83" fmla="*/ 5327803 h 283804"/>
              <a:gd name="T84" fmla="*/ 2750003 w 283805"/>
              <a:gd name="T85" fmla="*/ 5586312 h 283804"/>
              <a:gd name="T86" fmla="*/ 2118163 w 283805"/>
              <a:gd name="T87" fmla="*/ 5586312 h 283804"/>
              <a:gd name="T88" fmla="*/ 1945821 w 283805"/>
              <a:gd name="T89" fmla="*/ 5327803 h 283804"/>
              <a:gd name="T90" fmla="*/ 1234963 w 283805"/>
              <a:gd name="T91" fmla="*/ 5672457 h 283804"/>
              <a:gd name="T92" fmla="*/ 516991 w 283805"/>
              <a:gd name="T93" fmla="*/ 5327803 h 283804"/>
              <a:gd name="T94" fmla="*/ 344669 w 283805"/>
              <a:gd name="T95" fmla="*/ 5586312 h 283804"/>
              <a:gd name="T96" fmla="*/ 0 w 283805"/>
              <a:gd name="T97" fmla="*/ 5241644 h 283804"/>
              <a:gd name="T98" fmla="*/ 344669 w 283805"/>
              <a:gd name="T99" fmla="*/ 4523611 h 283804"/>
              <a:gd name="T100" fmla="*/ 86112 w 283805"/>
              <a:gd name="T101" fmla="*/ 4351274 h 283804"/>
              <a:gd name="T102" fmla="*/ 86112 w 283805"/>
              <a:gd name="T103" fmla="*/ 3726583 h 283804"/>
              <a:gd name="T104" fmla="*/ 344669 w 283805"/>
              <a:gd name="T105" fmla="*/ 3547067 h 283804"/>
              <a:gd name="T106" fmla="*/ 0 w 283805"/>
              <a:gd name="T107" fmla="*/ 2836250 h 283804"/>
              <a:gd name="T108" fmla="*/ 344669 w 283805"/>
              <a:gd name="T109" fmla="*/ 2118192 h 283804"/>
              <a:gd name="T110" fmla="*/ 86112 w 283805"/>
              <a:gd name="T111" fmla="*/ 1945873 h 283804"/>
              <a:gd name="T112" fmla="*/ 86112 w 283805"/>
              <a:gd name="T113" fmla="*/ 1313958 h 283804"/>
              <a:gd name="T114" fmla="*/ 344669 w 283805"/>
              <a:gd name="T115" fmla="*/ 1141670 h 283804"/>
              <a:gd name="T116" fmla="*/ 0 w 283805"/>
              <a:gd name="T117" fmla="*/ 430788 h 283804"/>
              <a:gd name="T118" fmla="*/ 344669 w 283805"/>
              <a:gd name="T119" fmla="*/ 86116 h 28380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3805" h="283804">
                <a:moveTo>
                  <a:pt x="67538" y="211955"/>
                </a:moveTo>
                <a:cubicBezTo>
                  <a:pt x="61790" y="211955"/>
                  <a:pt x="57479" y="216625"/>
                  <a:pt x="57479" y="222014"/>
                </a:cubicBezTo>
                <a:cubicBezTo>
                  <a:pt x="57479" y="227762"/>
                  <a:pt x="61790" y="232073"/>
                  <a:pt x="67538" y="232073"/>
                </a:cubicBezTo>
                <a:cubicBezTo>
                  <a:pt x="72927" y="232073"/>
                  <a:pt x="77238" y="227762"/>
                  <a:pt x="77238" y="222014"/>
                </a:cubicBezTo>
                <a:cubicBezTo>
                  <a:pt x="77238" y="216625"/>
                  <a:pt x="72927" y="211955"/>
                  <a:pt x="67538" y="211955"/>
                </a:cubicBezTo>
                <a:close/>
                <a:moveTo>
                  <a:pt x="121784" y="177467"/>
                </a:moveTo>
                <a:cubicBezTo>
                  <a:pt x="116396" y="177467"/>
                  <a:pt x="111726" y="182137"/>
                  <a:pt x="111726" y="187526"/>
                </a:cubicBezTo>
                <a:cubicBezTo>
                  <a:pt x="111726" y="193274"/>
                  <a:pt x="116396" y="197585"/>
                  <a:pt x="121784" y="197585"/>
                </a:cubicBezTo>
                <a:cubicBezTo>
                  <a:pt x="127173" y="197585"/>
                  <a:pt x="131843" y="193274"/>
                  <a:pt x="131843" y="187526"/>
                </a:cubicBezTo>
                <a:cubicBezTo>
                  <a:pt x="131843" y="182137"/>
                  <a:pt x="127173" y="177467"/>
                  <a:pt x="121784" y="177467"/>
                </a:cubicBezTo>
                <a:close/>
                <a:moveTo>
                  <a:pt x="170986" y="136525"/>
                </a:moveTo>
                <a:lnTo>
                  <a:pt x="279507" y="136525"/>
                </a:lnTo>
                <a:cubicBezTo>
                  <a:pt x="281656" y="136525"/>
                  <a:pt x="283805" y="138179"/>
                  <a:pt x="283805" y="140494"/>
                </a:cubicBezTo>
                <a:cubicBezTo>
                  <a:pt x="283805" y="142479"/>
                  <a:pt x="281656" y="144132"/>
                  <a:pt x="279507" y="144132"/>
                </a:cubicBezTo>
                <a:lnTo>
                  <a:pt x="170986" y="144132"/>
                </a:lnTo>
                <a:cubicBezTo>
                  <a:pt x="168479" y="144132"/>
                  <a:pt x="166688" y="142479"/>
                  <a:pt x="166688" y="140494"/>
                </a:cubicBezTo>
                <a:cubicBezTo>
                  <a:pt x="166688" y="138179"/>
                  <a:pt x="168479" y="136525"/>
                  <a:pt x="170986" y="136525"/>
                </a:cubicBezTo>
                <a:close/>
                <a:moveTo>
                  <a:pt x="164535" y="82986"/>
                </a:moveTo>
                <a:cubicBezTo>
                  <a:pt x="159146" y="82986"/>
                  <a:pt x="154835" y="87297"/>
                  <a:pt x="154835" y="93045"/>
                </a:cubicBezTo>
                <a:cubicBezTo>
                  <a:pt x="154835" y="98433"/>
                  <a:pt x="159146" y="103103"/>
                  <a:pt x="164535" y="103103"/>
                </a:cubicBezTo>
                <a:cubicBezTo>
                  <a:pt x="170282" y="103103"/>
                  <a:pt x="174953" y="98433"/>
                  <a:pt x="174953" y="93045"/>
                </a:cubicBezTo>
                <a:cubicBezTo>
                  <a:pt x="174953" y="87297"/>
                  <a:pt x="170282" y="82986"/>
                  <a:pt x="164535" y="82986"/>
                </a:cubicBezTo>
                <a:close/>
                <a:moveTo>
                  <a:pt x="44004" y="74613"/>
                </a:moveTo>
                <a:lnTo>
                  <a:pt x="127088" y="74613"/>
                </a:lnTo>
                <a:cubicBezTo>
                  <a:pt x="129605" y="74613"/>
                  <a:pt x="131404" y="76518"/>
                  <a:pt x="131404" y="79185"/>
                </a:cubicBezTo>
                <a:cubicBezTo>
                  <a:pt x="131404" y="81852"/>
                  <a:pt x="129605" y="83757"/>
                  <a:pt x="127088" y="83757"/>
                </a:cubicBezTo>
                <a:lnTo>
                  <a:pt x="44004" y="83757"/>
                </a:lnTo>
                <a:cubicBezTo>
                  <a:pt x="41487" y="83757"/>
                  <a:pt x="39688" y="81852"/>
                  <a:pt x="39688" y="79185"/>
                </a:cubicBezTo>
                <a:cubicBezTo>
                  <a:pt x="39688" y="76518"/>
                  <a:pt x="41487" y="74613"/>
                  <a:pt x="44004" y="74613"/>
                </a:cubicBezTo>
                <a:close/>
                <a:moveTo>
                  <a:pt x="89701" y="46038"/>
                </a:moveTo>
                <a:lnTo>
                  <a:pt x="161990" y="46038"/>
                </a:lnTo>
                <a:cubicBezTo>
                  <a:pt x="164158" y="46038"/>
                  <a:pt x="166327" y="47691"/>
                  <a:pt x="166327" y="50006"/>
                </a:cubicBezTo>
                <a:cubicBezTo>
                  <a:pt x="166327" y="51991"/>
                  <a:pt x="164158" y="53644"/>
                  <a:pt x="161990" y="53644"/>
                </a:cubicBezTo>
                <a:lnTo>
                  <a:pt x="89701" y="53644"/>
                </a:lnTo>
                <a:cubicBezTo>
                  <a:pt x="87532" y="53644"/>
                  <a:pt x="85725" y="51991"/>
                  <a:pt x="85725" y="50006"/>
                </a:cubicBezTo>
                <a:cubicBezTo>
                  <a:pt x="85725" y="47691"/>
                  <a:pt x="87532" y="46038"/>
                  <a:pt x="89701" y="46038"/>
                </a:cubicBezTo>
                <a:close/>
                <a:moveTo>
                  <a:pt x="43969" y="46038"/>
                </a:moveTo>
                <a:lnTo>
                  <a:pt x="66801" y="46038"/>
                </a:lnTo>
                <a:cubicBezTo>
                  <a:pt x="68941" y="46038"/>
                  <a:pt x="71082" y="47691"/>
                  <a:pt x="71082" y="49676"/>
                </a:cubicBezTo>
                <a:cubicBezTo>
                  <a:pt x="71082" y="51991"/>
                  <a:pt x="68941" y="53644"/>
                  <a:pt x="66801" y="53644"/>
                </a:cubicBezTo>
                <a:lnTo>
                  <a:pt x="43969" y="53644"/>
                </a:lnTo>
                <a:cubicBezTo>
                  <a:pt x="41472" y="53644"/>
                  <a:pt x="39688" y="51991"/>
                  <a:pt x="39688" y="49676"/>
                </a:cubicBezTo>
                <a:cubicBezTo>
                  <a:pt x="39688" y="47691"/>
                  <a:pt x="41472" y="46038"/>
                  <a:pt x="43969" y="46038"/>
                </a:cubicBezTo>
                <a:close/>
                <a:moveTo>
                  <a:pt x="216266" y="25506"/>
                </a:moveTo>
                <a:cubicBezTo>
                  <a:pt x="210877" y="25506"/>
                  <a:pt x="206207" y="29817"/>
                  <a:pt x="206207" y="35565"/>
                </a:cubicBezTo>
                <a:cubicBezTo>
                  <a:pt x="206207" y="41313"/>
                  <a:pt x="210877" y="45624"/>
                  <a:pt x="216266" y="45624"/>
                </a:cubicBezTo>
                <a:cubicBezTo>
                  <a:pt x="222014" y="45624"/>
                  <a:pt x="226325" y="41313"/>
                  <a:pt x="226325" y="35565"/>
                </a:cubicBezTo>
                <a:cubicBezTo>
                  <a:pt x="226325" y="29817"/>
                  <a:pt x="222014" y="25506"/>
                  <a:pt x="216266" y="25506"/>
                </a:cubicBezTo>
                <a:close/>
                <a:moveTo>
                  <a:pt x="126505" y="15875"/>
                </a:moveTo>
                <a:lnTo>
                  <a:pt x="162065" y="15875"/>
                </a:lnTo>
                <a:cubicBezTo>
                  <a:pt x="164199" y="15875"/>
                  <a:pt x="166333" y="17529"/>
                  <a:pt x="166333" y="19844"/>
                </a:cubicBezTo>
                <a:cubicBezTo>
                  <a:pt x="166333" y="21828"/>
                  <a:pt x="164199" y="23482"/>
                  <a:pt x="162065" y="23482"/>
                </a:cubicBezTo>
                <a:lnTo>
                  <a:pt x="126505" y="23482"/>
                </a:lnTo>
                <a:cubicBezTo>
                  <a:pt x="124016" y="23482"/>
                  <a:pt x="122238" y="21828"/>
                  <a:pt x="122238" y="19844"/>
                </a:cubicBezTo>
                <a:cubicBezTo>
                  <a:pt x="122238" y="17529"/>
                  <a:pt x="124016" y="15875"/>
                  <a:pt x="126505" y="15875"/>
                </a:cubicBezTo>
                <a:close/>
                <a:moveTo>
                  <a:pt x="44045" y="15875"/>
                </a:moveTo>
                <a:lnTo>
                  <a:pt x="103230" y="15875"/>
                </a:lnTo>
                <a:cubicBezTo>
                  <a:pt x="105772" y="15875"/>
                  <a:pt x="107587" y="17529"/>
                  <a:pt x="107587" y="19844"/>
                </a:cubicBezTo>
                <a:cubicBezTo>
                  <a:pt x="107587" y="21828"/>
                  <a:pt x="105772" y="23482"/>
                  <a:pt x="103230" y="23482"/>
                </a:cubicBezTo>
                <a:lnTo>
                  <a:pt x="44045" y="23482"/>
                </a:lnTo>
                <a:cubicBezTo>
                  <a:pt x="41504" y="23482"/>
                  <a:pt x="39688" y="21828"/>
                  <a:pt x="39688" y="19844"/>
                </a:cubicBezTo>
                <a:cubicBezTo>
                  <a:pt x="39688" y="17529"/>
                  <a:pt x="41504" y="15875"/>
                  <a:pt x="44045" y="15875"/>
                </a:cubicBezTo>
                <a:close/>
                <a:moveTo>
                  <a:pt x="21554" y="0"/>
                </a:moveTo>
                <a:cubicBezTo>
                  <a:pt x="24069" y="0"/>
                  <a:pt x="25865" y="1796"/>
                  <a:pt x="25865" y="4311"/>
                </a:cubicBezTo>
                <a:lnTo>
                  <a:pt x="25865" y="217703"/>
                </a:lnTo>
                <a:lnTo>
                  <a:pt x="49217" y="217703"/>
                </a:lnTo>
                <a:cubicBezTo>
                  <a:pt x="51013" y="209440"/>
                  <a:pt x="58557" y="203333"/>
                  <a:pt x="67538" y="203333"/>
                </a:cubicBezTo>
                <a:cubicBezTo>
                  <a:pt x="72568" y="203333"/>
                  <a:pt x="76879" y="205488"/>
                  <a:pt x="80112" y="208722"/>
                </a:cubicBezTo>
                <a:lnTo>
                  <a:pt x="104541" y="193633"/>
                </a:lnTo>
                <a:cubicBezTo>
                  <a:pt x="103822" y="191837"/>
                  <a:pt x="103104" y="189682"/>
                  <a:pt x="103104" y="187526"/>
                </a:cubicBezTo>
                <a:cubicBezTo>
                  <a:pt x="103104" y="177467"/>
                  <a:pt x="111726" y="169205"/>
                  <a:pt x="121784" y="169205"/>
                </a:cubicBezTo>
                <a:cubicBezTo>
                  <a:pt x="123221" y="169205"/>
                  <a:pt x="124299" y="169205"/>
                  <a:pt x="125377" y="169564"/>
                </a:cubicBezTo>
                <a:lnTo>
                  <a:pt x="136154" y="145854"/>
                </a:lnTo>
                <a:lnTo>
                  <a:pt x="44547" y="145854"/>
                </a:lnTo>
                <a:cubicBezTo>
                  <a:pt x="42032" y="145854"/>
                  <a:pt x="40236" y="144057"/>
                  <a:pt x="40236" y="141902"/>
                </a:cubicBezTo>
                <a:cubicBezTo>
                  <a:pt x="40236" y="139387"/>
                  <a:pt x="42032" y="137591"/>
                  <a:pt x="44547" y="137591"/>
                </a:cubicBezTo>
                <a:lnTo>
                  <a:pt x="139747" y="137591"/>
                </a:lnTo>
                <a:lnTo>
                  <a:pt x="153398" y="107774"/>
                </a:lnTo>
                <a:cubicBezTo>
                  <a:pt x="149087" y="104181"/>
                  <a:pt x="146213" y="98793"/>
                  <a:pt x="146213" y="93045"/>
                </a:cubicBezTo>
                <a:cubicBezTo>
                  <a:pt x="146213" y="82626"/>
                  <a:pt x="154476" y="74364"/>
                  <a:pt x="164535" y="74364"/>
                </a:cubicBezTo>
                <a:cubicBezTo>
                  <a:pt x="168127" y="74364"/>
                  <a:pt x="171001" y="75082"/>
                  <a:pt x="173516" y="76519"/>
                </a:cubicBezTo>
                <a:lnTo>
                  <a:pt x="200818" y="45983"/>
                </a:lnTo>
                <a:cubicBezTo>
                  <a:pt x="199022" y="43109"/>
                  <a:pt x="197944" y="39517"/>
                  <a:pt x="197944" y="35565"/>
                </a:cubicBezTo>
                <a:cubicBezTo>
                  <a:pt x="197944" y="25147"/>
                  <a:pt x="206207" y="16884"/>
                  <a:pt x="216266" y="16884"/>
                </a:cubicBezTo>
                <a:cubicBezTo>
                  <a:pt x="225247" y="16884"/>
                  <a:pt x="232432" y="22992"/>
                  <a:pt x="234587" y="31254"/>
                </a:cubicBezTo>
                <a:lnTo>
                  <a:pt x="260812" y="31254"/>
                </a:lnTo>
                <a:lnTo>
                  <a:pt x="260812" y="24788"/>
                </a:lnTo>
                <a:lnTo>
                  <a:pt x="279493" y="35565"/>
                </a:lnTo>
                <a:lnTo>
                  <a:pt x="260812" y="46343"/>
                </a:lnTo>
                <a:lnTo>
                  <a:pt x="260812" y="39876"/>
                </a:lnTo>
                <a:lnTo>
                  <a:pt x="234587" y="39876"/>
                </a:lnTo>
                <a:cubicBezTo>
                  <a:pt x="232432" y="48139"/>
                  <a:pt x="225247" y="54246"/>
                  <a:pt x="216266" y="54246"/>
                </a:cubicBezTo>
                <a:cubicBezTo>
                  <a:pt x="213392" y="54246"/>
                  <a:pt x="210159" y="53168"/>
                  <a:pt x="207644" y="51731"/>
                </a:cubicBezTo>
                <a:lnTo>
                  <a:pt x="179982" y="82267"/>
                </a:lnTo>
                <a:cubicBezTo>
                  <a:pt x="182138" y="85141"/>
                  <a:pt x="183575" y="88734"/>
                  <a:pt x="183575" y="93045"/>
                </a:cubicBezTo>
                <a:cubicBezTo>
                  <a:pt x="183575" y="103103"/>
                  <a:pt x="174953" y="111366"/>
                  <a:pt x="164535" y="111366"/>
                </a:cubicBezTo>
                <a:cubicBezTo>
                  <a:pt x="163457" y="111366"/>
                  <a:pt x="162379" y="111366"/>
                  <a:pt x="161301" y="111366"/>
                </a:cubicBezTo>
                <a:lnTo>
                  <a:pt x="133280" y="173156"/>
                </a:lnTo>
                <a:cubicBezTo>
                  <a:pt x="137591" y="176389"/>
                  <a:pt x="140465" y="181778"/>
                  <a:pt x="140465" y="187526"/>
                </a:cubicBezTo>
                <a:cubicBezTo>
                  <a:pt x="140465" y="197944"/>
                  <a:pt x="131843" y="206207"/>
                  <a:pt x="121784" y="206207"/>
                </a:cubicBezTo>
                <a:cubicBezTo>
                  <a:pt x="116755" y="206207"/>
                  <a:pt x="112085" y="204051"/>
                  <a:pt x="108852" y="200818"/>
                </a:cubicBezTo>
                <a:lnTo>
                  <a:pt x="84782" y="215906"/>
                </a:lnTo>
                <a:cubicBezTo>
                  <a:pt x="85501" y="218062"/>
                  <a:pt x="86219" y="219858"/>
                  <a:pt x="86219" y="222014"/>
                </a:cubicBezTo>
                <a:cubicBezTo>
                  <a:pt x="86219" y="232432"/>
                  <a:pt x="77597" y="240694"/>
                  <a:pt x="67538" y="240694"/>
                </a:cubicBezTo>
                <a:cubicBezTo>
                  <a:pt x="58557" y="240694"/>
                  <a:pt x="51013" y="234587"/>
                  <a:pt x="49217" y="226325"/>
                </a:cubicBezTo>
                <a:lnTo>
                  <a:pt x="25865" y="226325"/>
                </a:lnTo>
                <a:lnTo>
                  <a:pt x="25865" y="257938"/>
                </a:lnTo>
                <a:lnTo>
                  <a:pt x="279493" y="257938"/>
                </a:lnTo>
                <a:cubicBezTo>
                  <a:pt x="281649" y="257938"/>
                  <a:pt x="283804" y="259734"/>
                  <a:pt x="283804" y="262249"/>
                </a:cubicBezTo>
                <a:cubicBezTo>
                  <a:pt x="283804" y="264764"/>
                  <a:pt x="281649" y="266560"/>
                  <a:pt x="279493" y="266560"/>
                </a:cubicBezTo>
                <a:lnTo>
                  <a:pt x="266560" y="266560"/>
                </a:lnTo>
                <a:lnTo>
                  <a:pt x="266560" y="279493"/>
                </a:lnTo>
                <a:cubicBezTo>
                  <a:pt x="266560" y="281648"/>
                  <a:pt x="264764" y="283804"/>
                  <a:pt x="262249" y="283804"/>
                </a:cubicBezTo>
                <a:cubicBezTo>
                  <a:pt x="259735" y="283804"/>
                  <a:pt x="257938" y="281648"/>
                  <a:pt x="257938" y="279493"/>
                </a:cubicBezTo>
                <a:lnTo>
                  <a:pt x="257938" y="266560"/>
                </a:lnTo>
                <a:lnTo>
                  <a:pt x="226325" y="266560"/>
                </a:lnTo>
                <a:lnTo>
                  <a:pt x="226325" y="279493"/>
                </a:lnTo>
                <a:cubicBezTo>
                  <a:pt x="226325" y="281648"/>
                  <a:pt x="224529" y="283804"/>
                  <a:pt x="222014" y="283804"/>
                </a:cubicBezTo>
                <a:cubicBezTo>
                  <a:pt x="219858" y="283804"/>
                  <a:pt x="217703" y="281648"/>
                  <a:pt x="217703" y="279493"/>
                </a:cubicBezTo>
                <a:lnTo>
                  <a:pt x="217703" y="266560"/>
                </a:lnTo>
                <a:lnTo>
                  <a:pt x="186089" y="266560"/>
                </a:lnTo>
                <a:lnTo>
                  <a:pt x="186089" y="279493"/>
                </a:lnTo>
                <a:cubicBezTo>
                  <a:pt x="186089" y="281648"/>
                  <a:pt x="184293" y="283804"/>
                  <a:pt x="182138" y="283804"/>
                </a:cubicBezTo>
                <a:cubicBezTo>
                  <a:pt x="179623" y="283804"/>
                  <a:pt x="177827" y="281648"/>
                  <a:pt x="177827" y="279493"/>
                </a:cubicBezTo>
                <a:lnTo>
                  <a:pt x="177827" y="266560"/>
                </a:lnTo>
                <a:lnTo>
                  <a:pt x="146213" y="266560"/>
                </a:lnTo>
                <a:lnTo>
                  <a:pt x="146213" y="279493"/>
                </a:lnTo>
                <a:cubicBezTo>
                  <a:pt x="146213" y="281648"/>
                  <a:pt x="144417" y="283804"/>
                  <a:pt x="141902" y="283804"/>
                </a:cubicBezTo>
                <a:cubicBezTo>
                  <a:pt x="139747" y="283804"/>
                  <a:pt x="137591" y="281648"/>
                  <a:pt x="137591" y="279493"/>
                </a:cubicBezTo>
                <a:lnTo>
                  <a:pt x="137591" y="266560"/>
                </a:lnTo>
                <a:lnTo>
                  <a:pt x="105978" y="266560"/>
                </a:lnTo>
                <a:lnTo>
                  <a:pt x="105978" y="279493"/>
                </a:lnTo>
                <a:cubicBezTo>
                  <a:pt x="105978" y="281648"/>
                  <a:pt x="104181" y="283804"/>
                  <a:pt x="101667" y="283804"/>
                </a:cubicBezTo>
                <a:cubicBezTo>
                  <a:pt x="99152" y="283804"/>
                  <a:pt x="97356" y="281648"/>
                  <a:pt x="97356" y="279493"/>
                </a:cubicBezTo>
                <a:lnTo>
                  <a:pt x="97356" y="266560"/>
                </a:lnTo>
                <a:lnTo>
                  <a:pt x="65742" y="266560"/>
                </a:lnTo>
                <a:lnTo>
                  <a:pt x="65742" y="279493"/>
                </a:lnTo>
                <a:cubicBezTo>
                  <a:pt x="65742" y="281648"/>
                  <a:pt x="63946" y="283804"/>
                  <a:pt x="61790" y="283804"/>
                </a:cubicBezTo>
                <a:cubicBezTo>
                  <a:pt x="59276" y="283804"/>
                  <a:pt x="57479" y="281648"/>
                  <a:pt x="57479" y="279493"/>
                </a:cubicBezTo>
                <a:lnTo>
                  <a:pt x="57479" y="266560"/>
                </a:lnTo>
                <a:lnTo>
                  <a:pt x="25865" y="266560"/>
                </a:lnTo>
                <a:lnTo>
                  <a:pt x="25865" y="279493"/>
                </a:lnTo>
                <a:cubicBezTo>
                  <a:pt x="25865" y="281648"/>
                  <a:pt x="24069" y="283804"/>
                  <a:pt x="21554" y="283804"/>
                </a:cubicBezTo>
                <a:cubicBezTo>
                  <a:pt x="19040" y="283804"/>
                  <a:pt x="17244" y="281648"/>
                  <a:pt x="17244" y="279493"/>
                </a:cubicBezTo>
                <a:lnTo>
                  <a:pt x="17244" y="266560"/>
                </a:lnTo>
                <a:lnTo>
                  <a:pt x="4311" y="266560"/>
                </a:lnTo>
                <a:cubicBezTo>
                  <a:pt x="2155" y="266560"/>
                  <a:pt x="0" y="264764"/>
                  <a:pt x="0" y="262249"/>
                </a:cubicBezTo>
                <a:cubicBezTo>
                  <a:pt x="0" y="259734"/>
                  <a:pt x="2155" y="257938"/>
                  <a:pt x="4311" y="257938"/>
                </a:cubicBezTo>
                <a:lnTo>
                  <a:pt x="17244" y="257938"/>
                </a:lnTo>
                <a:lnTo>
                  <a:pt x="17244" y="226325"/>
                </a:lnTo>
                <a:lnTo>
                  <a:pt x="4311" y="226325"/>
                </a:lnTo>
                <a:cubicBezTo>
                  <a:pt x="2155" y="226325"/>
                  <a:pt x="0" y="224528"/>
                  <a:pt x="0" y="222014"/>
                </a:cubicBezTo>
                <a:cubicBezTo>
                  <a:pt x="0" y="219499"/>
                  <a:pt x="2155" y="217703"/>
                  <a:pt x="4311" y="217703"/>
                </a:cubicBezTo>
                <a:lnTo>
                  <a:pt x="17244" y="217703"/>
                </a:lnTo>
                <a:lnTo>
                  <a:pt x="17244" y="186448"/>
                </a:lnTo>
                <a:lnTo>
                  <a:pt x="4311" y="186448"/>
                </a:lnTo>
                <a:cubicBezTo>
                  <a:pt x="2155" y="186448"/>
                  <a:pt x="0" y="184293"/>
                  <a:pt x="0" y="181778"/>
                </a:cubicBezTo>
                <a:cubicBezTo>
                  <a:pt x="0" y="179623"/>
                  <a:pt x="2155" y="177467"/>
                  <a:pt x="4311" y="177467"/>
                </a:cubicBezTo>
                <a:lnTo>
                  <a:pt x="17244" y="177467"/>
                </a:lnTo>
                <a:lnTo>
                  <a:pt x="17244" y="145854"/>
                </a:lnTo>
                <a:lnTo>
                  <a:pt x="4311" y="145854"/>
                </a:lnTo>
                <a:cubicBezTo>
                  <a:pt x="2155" y="145854"/>
                  <a:pt x="0" y="144057"/>
                  <a:pt x="0" y="141902"/>
                </a:cubicBezTo>
                <a:cubicBezTo>
                  <a:pt x="0" y="139387"/>
                  <a:pt x="2155" y="137591"/>
                  <a:pt x="4311" y="137591"/>
                </a:cubicBezTo>
                <a:lnTo>
                  <a:pt x="17244" y="137591"/>
                </a:lnTo>
                <a:lnTo>
                  <a:pt x="17244" y="105977"/>
                </a:lnTo>
                <a:lnTo>
                  <a:pt x="4311" y="105977"/>
                </a:lnTo>
                <a:cubicBezTo>
                  <a:pt x="2155" y="105977"/>
                  <a:pt x="0" y="104181"/>
                  <a:pt x="0" y="101666"/>
                </a:cubicBezTo>
                <a:cubicBezTo>
                  <a:pt x="0" y="99511"/>
                  <a:pt x="2155" y="97356"/>
                  <a:pt x="4311" y="97356"/>
                </a:cubicBezTo>
                <a:lnTo>
                  <a:pt x="17244" y="97356"/>
                </a:lnTo>
                <a:lnTo>
                  <a:pt x="17244" y="65742"/>
                </a:lnTo>
                <a:lnTo>
                  <a:pt x="4311" y="65742"/>
                </a:lnTo>
                <a:cubicBezTo>
                  <a:pt x="2155" y="65742"/>
                  <a:pt x="0" y="63946"/>
                  <a:pt x="0" y="61431"/>
                </a:cubicBezTo>
                <a:cubicBezTo>
                  <a:pt x="0" y="59275"/>
                  <a:pt x="2155" y="57120"/>
                  <a:pt x="4311" y="57120"/>
                </a:cubicBezTo>
                <a:lnTo>
                  <a:pt x="17244" y="57120"/>
                </a:lnTo>
                <a:lnTo>
                  <a:pt x="17244" y="25506"/>
                </a:lnTo>
                <a:lnTo>
                  <a:pt x="4311" y="25506"/>
                </a:lnTo>
                <a:cubicBezTo>
                  <a:pt x="2155" y="25506"/>
                  <a:pt x="0" y="23710"/>
                  <a:pt x="0" y="21555"/>
                </a:cubicBezTo>
                <a:cubicBezTo>
                  <a:pt x="0" y="19040"/>
                  <a:pt x="2155" y="17244"/>
                  <a:pt x="4311" y="17244"/>
                </a:cubicBezTo>
                <a:lnTo>
                  <a:pt x="17244" y="17244"/>
                </a:lnTo>
                <a:lnTo>
                  <a:pt x="17244" y="4311"/>
                </a:lnTo>
                <a:cubicBezTo>
                  <a:pt x="17244" y="1796"/>
                  <a:pt x="19040" y="0"/>
                  <a:pt x="215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3" name="Freeform 1044">
            <a:extLst>
              <a:ext uri="{FF2B5EF4-FFF2-40B4-BE49-F238E27FC236}">
                <a16:creationId xmlns:a16="http://schemas.microsoft.com/office/drawing/2014/main" id="{1BBAA61C-E259-4A48-95FA-751E6AC232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358" y="10900566"/>
            <a:ext cx="1200934" cy="1200934"/>
          </a:xfrm>
          <a:custGeom>
            <a:avLst/>
            <a:gdLst>
              <a:gd name="T0" fmla="*/ 3070224 w 283803"/>
              <a:gd name="T1" fmla="*/ 5298901 h 283804"/>
              <a:gd name="T2" fmla="*/ 2910288 w 283803"/>
              <a:gd name="T3" fmla="*/ 5364794 h 283804"/>
              <a:gd name="T4" fmla="*/ 1289064 w 283803"/>
              <a:gd name="T5" fmla="*/ 5232988 h 283804"/>
              <a:gd name="T6" fmla="*/ 1401414 w 283803"/>
              <a:gd name="T7" fmla="*/ 5364794 h 283804"/>
              <a:gd name="T8" fmla="*/ 1269230 w 283803"/>
              <a:gd name="T9" fmla="*/ 5298901 h 283804"/>
              <a:gd name="T10" fmla="*/ 2276965 w 283803"/>
              <a:gd name="T11" fmla="*/ 5295071 h 283804"/>
              <a:gd name="T12" fmla="*/ 2185575 w 283803"/>
              <a:gd name="T13" fmla="*/ 5203680 h 283804"/>
              <a:gd name="T14" fmla="*/ 316316 w 283803"/>
              <a:gd name="T15" fmla="*/ 5500132 h 283804"/>
              <a:gd name="T16" fmla="*/ 4126783 w 283803"/>
              <a:gd name="T17" fmla="*/ 5098039 h 283804"/>
              <a:gd name="T18" fmla="*/ 2411789 w 283803"/>
              <a:gd name="T19" fmla="*/ 4346985 h 283804"/>
              <a:gd name="T20" fmla="*/ 1769302 w 283803"/>
              <a:gd name="T21" fmla="*/ 4529759 h 283804"/>
              <a:gd name="T22" fmla="*/ 631436 w 283803"/>
              <a:gd name="T23" fmla="*/ 4346985 h 283804"/>
              <a:gd name="T24" fmla="*/ 1304114 w 283803"/>
              <a:gd name="T25" fmla="*/ 4529759 h 283804"/>
              <a:gd name="T26" fmla="*/ 631436 w 283803"/>
              <a:gd name="T27" fmla="*/ 4346985 h 283804"/>
              <a:gd name="T28" fmla="*/ 3875164 w 283803"/>
              <a:gd name="T29" fmla="*/ 4466193 h 283804"/>
              <a:gd name="T30" fmla="*/ 3875164 w 283803"/>
              <a:gd name="T31" fmla="*/ 3776869 h 283804"/>
              <a:gd name="T32" fmla="*/ 1229851 w 283803"/>
              <a:gd name="T33" fmla="*/ 3133337 h 283804"/>
              <a:gd name="T34" fmla="*/ 1047105 w 283803"/>
              <a:gd name="T35" fmla="*/ 3998641 h 283804"/>
              <a:gd name="T36" fmla="*/ 638423 w 283803"/>
              <a:gd name="T37" fmla="*/ 2792209 h 283804"/>
              <a:gd name="T38" fmla="*/ 638423 w 283803"/>
              <a:gd name="T39" fmla="*/ 4054197 h 283804"/>
              <a:gd name="T40" fmla="*/ 638423 w 283803"/>
              <a:gd name="T41" fmla="*/ 2792209 h 283804"/>
              <a:gd name="T42" fmla="*/ 1737549 w 283803"/>
              <a:gd name="T43" fmla="*/ 3968614 h 283804"/>
              <a:gd name="T44" fmla="*/ 1554794 w 283803"/>
              <a:gd name="T45" fmla="*/ 2433677 h 283804"/>
              <a:gd name="T46" fmla="*/ 4766673 w 283803"/>
              <a:gd name="T47" fmla="*/ 2534671 h 283804"/>
              <a:gd name="T48" fmla="*/ 5018305 w 283803"/>
              <a:gd name="T49" fmla="*/ 3992273 h 283804"/>
              <a:gd name="T50" fmla="*/ 3879885 w 283803"/>
              <a:gd name="T51" fmla="*/ 2157645 h 283804"/>
              <a:gd name="T52" fmla="*/ 4191793 w 283803"/>
              <a:gd name="T53" fmla="*/ 2483554 h 283804"/>
              <a:gd name="T54" fmla="*/ 3879885 w 283803"/>
              <a:gd name="T55" fmla="*/ 2454603 h 283804"/>
              <a:gd name="T56" fmla="*/ 4213061 w 283803"/>
              <a:gd name="T57" fmla="*/ 3048483 h 283804"/>
              <a:gd name="T58" fmla="*/ 3879885 w 283803"/>
              <a:gd name="T59" fmla="*/ 3483038 h 283804"/>
              <a:gd name="T60" fmla="*/ 3575071 w 283803"/>
              <a:gd name="T61" fmla="*/ 3164381 h 283804"/>
              <a:gd name="T62" fmla="*/ 3886982 w 283803"/>
              <a:gd name="T63" fmla="*/ 3186083 h 283804"/>
              <a:gd name="T64" fmla="*/ 3553785 w 283803"/>
              <a:gd name="T65" fmla="*/ 2592183 h 283804"/>
              <a:gd name="T66" fmla="*/ 3879885 w 283803"/>
              <a:gd name="T67" fmla="*/ 2157645 h 283804"/>
              <a:gd name="T68" fmla="*/ 3875164 w 283803"/>
              <a:gd name="T69" fmla="*/ 3604529 h 283804"/>
              <a:gd name="T70" fmla="*/ 633563 w 283803"/>
              <a:gd name="T71" fmla="*/ 1713430 h 283804"/>
              <a:gd name="T72" fmla="*/ 2031745 w 283803"/>
              <a:gd name="T73" fmla="*/ 1896145 h 283804"/>
              <a:gd name="T74" fmla="*/ 633563 w 283803"/>
              <a:gd name="T75" fmla="*/ 1713430 h 283804"/>
              <a:gd name="T76" fmla="*/ 4701949 w 283803"/>
              <a:gd name="T77" fmla="*/ 2383833 h 283804"/>
              <a:gd name="T78" fmla="*/ 3781715 w 283803"/>
              <a:gd name="T79" fmla="*/ 1206307 h 283804"/>
              <a:gd name="T80" fmla="*/ 3091510 w 283803"/>
              <a:gd name="T81" fmla="*/ 3367588 h 283804"/>
              <a:gd name="T82" fmla="*/ 3781715 w 283803"/>
              <a:gd name="T83" fmla="*/ 1206307 h 283804"/>
              <a:gd name="T84" fmla="*/ 2531206 w 283803"/>
              <a:gd name="T85" fmla="*/ 1233625 h 283804"/>
              <a:gd name="T86" fmla="*/ 1491337 w 283803"/>
              <a:gd name="T87" fmla="*/ 1233625 h 283804"/>
              <a:gd name="T88" fmla="*/ 1143934 w 283803"/>
              <a:gd name="T89" fmla="*/ 1142259 h 283804"/>
              <a:gd name="T90" fmla="*/ 632943 w 283803"/>
              <a:gd name="T91" fmla="*/ 1325033 h 283804"/>
              <a:gd name="T92" fmla="*/ 172566 w 283803"/>
              <a:gd name="T93" fmla="*/ 739583 h 283804"/>
              <a:gd name="T94" fmla="*/ 4126783 w 283803"/>
              <a:gd name="T95" fmla="*/ 4616966 h 283804"/>
              <a:gd name="T96" fmla="*/ 3875164 w 283803"/>
              <a:gd name="T97" fmla="*/ 1026779 h 283804"/>
              <a:gd name="T98" fmla="*/ 172566 w 283803"/>
              <a:gd name="T99" fmla="*/ 739583 h 283804"/>
              <a:gd name="T100" fmla="*/ 2185575 w 283803"/>
              <a:gd name="T101" fmla="*/ 437625 h 283804"/>
              <a:gd name="T102" fmla="*/ 316316 w 283803"/>
              <a:gd name="T103" fmla="*/ 172344 h 283804"/>
              <a:gd name="T104" fmla="*/ 4126783 w 283803"/>
              <a:gd name="T105" fmla="*/ 574385 h 283804"/>
              <a:gd name="T106" fmla="*/ 316316 w 283803"/>
              <a:gd name="T107" fmla="*/ 172344 h 283804"/>
              <a:gd name="T108" fmla="*/ 4299326 w 283803"/>
              <a:gd name="T109" fmla="*/ 308800 h 283804"/>
              <a:gd name="T110" fmla="*/ 4299326 w 283803"/>
              <a:gd name="T111" fmla="*/ 4581083 h 283804"/>
              <a:gd name="T112" fmla="*/ 316316 w 283803"/>
              <a:gd name="T113" fmla="*/ 5672457 h 283804"/>
              <a:gd name="T114" fmla="*/ 316316 w 283803"/>
              <a:gd name="T115" fmla="*/ 0 h 2838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3803" h="283804">
                <a:moveTo>
                  <a:pt x="145605" y="261816"/>
                </a:moveTo>
                <a:cubicBezTo>
                  <a:pt x="147510" y="260350"/>
                  <a:pt x="150558" y="260350"/>
                  <a:pt x="152463" y="261816"/>
                </a:cubicBezTo>
                <a:cubicBezTo>
                  <a:pt x="152844" y="262915"/>
                  <a:pt x="153606" y="264014"/>
                  <a:pt x="153606" y="265113"/>
                </a:cubicBezTo>
                <a:cubicBezTo>
                  <a:pt x="153606" y="265845"/>
                  <a:pt x="152844" y="267311"/>
                  <a:pt x="152463" y="268410"/>
                </a:cubicBezTo>
                <a:cubicBezTo>
                  <a:pt x="151320" y="268776"/>
                  <a:pt x="149796" y="269509"/>
                  <a:pt x="149034" y="269509"/>
                </a:cubicBezTo>
                <a:cubicBezTo>
                  <a:pt x="147891" y="269509"/>
                  <a:pt x="146748" y="268776"/>
                  <a:pt x="145605" y="268410"/>
                </a:cubicBezTo>
                <a:cubicBezTo>
                  <a:pt x="144843" y="267311"/>
                  <a:pt x="144462" y="265845"/>
                  <a:pt x="144462" y="265113"/>
                </a:cubicBezTo>
                <a:cubicBezTo>
                  <a:pt x="144462" y="264014"/>
                  <a:pt x="144843" y="262915"/>
                  <a:pt x="145605" y="261816"/>
                </a:cubicBezTo>
                <a:close/>
                <a:moveTo>
                  <a:pt x="64492" y="261816"/>
                </a:moveTo>
                <a:cubicBezTo>
                  <a:pt x="65815" y="260350"/>
                  <a:pt x="68461" y="260350"/>
                  <a:pt x="70114" y="261816"/>
                </a:cubicBezTo>
                <a:cubicBezTo>
                  <a:pt x="70776" y="262915"/>
                  <a:pt x="71107" y="264014"/>
                  <a:pt x="71107" y="265113"/>
                </a:cubicBezTo>
                <a:cubicBezTo>
                  <a:pt x="71107" y="265845"/>
                  <a:pt x="70776" y="267311"/>
                  <a:pt x="70114" y="268410"/>
                </a:cubicBezTo>
                <a:cubicBezTo>
                  <a:pt x="69122" y="268776"/>
                  <a:pt x="68130" y="269509"/>
                  <a:pt x="67469" y="269509"/>
                </a:cubicBezTo>
                <a:cubicBezTo>
                  <a:pt x="66146" y="269509"/>
                  <a:pt x="65154" y="268776"/>
                  <a:pt x="64492" y="268410"/>
                </a:cubicBezTo>
                <a:cubicBezTo>
                  <a:pt x="63831" y="267311"/>
                  <a:pt x="63500" y="266212"/>
                  <a:pt x="63500" y="265113"/>
                </a:cubicBezTo>
                <a:cubicBezTo>
                  <a:pt x="63500" y="264014"/>
                  <a:pt x="63831" y="262915"/>
                  <a:pt x="64492" y="261816"/>
                </a:cubicBezTo>
                <a:close/>
                <a:moveTo>
                  <a:pt x="109347" y="260350"/>
                </a:moveTo>
                <a:cubicBezTo>
                  <a:pt x="112014" y="260350"/>
                  <a:pt x="113919" y="262255"/>
                  <a:pt x="113919" y="264922"/>
                </a:cubicBezTo>
                <a:cubicBezTo>
                  <a:pt x="113919" y="267208"/>
                  <a:pt x="112014" y="269494"/>
                  <a:pt x="109347" y="269494"/>
                </a:cubicBezTo>
                <a:cubicBezTo>
                  <a:pt x="106680" y="269494"/>
                  <a:pt x="104775" y="267208"/>
                  <a:pt x="104775" y="264922"/>
                </a:cubicBezTo>
                <a:cubicBezTo>
                  <a:pt x="104775" y="262255"/>
                  <a:pt x="106680" y="260350"/>
                  <a:pt x="109347" y="260350"/>
                </a:cubicBezTo>
                <a:close/>
                <a:moveTo>
                  <a:pt x="8633" y="255064"/>
                </a:moveTo>
                <a:lnTo>
                  <a:pt x="8633" y="267997"/>
                </a:lnTo>
                <a:cubicBezTo>
                  <a:pt x="8633" y="271949"/>
                  <a:pt x="11870" y="275182"/>
                  <a:pt x="15826" y="275182"/>
                </a:cubicBezTo>
                <a:lnTo>
                  <a:pt x="199273" y="275182"/>
                </a:lnTo>
                <a:cubicBezTo>
                  <a:pt x="203230" y="275182"/>
                  <a:pt x="206467" y="271949"/>
                  <a:pt x="206467" y="267997"/>
                </a:cubicBezTo>
                <a:lnTo>
                  <a:pt x="206467" y="255064"/>
                </a:lnTo>
                <a:lnTo>
                  <a:pt x="8633" y="255064"/>
                </a:lnTo>
                <a:close/>
                <a:moveTo>
                  <a:pt x="88520" y="217488"/>
                </a:moveTo>
                <a:lnTo>
                  <a:pt x="120664" y="217488"/>
                </a:lnTo>
                <a:cubicBezTo>
                  <a:pt x="123221" y="217488"/>
                  <a:pt x="125047" y="219393"/>
                  <a:pt x="125047" y="222060"/>
                </a:cubicBezTo>
                <a:cubicBezTo>
                  <a:pt x="125047" y="224727"/>
                  <a:pt x="123221" y="226632"/>
                  <a:pt x="120664" y="226632"/>
                </a:cubicBezTo>
                <a:lnTo>
                  <a:pt x="88520" y="226632"/>
                </a:lnTo>
                <a:cubicBezTo>
                  <a:pt x="86329" y="226632"/>
                  <a:pt x="84137" y="224727"/>
                  <a:pt x="84137" y="222060"/>
                </a:cubicBezTo>
                <a:cubicBezTo>
                  <a:pt x="84137" y="219393"/>
                  <a:pt x="86329" y="217488"/>
                  <a:pt x="88520" y="217488"/>
                </a:cubicBezTo>
                <a:close/>
                <a:moveTo>
                  <a:pt x="31592" y="217488"/>
                </a:moveTo>
                <a:lnTo>
                  <a:pt x="65245" y="217488"/>
                </a:lnTo>
                <a:cubicBezTo>
                  <a:pt x="67725" y="217488"/>
                  <a:pt x="69496" y="219393"/>
                  <a:pt x="69496" y="222060"/>
                </a:cubicBezTo>
                <a:cubicBezTo>
                  <a:pt x="69496" y="224727"/>
                  <a:pt x="67725" y="226632"/>
                  <a:pt x="65245" y="226632"/>
                </a:cubicBezTo>
                <a:lnTo>
                  <a:pt x="31592" y="226632"/>
                </a:lnTo>
                <a:cubicBezTo>
                  <a:pt x="29113" y="226632"/>
                  <a:pt x="26987" y="224727"/>
                  <a:pt x="26987" y="222060"/>
                </a:cubicBezTo>
                <a:cubicBezTo>
                  <a:pt x="26987" y="219393"/>
                  <a:pt x="29113" y="217488"/>
                  <a:pt x="31592" y="217488"/>
                </a:cubicBezTo>
                <a:close/>
                <a:moveTo>
                  <a:pt x="160066" y="174953"/>
                </a:moveTo>
                <a:lnTo>
                  <a:pt x="133448" y="196866"/>
                </a:lnTo>
                <a:cubicBezTo>
                  <a:pt x="148556" y="213392"/>
                  <a:pt x="169778" y="223451"/>
                  <a:pt x="193878" y="223451"/>
                </a:cubicBezTo>
                <a:cubicBezTo>
                  <a:pt x="212942" y="223451"/>
                  <a:pt x="230927" y="216625"/>
                  <a:pt x="244955" y="205488"/>
                </a:cubicBezTo>
                <a:lnTo>
                  <a:pt x="221934" y="179623"/>
                </a:lnTo>
                <a:cubicBezTo>
                  <a:pt x="214021" y="185730"/>
                  <a:pt x="204309" y="188963"/>
                  <a:pt x="193878" y="188963"/>
                </a:cubicBezTo>
                <a:cubicBezTo>
                  <a:pt x="180569" y="188963"/>
                  <a:pt x="168699" y="183934"/>
                  <a:pt x="160066" y="174953"/>
                </a:cubicBezTo>
                <a:close/>
                <a:moveTo>
                  <a:pt x="56959" y="152400"/>
                </a:moveTo>
                <a:cubicBezTo>
                  <a:pt x="59245" y="152400"/>
                  <a:pt x="61531" y="154219"/>
                  <a:pt x="61531" y="156766"/>
                </a:cubicBezTo>
                <a:lnTo>
                  <a:pt x="61531" y="200059"/>
                </a:lnTo>
                <a:cubicBezTo>
                  <a:pt x="61531" y="202605"/>
                  <a:pt x="59245" y="204424"/>
                  <a:pt x="56959" y="204424"/>
                </a:cubicBezTo>
                <a:cubicBezTo>
                  <a:pt x="54292" y="204424"/>
                  <a:pt x="52387" y="202605"/>
                  <a:pt x="52387" y="200059"/>
                </a:cubicBezTo>
                <a:lnTo>
                  <a:pt x="52387" y="156766"/>
                </a:lnTo>
                <a:cubicBezTo>
                  <a:pt x="52387" y="154219"/>
                  <a:pt x="54292" y="152400"/>
                  <a:pt x="56959" y="152400"/>
                </a:cubicBezTo>
                <a:close/>
                <a:moveTo>
                  <a:pt x="31940" y="139700"/>
                </a:moveTo>
                <a:cubicBezTo>
                  <a:pt x="34226" y="139700"/>
                  <a:pt x="36131" y="141504"/>
                  <a:pt x="36131" y="144030"/>
                </a:cubicBezTo>
                <a:lnTo>
                  <a:pt x="36131" y="198510"/>
                </a:lnTo>
                <a:cubicBezTo>
                  <a:pt x="36131" y="201035"/>
                  <a:pt x="34226" y="202839"/>
                  <a:pt x="31940" y="202839"/>
                </a:cubicBezTo>
                <a:cubicBezTo>
                  <a:pt x="29273" y="202839"/>
                  <a:pt x="26987" y="201035"/>
                  <a:pt x="26987" y="198510"/>
                </a:cubicBezTo>
                <a:lnTo>
                  <a:pt x="26987" y="144030"/>
                </a:lnTo>
                <a:cubicBezTo>
                  <a:pt x="26987" y="141504"/>
                  <a:pt x="29273" y="139700"/>
                  <a:pt x="31940" y="139700"/>
                </a:cubicBezTo>
                <a:close/>
                <a:moveTo>
                  <a:pt x="82359" y="117475"/>
                </a:moveTo>
                <a:cubicBezTo>
                  <a:pt x="85026" y="117475"/>
                  <a:pt x="86931" y="119261"/>
                  <a:pt x="86931" y="121761"/>
                </a:cubicBezTo>
                <a:lnTo>
                  <a:pt x="86931" y="198557"/>
                </a:lnTo>
                <a:cubicBezTo>
                  <a:pt x="86931" y="201057"/>
                  <a:pt x="85026" y="202843"/>
                  <a:pt x="82359" y="202843"/>
                </a:cubicBezTo>
                <a:cubicBezTo>
                  <a:pt x="80073" y="202843"/>
                  <a:pt x="77787" y="201057"/>
                  <a:pt x="77787" y="198557"/>
                </a:cubicBezTo>
                <a:lnTo>
                  <a:pt x="77787" y="121761"/>
                </a:lnTo>
                <a:cubicBezTo>
                  <a:pt x="77787" y="119261"/>
                  <a:pt x="80073" y="117475"/>
                  <a:pt x="82359" y="117475"/>
                </a:cubicBezTo>
                <a:close/>
                <a:moveTo>
                  <a:pt x="270134" y="113162"/>
                </a:moveTo>
                <a:lnTo>
                  <a:pt x="238481" y="126814"/>
                </a:lnTo>
                <a:cubicBezTo>
                  <a:pt x="240279" y="131484"/>
                  <a:pt x="240998" y="136873"/>
                  <a:pt x="240998" y="141902"/>
                </a:cubicBezTo>
                <a:cubicBezTo>
                  <a:pt x="240998" y="154116"/>
                  <a:pt x="236322" y="165612"/>
                  <a:pt x="228049" y="173875"/>
                </a:cubicBezTo>
                <a:lnTo>
                  <a:pt x="251070" y="199740"/>
                </a:lnTo>
                <a:cubicBezTo>
                  <a:pt x="266177" y="184652"/>
                  <a:pt x="275529" y="164175"/>
                  <a:pt x="275529" y="141902"/>
                </a:cubicBezTo>
                <a:cubicBezTo>
                  <a:pt x="275529" y="131843"/>
                  <a:pt x="273731" y="122143"/>
                  <a:pt x="270134" y="113162"/>
                </a:cubicBezTo>
                <a:close/>
                <a:moveTo>
                  <a:pt x="194114" y="107950"/>
                </a:moveTo>
                <a:cubicBezTo>
                  <a:pt x="196597" y="107950"/>
                  <a:pt x="198725" y="109762"/>
                  <a:pt x="198725" y="112298"/>
                </a:cubicBezTo>
                <a:lnTo>
                  <a:pt x="198725" y="114835"/>
                </a:lnTo>
                <a:cubicBezTo>
                  <a:pt x="203335" y="115922"/>
                  <a:pt x="207591" y="119546"/>
                  <a:pt x="209719" y="124256"/>
                </a:cubicBezTo>
                <a:cubicBezTo>
                  <a:pt x="210428" y="126068"/>
                  <a:pt x="209364" y="128967"/>
                  <a:pt x="207236" y="129692"/>
                </a:cubicBezTo>
                <a:cubicBezTo>
                  <a:pt x="205108" y="130779"/>
                  <a:pt x="202626" y="129692"/>
                  <a:pt x="201562" y="127518"/>
                </a:cubicBezTo>
                <a:cubicBezTo>
                  <a:pt x="200498" y="124981"/>
                  <a:pt x="197661" y="122807"/>
                  <a:pt x="194114" y="122807"/>
                </a:cubicBezTo>
                <a:cubicBezTo>
                  <a:pt x="189858" y="122807"/>
                  <a:pt x="186312" y="126068"/>
                  <a:pt x="186312" y="129692"/>
                </a:cubicBezTo>
                <a:cubicBezTo>
                  <a:pt x="186312" y="134403"/>
                  <a:pt x="188794" y="136939"/>
                  <a:pt x="194114" y="136939"/>
                </a:cubicBezTo>
                <a:cubicBezTo>
                  <a:pt x="204399" y="136939"/>
                  <a:pt x="210783" y="143099"/>
                  <a:pt x="210783" y="152521"/>
                </a:cubicBezTo>
                <a:cubicBezTo>
                  <a:pt x="210783" y="159768"/>
                  <a:pt x="205463" y="165928"/>
                  <a:pt x="198725" y="167378"/>
                </a:cubicBezTo>
                <a:lnTo>
                  <a:pt x="198725" y="169914"/>
                </a:lnTo>
                <a:cubicBezTo>
                  <a:pt x="198725" y="172451"/>
                  <a:pt x="196597" y="174263"/>
                  <a:pt x="194114" y="174263"/>
                </a:cubicBezTo>
                <a:cubicBezTo>
                  <a:pt x="191986" y="174263"/>
                  <a:pt x="189858" y="172451"/>
                  <a:pt x="189858" y="169914"/>
                </a:cubicBezTo>
                <a:lnTo>
                  <a:pt x="189858" y="167378"/>
                </a:lnTo>
                <a:cubicBezTo>
                  <a:pt x="184893" y="166291"/>
                  <a:pt x="180992" y="163029"/>
                  <a:pt x="178864" y="158319"/>
                </a:cubicBezTo>
                <a:cubicBezTo>
                  <a:pt x="178155" y="156144"/>
                  <a:pt x="179219" y="153608"/>
                  <a:pt x="181347" y="152521"/>
                </a:cubicBezTo>
                <a:cubicBezTo>
                  <a:pt x="183475" y="151434"/>
                  <a:pt x="185957" y="152521"/>
                  <a:pt x="187021" y="154695"/>
                </a:cubicBezTo>
                <a:cubicBezTo>
                  <a:pt x="188085" y="157956"/>
                  <a:pt x="190922" y="159406"/>
                  <a:pt x="194469" y="159406"/>
                </a:cubicBezTo>
                <a:cubicBezTo>
                  <a:pt x="198725" y="159406"/>
                  <a:pt x="202271" y="156507"/>
                  <a:pt x="202271" y="152521"/>
                </a:cubicBezTo>
                <a:cubicBezTo>
                  <a:pt x="202271" y="147810"/>
                  <a:pt x="199434" y="145274"/>
                  <a:pt x="194114" y="145274"/>
                </a:cubicBezTo>
                <a:cubicBezTo>
                  <a:pt x="184184" y="145274"/>
                  <a:pt x="177800" y="139476"/>
                  <a:pt x="177800" y="129692"/>
                </a:cubicBezTo>
                <a:cubicBezTo>
                  <a:pt x="177800" y="122445"/>
                  <a:pt x="182765" y="116284"/>
                  <a:pt x="189858" y="114835"/>
                </a:cubicBezTo>
                <a:lnTo>
                  <a:pt x="189858" y="112298"/>
                </a:lnTo>
                <a:cubicBezTo>
                  <a:pt x="189858" y="109762"/>
                  <a:pt x="191986" y="107950"/>
                  <a:pt x="194114" y="107950"/>
                </a:cubicBezTo>
                <a:close/>
                <a:moveTo>
                  <a:pt x="193878" y="103103"/>
                </a:moveTo>
                <a:cubicBezTo>
                  <a:pt x="172296" y="103103"/>
                  <a:pt x="155030" y="120347"/>
                  <a:pt x="155030" y="141902"/>
                </a:cubicBezTo>
                <a:cubicBezTo>
                  <a:pt x="155030" y="163097"/>
                  <a:pt x="172296" y="180341"/>
                  <a:pt x="193878" y="180341"/>
                </a:cubicBezTo>
                <a:cubicBezTo>
                  <a:pt x="215100" y="180341"/>
                  <a:pt x="232366" y="163097"/>
                  <a:pt x="232366" y="141902"/>
                </a:cubicBezTo>
                <a:cubicBezTo>
                  <a:pt x="232366" y="120347"/>
                  <a:pt x="215100" y="103103"/>
                  <a:pt x="193878" y="103103"/>
                </a:cubicBezTo>
                <a:close/>
                <a:moveTo>
                  <a:pt x="31699" y="85725"/>
                </a:moveTo>
                <a:lnTo>
                  <a:pt x="101650" y="85725"/>
                </a:lnTo>
                <a:cubicBezTo>
                  <a:pt x="103825" y="85725"/>
                  <a:pt x="106000" y="87630"/>
                  <a:pt x="106000" y="90297"/>
                </a:cubicBezTo>
                <a:cubicBezTo>
                  <a:pt x="106000" y="92964"/>
                  <a:pt x="103825" y="94869"/>
                  <a:pt x="101650" y="94869"/>
                </a:cubicBezTo>
                <a:lnTo>
                  <a:pt x="31699" y="94869"/>
                </a:lnTo>
                <a:cubicBezTo>
                  <a:pt x="29162" y="94869"/>
                  <a:pt x="26987" y="92964"/>
                  <a:pt x="26987" y="90297"/>
                </a:cubicBezTo>
                <a:cubicBezTo>
                  <a:pt x="26987" y="87630"/>
                  <a:pt x="29162" y="85725"/>
                  <a:pt x="31699" y="85725"/>
                </a:cubicBezTo>
                <a:close/>
                <a:moveTo>
                  <a:pt x="198194" y="60353"/>
                </a:moveTo>
                <a:lnTo>
                  <a:pt x="198194" y="94841"/>
                </a:lnTo>
                <a:cubicBezTo>
                  <a:pt x="214021" y="96278"/>
                  <a:pt x="227690" y="105618"/>
                  <a:pt x="235243" y="119269"/>
                </a:cubicBezTo>
                <a:lnTo>
                  <a:pt x="266897" y="105618"/>
                </a:lnTo>
                <a:cubicBezTo>
                  <a:pt x="253948" y="79752"/>
                  <a:pt x="228049" y="62149"/>
                  <a:pt x="198194" y="60353"/>
                </a:cubicBezTo>
                <a:close/>
                <a:moveTo>
                  <a:pt x="189202" y="60353"/>
                </a:moveTo>
                <a:cubicBezTo>
                  <a:pt x="146398" y="62509"/>
                  <a:pt x="111867" y="98433"/>
                  <a:pt x="111867" y="141902"/>
                </a:cubicBezTo>
                <a:cubicBezTo>
                  <a:pt x="111867" y="159864"/>
                  <a:pt x="117981" y="176749"/>
                  <a:pt x="128053" y="190400"/>
                </a:cubicBezTo>
                <a:lnTo>
                  <a:pt x="154671" y="168486"/>
                </a:lnTo>
                <a:cubicBezTo>
                  <a:pt x="149275" y="160942"/>
                  <a:pt x="146398" y="151602"/>
                  <a:pt x="146398" y="141902"/>
                </a:cubicBezTo>
                <a:cubicBezTo>
                  <a:pt x="146398" y="117114"/>
                  <a:pt x="165462" y="96996"/>
                  <a:pt x="189202" y="94841"/>
                </a:cubicBezTo>
                <a:lnTo>
                  <a:pt x="189202" y="60353"/>
                </a:lnTo>
                <a:close/>
                <a:moveTo>
                  <a:pt x="78948" y="57150"/>
                </a:moveTo>
                <a:lnTo>
                  <a:pt x="122303" y="57150"/>
                </a:lnTo>
                <a:cubicBezTo>
                  <a:pt x="124471" y="57150"/>
                  <a:pt x="126639" y="59436"/>
                  <a:pt x="126639" y="61722"/>
                </a:cubicBezTo>
                <a:cubicBezTo>
                  <a:pt x="126639" y="64389"/>
                  <a:pt x="124471" y="66294"/>
                  <a:pt x="122303" y="66294"/>
                </a:cubicBezTo>
                <a:lnTo>
                  <a:pt x="78948" y="66294"/>
                </a:lnTo>
                <a:cubicBezTo>
                  <a:pt x="76419" y="66294"/>
                  <a:pt x="74612" y="64389"/>
                  <a:pt x="74612" y="61722"/>
                </a:cubicBezTo>
                <a:cubicBezTo>
                  <a:pt x="74612" y="59436"/>
                  <a:pt x="76419" y="57150"/>
                  <a:pt x="78948" y="57150"/>
                </a:cubicBezTo>
                <a:close/>
                <a:moveTo>
                  <a:pt x="31668" y="57150"/>
                </a:moveTo>
                <a:lnTo>
                  <a:pt x="57232" y="57150"/>
                </a:lnTo>
                <a:cubicBezTo>
                  <a:pt x="59392" y="57150"/>
                  <a:pt x="61552" y="59436"/>
                  <a:pt x="61552" y="61722"/>
                </a:cubicBezTo>
                <a:cubicBezTo>
                  <a:pt x="61552" y="64389"/>
                  <a:pt x="59392" y="66294"/>
                  <a:pt x="57232" y="66294"/>
                </a:cubicBezTo>
                <a:lnTo>
                  <a:pt x="31668" y="66294"/>
                </a:lnTo>
                <a:cubicBezTo>
                  <a:pt x="29148" y="66294"/>
                  <a:pt x="26987" y="64389"/>
                  <a:pt x="26987" y="61722"/>
                </a:cubicBezTo>
                <a:cubicBezTo>
                  <a:pt x="26987" y="59436"/>
                  <a:pt x="29148" y="57150"/>
                  <a:pt x="31668" y="57150"/>
                </a:cubicBezTo>
                <a:close/>
                <a:moveTo>
                  <a:pt x="8633" y="37002"/>
                </a:moveTo>
                <a:lnTo>
                  <a:pt x="8633" y="246442"/>
                </a:lnTo>
                <a:lnTo>
                  <a:pt x="206467" y="246442"/>
                </a:lnTo>
                <a:lnTo>
                  <a:pt x="206467" y="230995"/>
                </a:lnTo>
                <a:cubicBezTo>
                  <a:pt x="202511" y="231713"/>
                  <a:pt x="198194" y="232073"/>
                  <a:pt x="193878" y="232073"/>
                </a:cubicBezTo>
                <a:cubicBezTo>
                  <a:pt x="143880" y="232073"/>
                  <a:pt x="103234" y="191478"/>
                  <a:pt x="103234" y="141902"/>
                </a:cubicBezTo>
                <a:cubicBezTo>
                  <a:pt x="103234" y="91967"/>
                  <a:pt x="143880" y="51372"/>
                  <a:pt x="193878" y="51372"/>
                </a:cubicBezTo>
                <a:cubicBezTo>
                  <a:pt x="198194" y="51372"/>
                  <a:pt x="202511" y="51731"/>
                  <a:pt x="206467" y="52450"/>
                </a:cubicBezTo>
                <a:lnTo>
                  <a:pt x="206467" y="37002"/>
                </a:lnTo>
                <a:lnTo>
                  <a:pt x="8633" y="37002"/>
                </a:lnTo>
                <a:close/>
                <a:moveTo>
                  <a:pt x="109347" y="14288"/>
                </a:moveTo>
                <a:cubicBezTo>
                  <a:pt x="112014" y="14288"/>
                  <a:pt x="113919" y="15941"/>
                  <a:pt x="113919" y="18256"/>
                </a:cubicBezTo>
                <a:cubicBezTo>
                  <a:pt x="113919" y="20241"/>
                  <a:pt x="112014" y="21894"/>
                  <a:pt x="109347" y="21894"/>
                </a:cubicBezTo>
                <a:cubicBezTo>
                  <a:pt x="106680" y="21894"/>
                  <a:pt x="104775" y="20241"/>
                  <a:pt x="104775" y="18256"/>
                </a:cubicBezTo>
                <a:cubicBezTo>
                  <a:pt x="104775" y="15941"/>
                  <a:pt x="106680" y="14288"/>
                  <a:pt x="109347" y="14288"/>
                </a:cubicBezTo>
                <a:close/>
                <a:moveTo>
                  <a:pt x="15826" y="8622"/>
                </a:moveTo>
                <a:cubicBezTo>
                  <a:pt x="11870" y="8622"/>
                  <a:pt x="8633" y="11855"/>
                  <a:pt x="8633" y="15447"/>
                </a:cubicBezTo>
                <a:lnTo>
                  <a:pt x="8633" y="28740"/>
                </a:lnTo>
                <a:lnTo>
                  <a:pt x="206467" y="28740"/>
                </a:lnTo>
                <a:lnTo>
                  <a:pt x="206467" y="15447"/>
                </a:lnTo>
                <a:cubicBezTo>
                  <a:pt x="206467" y="11855"/>
                  <a:pt x="203230" y="8622"/>
                  <a:pt x="199273" y="8622"/>
                </a:cubicBezTo>
                <a:lnTo>
                  <a:pt x="15826" y="8622"/>
                </a:lnTo>
                <a:close/>
                <a:moveTo>
                  <a:pt x="15826" y="0"/>
                </a:moveTo>
                <a:lnTo>
                  <a:pt x="199273" y="0"/>
                </a:lnTo>
                <a:cubicBezTo>
                  <a:pt x="208266" y="0"/>
                  <a:pt x="215100" y="6826"/>
                  <a:pt x="215100" y="15447"/>
                </a:cubicBezTo>
                <a:lnTo>
                  <a:pt x="215100" y="54246"/>
                </a:lnTo>
                <a:cubicBezTo>
                  <a:pt x="254667" y="63946"/>
                  <a:pt x="283803" y="99511"/>
                  <a:pt x="283803" y="141902"/>
                </a:cubicBezTo>
                <a:cubicBezTo>
                  <a:pt x="283803" y="184293"/>
                  <a:pt x="254667" y="219499"/>
                  <a:pt x="215100" y="229199"/>
                </a:cubicBezTo>
                <a:lnTo>
                  <a:pt x="215100" y="267997"/>
                </a:lnTo>
                <a:cubicBezTo>
                  <a:pt x="215100" y="276619"/>
                  <a:pt x="208266" y="283804"/>
                  <a:pt x="199273" y="283804"/>
                </a:cubicBezTo>
                <a:lnTo>
                  <a:pt x="15826" y="283804"/>
                </a:lnTo>
                <a:cubicBezTo>
                  <a:pt x="6834" y="283804"/>
                  <a:pt x="0" y="276619"/>
                  <a:pt x="0" y="267997"/>
                </a:cubicBezTo>
                <a:lnTo>
                  <a:pt x="0" y="15447"/>
                </a:lnTo>
                <a:cubicBezTo>
                  <a:pt x="0" y="6826"/>
                  <a:pt x="6834" y="0"/>
                  <a:pt x="158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D666ABD-B5CB-5241-B601-054B2DD5D492}"/>
              </a:ext>
            </a:extLst>
          </p:cNvPr>
          <p:cNvSpPr txBox="1"/>
          <p:nvPr/>
        </p:nvSpPr>
        <p:spPr>
          <a:xfrm>
            <a:off x="17640472" y="685471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9FA40712-8060-BE4F-BAB5-6FD410ECD1B0}"/>
              </a:ext>
            </a:extLst>
          </p:cNvPr>
          <p:cNvSpPr txBox="1">
            <a:spLocks/>
          </p:cNvSpPr>
          <p:nvPr/>
        </p:nvSpPr>
        <p:spPr>
          <a:xfrm>
            <a:off x="17640472" y="7538542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3976EE4-F647-9846-BF33-97EEAA42B872}"/>
              </a:ext>
            </a:extLst>
          </p:cNvPr>
          <p:cNvSpPr txBox="1"/>
          <p:nvPr/>
        </p:nvSpPr>
        <p:spPr>
          <a:xfrm>
            <a:off x="17012975" y="2908964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06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9A2F837F-05DD-C343-B648-672100895A84}"/>
              </a:ext>
            </a:extLst>
          </p:cNvPr>
          <p:cNvSpPr txBox="1">
            <a:spLocks/>
          </p:cNvSpPr>
          <p:nvPr/>
        </p:nvSpPr>
        <p:spPr>
          <a:xfrm>
            <a:off x="17012975" y="3592790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F4C5398-1D8E-8744-AC03-414059ABED72}"/>
              </a:ext>
            </a:extLst>
          </p:cNvPr>
          <p:cNvSpPr txBox="1"/>
          <p:nvPr/>
        </p:nvSpPr>
        <p:spPr>
          <a:xfrm>
            <a:off x="17012975" y="1080046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10E5D5CB-E2C2-1F45-8373-F2C3AA9FAF7A}"/>
              </a:ext>
            </a:extLst>
          </p:cNvPr>
          <p:cNvSpPr txBox="1">
            <a:spLocks/>
          </p:cNvSpPr>
          <p:nvPr/>
        </p:nvSpPr>
        <p:spPr>
          <a:xfrm>
            <a:off x="17012975" y="11484293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47AAE83-DC9F-E542-8D99-88CC5FB4F226}"/>
              </a:ext>
            </a:extLst>
          </p:cNvPr>
          <p:cNvSpPr txBox="1"/>
          <p:nvPr/>
        </p:nvSpPr>
        <p:spPr>
          <a:xfrm>
            <a:off x="4688173" y="2908964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8961AEDF-C2E0-4F40-A08A-30CE2BCABFA5}"/>
              </a:ext>
            </a:extLst>
          </p:cNvPr>
          <p:cNvSpPr txBox="1">
            <a:spLocks/>
          </p:cNvSpPr>
          <p:nvPr/>
        </p:nvSpPr>
        <p:spPr>
          <a:xfrm>
            <a:off x="2148322" y="3592790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B6FC70B-D1DE-2045-9BD7-FDAD49FA1496}"/>
              </a:ext>
            </a:extLst>
          </p:cNvPr>
          <p:cNvSpPr txBox="1"/>
          <p:nvPr/>
        </p:nvSpPr>
        <p:spPr>
          <a:xfrm>
            <a:off x="4688173" y="1080046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9183B180-8430-B34B-82A6-6280B6D07657}"/>
              </a:ext>
            </a:extLst>
          </p:cNvPr>
          <p:cNvSpPr txBox="1">
            <a:spLocks/>
          </p:cNvSpPr>
          <p:nvPr/>
        </p:nvSpPr>
        <p:spPr>
          <a:xfrm>
            <a:off x="2148322" y="11484293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D677015-B952-2047-ACBA-3C271B0C1258}"/>
              </a:ext>
            </a:extLst>
          </p:cNvPr>
          <p:cNvSpPr txBox="1"/>
          <p:nvPr/>
        </p:nvSpPr>
        <p:spPr>
          <a:xfrm>
            <a:off x="4087071" y="685471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B0EECE1A-E92C-8E45-9C4A-0C518F3E7659}"/>
              </a:ext>
            </a:extLst>
          </p:cNvPr>
          <p:cNvSpPr txBox="1">
            <a:spLocks/>
          </p:cNvSpPr>
          <p:nvPr/>
        </p:nvSpPr>
        <p:spPr>
          <a:xfrm>
            <a:off x="1547220" y="7538542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4041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02B97E-3AC7-CD4A-B9CE-4DEECBA256DB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A70EC1-D553-0C4C-BB94-1725505ED534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100D5167-66B7-7642-B74E-B500CA89E530}"/>
              </a:ext>
            </a:extLst>
          </p:cNvPr>
          <p:cNvSpPr/>
          <p:nvPr/>
        </p:nvSpPr>
        <p:spPr>
          <a:xfrm>
            <a:off x="7634578" y="3221288"/>
            <a:ext cx="7421858" cy="4234318"/>
          </a:xfrm>
          <a:custGeom>
            <a:avLst/>
            <a:gdLst>
              <a:gd name="connsiteX0" fmla="*/ 4554247 w 7421858"/>
              <a:gd name="connsiteY0" fmla="*/ 0 h 4234318"/>
              <a:gd name="connsiteX1" fmla="*/ 6735047 w 7421858"/>
              <a:gd name="connsiteY1" fmla="*/ 552199 h 4234318"/>
              <a:gd name="connsiteX2" fmla="*/ 6749999 w 7421858"/>
              <a:gd name="connsiteY2" fmla="*/ 560796 h 4234318"/>
              <a:gd name="connsiteX3" fmla="*/ 7020479 w 7421858"/>
              <a:gd name="connsiteY3" fmla="*/ 92310 h 4234318"/>
              <a:gd name="connsiteX4" fmla="*/ 7421858 w 7421858"/>
              <a:gd name="connsiteY4" fmla="*/ 2679530 h 4234318"/>
              <a:gd name="connsiteX5" fmla="*/ 4980571 w 7421858"/>
              <a:gd name="connsiteY5" fmla="*/ 3625535 h 4234318"/>
              <a:gd name="connsiteX6" fmla="*/ 5283100 w 7421858"/>
              <a:gd name="connsiteY6" fmla="*/ 3101540 h 4234318"/>
              <a:gd name="connsiteX7" fmla="*/ 5194752 w 7421858"/>
              <a:gd name="connsiteY7" fmla="*/ 3058980 h 4234318"/>
              <a:gd name="connsiteX8" fmla="*/ 4554247 w 7421858"/>
              <a:gd name="connsiteY8" fmla="*/ 2929668 h 4234318"/>
              <a:gd name="connsiteX9" fmla="*/ 2976825 w 7421858"/>
              <a:gd name="connsiteY9" fmla="*/ 4105225 h 4234318"/>
              <a:gd name="connsiteX10" fmla="*/ 2944914 w 7421858"/>
              <a:gd name="connsiteY10" fmla="*/ 4234318 h 4234318"/>
              <a:gd name="connsiteX11" fmla="*/ 1444712 w 7421858"/>
              <a:gd name="connsiteY11" fmla="*/ 3027326 h 4234318"/>
              <a:gd name="connsiteX12" fmla="*/ 0 w 7421858"/>
              <a:gd name="connsiteY12" fmla="*/ 4189673 h 4234318"/>
              <a:gd name="connsiteX13" fmla="*/ 29641 w 7421858"/>
              <a:gd name="connsiteY13" fmla="*/ 3892627 h 4234318"/>
              <a:gd name="connsiteX14" fmla="*/ 4554247 w 7421858"/>
              <a:gd name="connsiteY14" fmla="*/ 0 h 423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21858" h="4234318">
                <a:moveTo>
                  <a:pt x="4554247" y="0"/>
                </a:moveTo>
                <a:cubicBezTo>
                  <a:pt x="5343872" y="0"/>
                  <a:pt x="6086775" y="200037"/>
                  <a:pt x="6735047" y="552199"/>
                </a:cubicBezTo>
                <a:lnTo>
                  <a:pt x="6749999" y="560796"/>
                </a:lnTo>
                <a:lnTo>
                  <a:pt x="7020479" y="92310"/>
                </a:lnTo>
                <a:lnTo>
                  <a:pt x="7421858" y="2679530"/>
                </a:lnTo>
                <a:lnTo>
                  <a:pt x="4980571" y="3625535"/>
                </a:lnTo>
                <a:lnTo>
                  <a:pt x="5283100" y="3101540"/>
                </a:lnTo>
                <a:lnTo>
                  <a:pt x="5194752" y="3058980"/>
                </a:lnTo>
                <a:cubicBezTo>
                  <a:pt x="4997887" y="2975713"/>
                  <a:pt x="4781444" y="2929668"/>
                  <a:pt x="4554247" y="2929668"/>
                </a:cubicBezTo>
                <a:cubicBezTo>
                  <a:pt x="3808757" y="2929668"/>
                  <a:pt x="3179054" y="3425416"/>
                  <a:pt x="2976825" y="4105225"/>
                </a:cubicBezTo>
                <a:lnTo>
                  <a:pt x="2944914" y="4234318"/>
                </a:lnTo>
                <a:lnTo>
                  <a:pt x="1444712" y="3027326"/>
                </a:lnTo>
                <a:lnTo>
                  <a:pt x="0" y="4189673"/>
                </a:lnTo>
                <a:lnTo>
                  <a:pt x="29641" y="3892627"/>
                </a:lnTo>
                <a:cubicBezTo>
                  <a:pt x="359173" y="1689568"/>
                  <a:pt x="2259400" y="0"/>
                  <a:pt x="45542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7F86F7AF-5D94-E94D-819E-144380AF9AD8}"/>
              </a:ext>
            </a:extLst>
          </p:cNvPr>
          <p:cNvSpPr/>
          <p:nvPr/>
        </p:nvSpPr>
        <p:spPr>
          <a:xfrm>
            <a:off x="12401516" y="4015810"/>
            <a:ext cx="4362485" cy="8142296"/>
          </a:xfrm>
          <a:custGeom>
            <a:avLst/>
            <a:gdLst>
              <a:gd name="connsiteX0" fmla="*/ 2362483 w 4362485"/>
              <a:gd name="connsiteY0" fmla="*/ 0 h 8142296"/>
              <a:gd name="connsiteX1" fmla="*/ 2402074 w 4362485"/>
              <a:gd name="connsiteY1" fmla="*/ 25803 h 8142296"/>
              <a:gd name="connsiteX2" fmla="*/ 4362485 w 4362485"/>
              <a:gd name="connsiteY2" fmla="*/ 3780653 h 8142296"/>
              <a:gd name="connsiteX3" fmla="*/ 2402074 w 4362485"/>
              <a:gd name="connsiteY3" fmla="*/ 7535503 h 8142296"/>
              <a:gd name="connsiteX4" fmla="*/ 2176016 w 4362485"/>
              <a:gd name="connsiteY4" fmla="*/ 7682833 h 8142296"/>
              <a:gd name="connsiteX5" fmla="*/ 2441287 w 4362485"/>
              <a:gd name="connsiteY5" fmla="*/ 8142296 h 8142296"/>
              <a:gd name="connsiteX6" fmla="*/ 0 w 4362485"/>
              <a:gd name="connsiteY6" fmla="*/ 7196290 h 8142296"/>
              <a:gd name="connsiteX7" fmla="*/ 401379 w 4362485"/>
              <a:gd name="connsiteY7" fmla="*/ 4609071 h 8142296"/>
              <a:gd name="connsiteX8" fmla="*/ 709786 w 4362485"/>
              <a:gd name="connsiteY8" fmla="*/ 5143248 h 8142296"/>
              <a:gd name="connsiteX9" fmla="*/ 864172 w 4362485"/>
              <a:gd name="connsiteY9" fmla="*/ 5024899 h 8142296"/>
              <a:gd name="connsiteX10" fmla="*/ 1432817 w 4362485"/>
              <a:gd name="connsiteY10" fmla="*/ 3780653 h 8142296"/>
              <a:gd name="connsiteX11" fmla="*/ 1005344 w 4362485"/>
              <a:gd name="connsiteY11" fmla="*/ 2674252 h 8142296"/>
              <a:gd name="connsiteX12" fmla="*/ 895346 w 4362485"/>
              <a:gd name="connsiteY12" fmla="*/ 2566847 h 8142296"/>
              <a:gd name="connsiteX13" fmla="*/ 2654921 w 4362485"/>
              <a:gd name="connsiteY13" fmla="*/ 1885007 h 814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62485" h="8142296">
                <a:moveTo>
                  <a:pt x="2362483" y="0"/>
                </a:moveTo>
                <a:lnTo>
                  <a:pt x="2402074" y="25803"/>
                </a:lnTo>
                <a:cubicBezTo>
                  <a:pt x="3587147" y="852596"/>
                  <a:pt x="4362485" y="2226080"/>
                  <a:pt x="4362485" y="3780653"/>
                </a:cubicBezTo>
                <a:cubicBezTo>
                  <a:pt x="4362485" y="5335227"/>
                  <a:pt x="3587147" y="6708711"/>
                  <a:pt x="2402074" y="7535503"/>
                </a:cubicBezTo>
                <a:lnTo>
                  <a:pt x="2176016" y="7682833"/>
                </a:lnTo>
                <a:lnTo>
                  <a:pt x="2441287" y="8142296"/>
                </a:lnTo>
                <a:lnTo>
                  <a:pt x="0" y="7196290"/>
                </a:lnTo>
                <a:lnTo>
                  <a:pt x="401379" y="4609071"/>
                </a:lnTo>
                <a:lnTo>
                  <a:pt x="709786" y="5143248"/>
                </a:lnTo>
                <a:lnTo>
                  <a:pt x="864172" y="5024899"/>
                </a:lnTo>
                <a:cubicBezTo>
                  <a:pt x="1212485" y="4723179"/>
                  <a:pt x="1432817" y="4277647"/>
                  <a:pt x="1432817" y="3780653"/>
                </a:cubicBezTo>
                <a:cubicBezTo>
                  <a:pt x="1432817" y="3354659"/>
                  <a:pt x="1270940" y="2966473"/>
                  <a:pt x="1005344" y="2674252"/>
                </a:cubicBezTo>
                <a:lnTo>
                  <a:pt x="895346" y="2566847"/>
                </a:lnTo>
                <a:lnTo>
                  <a:pt x="2654921" y="188500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B882E27B-BE3C-3A42-8DCC-EE03B4339E7A}"/>
              </a:ext>
            </a:extLst>
          </p:cNvPr>
          <p:cNvSpPr/>
          <p:nvPr/>
        </p:nvSpPr>
        <p:spPr>
          <a:xfrm>
            <a:off x="7039382" y="6248614"/>
            <a:ext cx="7156130" cy="6123024"/>
          </a:xfrm>
          <a:custGeom>
            <a:avLst/>
            <a:gdLst>
              <a:gd name="connsiteX0" fmla="*/ 2039909 w 7156130"/>
              <a:gd name="connsiteY0" fmla="*/ 0 h 6123024"/>
              <a:gd name="connsiteX1" fmla="*/ 4079817 w 7156130"/>
              <a:gd name="connsiteY1" fmla="*/ 1641214 h 6123024"/>
              <a:gd name="connsiteX2" fmla="*/ 3508652 w 7156130"/>
              <a:gd name="connsiteY2" fmla="*/ 1641214 h 6123024"/>
              <a:gd name="connsiteX3" fmla="*/ 3512433 w 7156130"/>
              <a:gd name="connsiteY3" fmla="*/ 1716092 h 6123024"/>
              <a:gd name="connsiteX4" fmla="*/ 5149444 w 7156130"/>
              <a:gd name="connsiteY4" fmla="*/ 3193356 h 6123024"/>
              <a:gd name="connsiteX5" fmla="*/ 5638767 w 7156130"/>
              <a:gd name="connsiteY5" fmla="*/ 3119377 h 6123024"/>
              <a:gd name="connsiteX6" fmla="*/ 5648797 w 7156130"/>
              <a:gd name="connsiteY6" fmla="*/ 3115706 h 6123024"/>
              <a:gd name="connsiteX7" fmla="*/ 5362134 w 7156130"/>
              <a:gd name="connsiteY7" fmla="*/ 4963487 h 6123024"/>
              <a:gd name="connsiteX8" fmla="*/ 7156130 w 7156130"/>
              <a:gd name="connsiteY8" fmla="*/ 5658666 h 6123024"/>
              <a:gd name="connsiteX9" fmla="*/ 7082800 w 7156130"/>
              <a:gd name="connsiteY9" fmla="*/ 5695661 h 6123024"/>
              <a:gd name="connsiteX10" fmla="*/ 5149444 w 7156130"/>
              <a:gd name="connsiteY10" fmla="*/ 6123024 h 6123024"/>
              <a:gd name="connsiteX11" fmla="*/ 580222 w 7156130"/>
              <a:gd name="connsiteY11" fmla="*/ 1783287 h 6123024"/>
              <a:gd name="connsiteX12" fmla="*/ 576630 w 7156130"/>
              <a:gd name="connsiteY12" fmla="*/ 1641214 h 6123024"/>
              <a:gd name="connsiteX13" fmla="*/ 0 w 7156130"/>
              <a:gd name="connsiteY13" fmla="*/ 1641214 h 612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56130" h="6123024">
                <a:moveTo>
                  <a:pt x="2039909" y="0"/>
                </a:moveTo>
                <a:lnTo>
                  <a:pt x="4079817" y="1641214"/>
                </a:lnTo>
                <a:lnTo>
                  <a:pt x="3508652" y="1641214"/>
                </a:lnTo>
                <a:lnTo>
                  <a:pt x="3512433" y="1716092"/>
                </a:lnTo>
                <a:cubicBezTo>
                  <a:pt x="3596699" y="2545849"/>
                  <a:pt x="4297455" y="3193356"/>
                  <a:pt x="5149444" y="3193356"/>
                </a:cubicBezTo>
                <a:cubicBezTo>
                  <a:pt x="5319842" y="3193356"/>
                  <a:pt x="5484190" y="3167456"/>
                  <a:pt x="5638767" y="3119377"/>
                </a:cubicBezTo>
                <a:lnTo>
                  <a:pt x="5648797" y="3115706"/>
                </a:lnTo>
                <a:lnTo>
                  <a:pt x="5362134" y="4963487"/>
                </a:lnTo>
                <a:lnTo>
                  <a:pt x="7156130" y="5658666"/>
                </a:lnTo>
                <a:lnTo>
                  <a:pt x="7082800" y="5695661"/>
                </a:lnTo>
                <a:cubicBezTo>
                  <a:pt x="6495516" y="5969871"/>
                  <a:pt x="5840366" y="6123024"/>
                  <a:pt x="5149444" y="6123024"/>
                </a:cubicBezTo>
                <a:cubicBezTo>
                  <a:pt x="2701607" y="6123024"/>
                  <a:pt x="702760" y="4200671"/>
                  <a:pt x="580222" y="1783287"/>
                </a:cubicBezTo>
                <a:lnTo>
                  <a:pt x="576630" y="1641214"/>
                </a:lnTo>
                <a:lnTo>
                  <a:pt x="0" y="16412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D8330F-8A13-0742-809E-A162286F0DBA}"/>
              </a:ext>
            </a:extLst>
          </p:cNvPr>
          <p:cNvSpPr txBox="1"/>
          <p:nvPr/>
        </p:nvSpPr>
        <p:spPr>
          <a:xfrm>
            <a:off x="8580011" y="6690912"/>
            <a:ext cx="97494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54536FC-D172-E344-8054-F6B995E784B4}"/>
              </a:ext>
            </a:extLst>
          </p:cNvPr>
          <p:cNvSpPr txBox="1"/>
          <p:nvPr/>
        </p:nvSpPr>
        <p:spPr>
          <a:xfrm>
            <a:off x="13698462" y="5057184"/>
            <a:ext cx="1125629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62C44B-E5B4-364E-B078-1947602A2195}"/>
              </a:ext>
            </a:extLst>
          </p:cNvPr>
          <p:cNvSpPr txBox="1"/>
          <p:nvPr/>
        </p:nvSpPr>
        <p:spPr>
          <a:xfrm>
            <a:off x="12576166" y="10385088"/>
            <a:ext cx="115127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42" name="Freeform 10">
            <a:extLst>
              <a:ext uri="{FF2B5EF4-FFF2-40B4-BE49-F238E27FC236}">
                <a16:creationId xmlns:a16="http://schemas.microsoft.com/office/drawing/2014/main" id="{8FAA4580-DD3D-2E48-995A-1B732F01CA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71673" y="7616134"/>
            <a:ext cx="1423338" cy="1423338"/>
          </a:xfrm>
          <a:custGeom>
            <a:avLst/>
            <a:gdLst>
              <a:gd name="T0" fmla="*/ 2147483646 w 810"/>
              <a:gd name="T1" fmla="*/ 2147483646 h 810"/>
              <a:gd name="T2" fmla="*/ 2147483646 w 810"/>
              <a:gd name="T3" fmla="*/ 2147483646 h 810"/>
              <a:gd name="T4" fmla="*/ 2147483646 w 810"/>
              <a:gd name="T5" fmla="*/ 2147483646 h 810"/>
              <a:gd name="T6" fmla="*/ 2147483646 w 810"/>
              <a:gd name="T7" fmla="*/ 2147483646 h 810"/>
              <a:gd name="T8" fmla="*/ 2147483646 w 810"/>
              <a:gd name="T9" fmla="*/ 2147483646 h 810"/>
              <a:gd name="T10" fmla="*/ 2147483646 w 810"/>
              <a:gd name="T11" fmla="*/ 2147483646 h 810"/>
              <a:gd name="T12" fmla="*/ 2147483646 w 810"/>
              <a:gd name="T13" fmla="*/ 2147483646 h 810"/>
              <a:gd name="T14" fmla="*/ 2147483646 w 810"/>
              <a:gd name="T15" fmla="*/ 2147483646 h 810"/>
              <a:gd name="T16" fmla="*/ 2147483646 w 810"/>
              <a:gd name="T17" fmla="*/ 2147483646 h 810"/>
              <a:gd name="T18" fmla="*/ 2147483646 w 810"/>
              <a:gd name="T19" fmla="*/ 2147483646 h 810"/>
              <a:gd name="T20" fmla="*/ 2147483646 w 810"/>
              <a:gd name="T21" fmla="*/ 2147483646 h 810"/>
              <a:gd name="T22" fmla="*/ 2147483646 w 810"/>
              <a:gd name="T23" fmla="*/ 2147483646 h 810"/>
              <a:gd name="T24" fmla="*/ 2147483646 w 810"/>
              <a:gd name="T25" fmla="*/ 2147483646 h 810"/>
              <a:gd name="T26" fmla="*/ 2147483646 w 810"/>
              <a:gd name="T27" fmla="*/ 2147483646 h 810"/>
              <a:gd name="T28" fmla="*/ 2147483646 w 810"/>
              <a:gd name="T29" fmla="*/ 2147483646 h 810"/>
              <a:gd name="T30" fmla="*/ 2147483646 w 810"/>
              <a:gd name="T31" fmla="*/ 2147483646 h 810"/>
              <a:gd name="T32" fmla="*/ 2147483646 w 810"/>
              <a:gd name="T33" fmla="*/ 2147483646 h 810"/>
              <a:gd name="T34" fmla="*/ 2147483646 w 810"/>
              <a:gd name="T35" fmla="*/ 2147483646 h 810"/>
              <a:gd name="T36" fmla="*/ 2147483646 w 810"/>
              <a:gd name="T37" fmla="*/ 2147483646 h 810"/>
              <a:gd name="T38" fmla="*/ 2147483646 w 810"/>
              <a:gd name="T39" fmla="*/ 2147483646 h 810"/>
              <a:gd name="T40" fmla="*/ 2147483646 w 810"/>
              <a:gd name="T41" fmla="*/ 2147483646 h 810"/>
              <a:gd name="T42" fmla="*/ 2147483646 w 810"/>
              <a:gd name="T43" fmla="*/ 2147483646 h 810"/>
              <a:gd name="T44" fmla="*/ 2147483646 w 810"/>
              <a:gd name="T45" fmla="*/ 2147483646 h 810"/>
              <a:gd name="T46" fmla="*/ 2147483646 w 810"/>
              <a:gd name="T47" fmla="*/ 2147483646 h 810"/>
              <a:gd name="T48" fmla="*/ 2147483646 w 810"/>
              <a:gd name="T49" fmla="*/ 2147483646 h 810"/>
              <a:gd name="T50" fmla="*/ 2147483646 w 810"/>
              <a:gd name="T51" fmla="*/ 2147483646 h 810"/>
              <a:gd name="T52" fmla="*/ 2147483646 w 810"/>
              <a:gd name="T53" fmla="*/ 2147483646 h 810"/>
              <a:gd name="T54" fmla="*/ 2147483646 w 810"/>
              <a:gd name="T55" fmla="*/ 2147483646 h 810"/>
              <a:gd name="T56" fmla="*/ 2147483646 w 810"/>
              <a:gd name="T57" fmla="*/ 2147483646 h 810"/>
              <a:gd name="T58" fmla="*/ 2147483646 w 810"/>
              <a:gd name="T59" fmla="*/ 2147483646 h 810"/>
              <a:gd name="T60" fmla="*/ 2147483646 w 810"/>
              <a:gd name="T61" fmla="*/ 2147483646 h 810"/>
              <a:gd name="T62" fmla="*/ 2147483646 w 810"/>
              <a:gd name="T63" fmla="*/ 2147483646 h 810"/>
              <a:gd name="T64" fmla="*/ 2147483646 w 810"/>
              <a:gd name="T65" fmla="*/ 2147483646 h 810"/>
              <a:gd name="T66" fmla="*/ 2147483646 w 810"/>
              <a:gd name="T67" fmla="*/ 2147483646 h 810"/>
              <a:gd name="T68" fmla="*/ 2147483646 w 810"/>
              <a:gd name="T69" fmla="*/ 2147483646 h 810"/>
              <a:gd name="T70" fmla="*/ 2147483646 w 810"/>
              <a:gd name="T71" fmla="*/ 2147483646 h 810"/>
              <a:gd name="T72" fmla="*/ 2147483646 w 810"/>
              <a:gd name="T73" fmla="*/ 2147483646 h 810"/>
              <a:gd name="T74" fmla="*/ 2147483646 w 810"/>
              <a:gd name="T75" fmla="*/ 2147483646 h 810"/>
              <a:gd name="T76" fmla="*/ 2147483646 w 810"/>
              <a:gd name="T77" fmla="*/ 2147483646 h 810"/>
              <a:gd name="T78" fmla="*/ 2147483646 w 810"/>
              <a:gd name="T79" fmla="*/ 2147483646 h 810"/>
              <a:gd name="T80" fmla="*/ 2147483646 w 810"/>
              <a:gd name="T81" fmla="*/ 2147483646 h 810"/>
              <a:gd name="T82" fmla="*/ 2147483646 w 810"/>
              <a:gd name="T83" fmla="*/ 2147483646 h 810"/>
              <a:gd name="T84" fmla="*/ 2147483646 w 810"/>
              <a:gd name="T85" fmla="*/ 2147483646 h 810"/>
              <a:gd name="T86" fmla="*/ 2147483646 w 810"/>
              <a:gd name="T87" fmla="*/ 2147483646 h 810"/>
              <a:gd name="T88" fmla="*/ 2147483646 w 810"/>
              <a:gd name="T89" fmla="*/ 2147483646 h 810"/>
              <a:gd name="T90" fmla="*/ 2147483646 w 810"/>
              <a:gd name="T91" fmla="*/ 2147483646 h 810"/>
              <a:gd name="T92" fmla="*/ 2147483646 w 810"/>
              <a:gd name="T93" fmla="*/ 2147483646 h 810"/>
              <a:gd name="T94" fmla="*/ 2147483646 w 810"/>
              <a:gd name="T95" fmla="*/ 2147483646 h 810"/>
              <a:gd name="T96" fmla="*/ 2147483646 w 810"/>
              <a:gd name="T97" fmla="*/ 2147483646 h 810"/>
              <a:gd name="T98" fmla="*/ 2147483646 w 810"/>
              <a:gd name="T99" fmla="*/ 2147483646 h 810"/>
              <a:gd name="T100" fmla="*/ 2147483646 w 810"/>
              <a:gd name="T101" fmla="*/ 2147483646 h 810"/>
              <a:gd name="T102" fmla="*/ 2147483646 w 810"/>
              <a:gd name="T103" fmla="*/ 2147483646 h 810"/>
              <a:gd name="T104" fmla="*/ 2147483646 w 810"/>
              <a:gd name="T105" fmla="*/ 2147483646 h 810"/>
              <a:gd name="T106" fmla="*/ 2147483646 w 810"/>
              <a:gd name="T107" fmla="*/ 0 h 810"/>
              <a:gd name="T108" fmla="*/ 2147483646 w 810"/>
              <a:gd name="T109" fmla="*/ 0 h 810"/>
              <a:gd name="T110" fmla="*/ 2147483646 w 810"/>
              <a:gd name="T111" fmla="*/ 2147483646 h 810"/>
              <a:gd name="T112" fmla="*/ 2147483646 w 810"/>
              <a:gd name="T113" fmla="*/ 2147483646 h 810"/>
              <a:gd name="T114" fmla="*/ 2147483646 w 810"/>
              <a:gd name="T115" fmla="*/ 2147483646 h 810"/>
              <a:gd name="T116" fmla="*/ 0 w 810"/>
              <a:gd name="T117" fmla="*/ 2147483646 h 810"/>
              <a:gd name="T118" fmla="*/ 2147483646 w 810"/>
              <a:gd name="T119" fmla="*/ 2147483646 h 810"/>
              <a:gd name="T120" fmla="*/ 2147483646 w 810"/>
              <a:gd name="T121" fmla="*/ 2147483646 h 810"/>
              <a:gd name="T122" fmla="*/ 2147483646 w 810"/>
              <a:gd name="T123" fmla="*/ 2147483646 h 810"/>
              <a:gd name="T124" fmla="*/ 2147483646 w 810"/>
              <a:gd name="T125" fmla="*/ 2147483646 h 81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810" h="810">
                <a:moveTo>
                  <a:pt x="784" y="654"/>
                </a:moveTo>
                <a:lnTo>
                  <a:pt x="784" y="654"/>
                </a:lnTo>
                <a:cubicBezTo>
                  <a:pt x="715" y="660"/>
                  <a:pt x="660" y="715"/>
                  <a:pt x="654" y="784"/>
                </a:cubicBezTo>
                <a:lnTo>
                  <a:pt x="155" y="784"/>
                </a:lnTo>
                <a:cubicBezTo>
                  <a:pt x="149" y="715"/>
                  <a:pt x="94" y="660"/>
                  <a:pt x="25" y="654"/>
                </a:cubicBezTo>
                <a:lnTo>
                  <a:pt x="25" y="243"/>
                </a:lnTo>
                <a:lnTo>
                  <a:pt x="78" y="401"/>
                </a:lnTo>
                <a:cubicBezTo>
                  <a:pt x="91" y="440"/>
                  <a:pt x="126" y="465"/>
                  <a:pt x="166" y="465"/>
                </a:cubicBezTo>
                <a:lnTo>
                  <a:pt x="180" y="465"/>
                </a:lnTo>
                <a:lnTo>
                  <a:pt x="180" y="478"/>
                </a:lnTo>
                <a:cubicBezTo>
                  <a:pt x="180" y="512"/>
                  <a:pt x="207" y="540"/>
                  <a:pt x="241" y="540"/>
                </a:cubicBezTo>
                <a:cubicBezTo>
                  <a:pt x="275" y="540"/>
                  <a:pt x="302" y="512"/>
                  <a:pt x="302" y="478"/>
                </a:cubicBezTo>
                <a:lnTo>
                  <a:pt x="302" y="465"/>
                </a:lnTo>
                <a:lnTo>
                  <a:pt x="506" y="465"/>
                </a:lnTo>
                <a:lnTo>
                  <a:pt x="506" y="478"/>
                </a:lnTo>
                <a:cubicBezTo>
                  <a:pt x="506" y="512"/>
                  <a:pt x="534" y="540"/>
                  <a:pt x="568" y="540"/>
                </a:cubicBezTo>
                <a:cubicBezTo>
                  <a:pt x="602" y="540"/>
                  <a:pt x="629" y="512"/>
                  <a:pt x="629" y="478"/>
                </a:cubicBezTo>
                <a:lnTo>
                  <a:pt x="629" y="465"/>
                </a:lnTo>
                <a:lnTo>
                  <a:pt x="642" y="465"/>
                </a:lnTo>
                <a:cubicBezTo>
                  <a:pt x="683" y="465"/>
                  <a:pt x="718" y="440"/>
                  <a:pt x="731" y="401"/>
                </a:cubicBezTo>
                <a:lnTo>
                  <a:pt x="784" y="243"/>
                </a:lnTo>
                <a:lnTo>
                  <a:pt x="784" y="654"/>
                </a:lnTo>
                <a:close/>
                <a:moveTo>
                  <a:pt x="784" y="747"/>
                </a:moveTo>
                <a:lnTo>
                  <a:pt x="784" y="747"/>
                </a:lnTo>
                <a:cubicBezTo>
                  <a:pt x="784" y="768"/>
                  <a:pt x="768" y="784"/>
                  <a:pt x="748" y="784"/>
                </a:cubicBezTo>
                <a:lnTo>
                  <a:pt x="679" y="784"/>
                </a:lnTo>
                <a:cubicBezTo>
                  <a:pt x="684" y="729"/>
                  <a:pt x="729" y="684"/>
                  <a:pt x="784" y="679"/>
                </a:cubicBezTo>
                <a:lnTo>
                  <a:pt x="784" y="747"/>
                </a:lnTo>
                <a:close/>
                <a:moveTo>
                  <a:pt x="61" y="784"/>
                </a:moveTo>
                <a:lnTo>
                  <a:pt x="61" y="784"/>
                </a:lnTo>
                <a:cubicBezTo>
                  <a:pt x="41" y="784"/>
                  <a:pt x="25" y="768"/>
                  <a:pt x="25" y="747"/>
                </a:cubicBezTo>
                <a:lnTo>
                  <a:pt x="25" y="679"/>
                </a:lnTo>
                <a:cubicBezTo>
                  <a:pt x="80" y="684"/>
                  <a:pt x="125" y="729"/>
                  <a:pt x="130" y="784"/>
                </a:cubicBezTo>
                <a:lnTo>
                  <a:pt x="61" y="784"/>
                </a:lnTo>
                <a:close/>
                <a:moveTo>
                  <a:pt x="278" y="425"/>
                </a:moveTo>
                <a:lnTo>
                  <a:pt x="278" y="478"/>
                </a:lnTo>
                <a:cubicBezTo>
                  <a:pt x="278" y="498"/>
                  <a:pt x="261" y="515"/>
                  <a:pt x="241" y="515"/>
                </a:cubicBezTo>
                <a:cubicBezTo>
                  <a:pt x="221" y="515"/>
                  <a:pt x="205" y="498"/>
                  <a:pt x="205" y="478"/>
                </a:cubicBezTo>
                <a:lnTo>
                  <a:pt x="205" y="425"/>
                </a:lnTo>
                <a:lnTo>
                  <a:pt x="278" y="425"/>
                </a:lnTo>
                <a:close/>
                <a:moveTo>
                  <a:pt x="604" y="425"/>
                </a:moveTo>
                <a:lnTo>
                  <a:pt x="604" y="478"/>
                </a:lnTo>
                <a:cubicBezTo>
                  <a:pt x="604" y="498"/>
                  <a:pt x="588" y="515"/>
                  <a:pt x="568" y="515"/>
                </a:cubicBezTo>
                <a:cubicBezTo>
                  <a:pt x="548" y="515"/>
                  <a:pt x="531" y="498"/>
                  <a:pt x="531" y="478"/>
                </a:cubicBezTo>
                <a:lnTo>
                  <a:pt x="531" y="425"/>
                </a:lnTo>
                <a:lnTo>
                  <a:pt x="604" y="425"/>
                </a:lnTo>
                <a:close/>
                <a:moveTo>
                  <a:pt x="32" y="138"/>
                </a:moveTo>
                <a:lnTo>
                  <a:pt x="32" y="138"/>
                </a:lnTo>
                <a:cubicBezTo>
                  <a:pt x="38" y="128"/>
                  <a:pt x="49" y="123"/>
                  <a:pt x="61" y="123"/>
                </a:cubicBezTo>
                <a:lnTo>
                  <a:pt x="747" y="123"/>
                </a:lnTo>
                <a:cubicBezTo>
                  <a:pt x="760" y="123"/>
                  <a:pt x="770" y="128"/>
                  <a:pt x="777" y="138"/>
                </a:cubicBezTo>
                <a:cubicBezTo>
                  <a:pt x="784" y="148"/>
                  <a:pt x="786" y="159"/>
                  <a:pt x="783" y="171"/>
                </a:cubicBezTo>
                <a:lnTo>
                  <a:pt x="708" y="394"/>
                </a:lnTo>
                <a:cubicBezTo>
                  <a:pt x="698" y="422"/>
                  <a:pt x="672" y="441"/>
                  <a:pt x="642" y="441"/>
                </a:cubicBezTo>
                <a:lnTo>
                  <a:pt x="629" y="441"/>
                </a:lnTo>
                <a:lnTo>
                  <a:pt x="629" y="412"/>
                </a:lnTo>
                <a:cubicBezTo>
                  <a:pt x="629" y="406"/>
                  <a:pt x="624" y="400"/>
                  <a:pt x="617" y="400"/>
                </a:cubicBezTo>
                <a:lnTo>
                  <a:pt x="519" y="400"/>
                </a:lnTo>
                <a:cubicBezTo>
                  <a:pt x="512" y="400"/>
                  <a:pt x="506" y="406"/>
                  <a:pt x="506" y="412"/>
                </a:cubicBezTo>
                <a:lnTo>
                  <a:pt x="506" y="441"/>
                </a:lnTo>
                <a:lnTo>
                  <a:pt x="302" y="441"/>
                </a:lnTo>
                <a:lnTo>
                  <a:pt x="302" y="412"/>
                </a:lnTo>
                <a:cubicBezTo>
                  <a:pt x="302" y="406"/>
                  <a:pt x="297" y="400"/>
                  <a:pt x="290" y="400"/>
                </a:cubicBezTo>
                <a:lnTo>
                  <a:pt x="192" y="400"/>
                </a:lnTo>
                <a:cubicBezTo>
                  <a:pt x="185" y="400"/>
                  <a:pt x="180" y="406"/>
                  <a:pt x="180" y="412"/>
                </a:cubicBezTo>
                <a:lnTo>
                  <a:pt x="180" y="441"/>
                </a:lnTo>
                <a:lnTo>
                  <a:pt x="166" y="441"/>
                </a:lnTo>
                <a:cubicBezTo>
                  <a:pt x="137" y="441"/>
                  <a:pt x="110" y="422"/>
                  <a:pt x="101" y="394"/>
                </a:cubicBezTo>
                <a:lnTo>
                  <a:pt x="27" y="171"/>
                </a:lnTo>
                <a:cubicBezTo>
                  <a:pt x="23" y="159"/>
                  <a:pt x="25" y="148"/>
                  <a:pt x="32" y="138"/>
                </a:cubicBezTo>
                <a:close/>
                <a:moveTo>
                  <a:pt x="253" y="78"/>
                </a:moveTo>
                <a:lnTo>
                  <a:pt x="253" y="78"/>
                </a:lnTo>
                <a:cubicBezTo>
                  <a:pt x="253" y="48"/>
                  <a:pt x="277" y="24"/>
                  <a:pt x="306" y="24"/>
                </a:cubicBezTo>
                <a:lnTo>
                  <a:pt x="502" y="24"/>
                </a:lnTo>
                <a:cubicBezTo>
                  <a:pt x="532" y="24"/>
                  <a:pt x="556" y="48"/>
                  <a:pt x="556" y="78"/>
                </a:cubicBezTo>
                <a:lnTo>
                  <a:pt x="556" y="98"/>
                </a:lnTo>
                <a:lnTo>
                  <a:pt x="253" y="98"/>
                </a:lnTo>
                <a:lnTo>
                  <a:pt x="253" y="78"/>
                </a:lnTo>
                <a:close/>
                <a:moveTo>
                  <a:pt x="797" y="124"/>
                </a:moveTo>
                <a:lnTo>
                  <a:pt x="797" y="124"/>
                </a:lnTo>
                <a:cubicBezTo>
                  <a:pt x="785" y="107"/>
                  <a:pt x="767" y="98"/>
                  <a:pt x="747" y="98"/>
                </a:cubicBezTo>
                <a:lnTo>
                  <a:pt x="580" y="98"/>
                </a:lnTo>
                <a:lnTo>
                  <a:pt x="580" y="78"/>
                </a:lnTo>
                <a:cubicBezTo>
                  <a:pt x="580" y="35"/>
                  <a:pt x="545" y="0"/>
                  <a:pt x="502" y="0"/>
                </a:cubicBezTo>
                <a:lnTo>
                  <a:pt x="306" y="0"/>
                </a:lnTo>
                <a:cubicBezTo>
                  <a:pt x="264" y="0"/>
                  <a:pt x="229" y="35"/>
                  <a:pt x="229" y="78"/>
                </a:cubicBezTo>
                <a:lnTo>
                  <a:pt x="229" y="98"/>
                </a:lnTo>
                <a:lnTo>
                  <a:pt x="61" y="98"/>
                </a:lnTo>
                <a:cubicBezTo>
                  <a:pt x="41" y="98"/>
                  <a:pt x="24" y="107"/>
                  <a:pt x="12" y="124"/>
                </a:cubicBezTo>
                <a:cubicBezTo>
                  <a:pt x="4" y="135"/>
                  <a:pt x="0" y="148"/>
                  <a:pt x="0" y="161"/>
                </a:cubicBezTo>
                <a:lnTo>
                  <a:pt x="0" y="747"/>
                </a:lnTo>
                <a:cubicBezTo>
                  <a:pt x="0" y="782"/>
                  <a:pt x="28" y="809"/>
                  <a:pt x="61" y="809"/>
                </a:cubicBezTo>
                <a:lnTo>
                  <a:pt x="748" y="809"/>
                </a:lnTo>
                <a:cubicBezTo>
                  <a:pt x="781" y="809"/>
                  <a:pt x="809" y="782"/>
                  <a:pt x="809" y="747"/>
                </a:cubicBezTo>
                <a:lnTo>
                  <a:pt x="809" y="161"/>
                </a:lnTo>
                <a:cubicBezTo>
                  <a:pt x="809" y="148"/>
                  <a:pt x="805" y="135"/>
                  <a:pt x="797" y="1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949">
            <a:extLst>
              <a:ext uri="{FF2B5EF4-FFF2-40B4-BE49-F238E27FC236}">
                <a16:creationId xmlns:a16="http://schemas.microsoft.com/office/drawing/2014/main" id="{EA5902C7-71C0-9B4A-901F-953E937DFC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75609" y="4099276"/>
            <a:ext cx="1419076" cy="1423338"/>
          </a:xfrm>
          <a:custGeom>
            <a:avLst/>
            <a:gdLst>
              <a:gd name="T0" fmla="*/ 1584479 w 291288"/>
              <a:gd name="T1" fmla="*/ 5081546 h 291739"/>
              <a:gd name="T2" fmla="*/ 1497482 w 291288"/>
              <a:gd name="T3" fmla="*/ 5650958 h 291739"/>
              <a:gd name="T4" fmla="*/ 2845342 w 291288"/>
              <a:gd name="T5" fmla="*/ 5650958 h 291739"/>
              <a:gd name="T6" fmla="*/ 2845342 w 291288"/>
              <a:gd name="T7" fmla="*/ 5081546 h 291739"/>
              <a:gd name="T8" fmla="*/ 1693171 w 291288"/>
              <a:gd name="T9" fmla="*/ 4411191 h 291739"/>
              <a:gd name="T10" fmla="*/ 1613438 w 291288"/>
              <a:gd name="T11" fmla="*/ 4901341 h 291739"/>
              <a:gd name="T12" fmla="*/ 2932303 w 291288"/>
              <a:gd name="T13" fmla="*/ 4901341 h 291739"/>
              <a:gd name="T14" fmla="*/ 3019233 w 291288"/>
              <a:gd name="T15" fmla="*/ 4995057 h 291739"/>
              <a:gd name="T16" fmla="*/ 3019233 w 291288"/>
              <a:gd name="T17" fmla="*/ 5650958 h 291739"/>
              <a:gd name="T18" fmla="*/ 5396083 w 291288"/>
              <a:gd name="T19" fmla="*/ 5650958 h 291739"/>
              <a:gd name="T20" fmla="*/ 2910585 w 291288"/>
              <a:gd name="T21" fmla="*/ 4411191 h 291739"/>
              <a:gd name="T22" fmla="*/ 584454 w 291288"/>
              <a:gd name="T23" fmla="*/ 4411191 h 291739"/>
              <a:gd name="T24" fmla="*/ 207645 w 291288"/>
              <a:gd name="T25" fmla="*/ 5650958 h 291739"/>
              <a:gd name="T26" fmla="*/ 1316308 w 291288"/>
              <a:gd name="T27" fmla="*/ 5650958 h 291739"/>
              <a:gd name="T28" fmla="*/ 1519225 w 291288"/>
              <a:gd name="T29" fmla="*/ 4411191 h 291739"/>
              <a:gd name="T30" fmla="*/ 5193231 w 291288"/>
              <a:gd name="T31" fmla="*/ 4122900 h 291739"/>
              <a:gd name="T32" fmla="*/ 3954030 w 291288"/>
              <a:gd name="T33" fmla="*/ 4742764 h 291739"/>
              <a:gd name="T34" fmla="*/ 5627966 w 291288"/>
              <a:gd name="T35" fmla="*/ 5571682 h 291739"/>
              <a:gd name="T36" fmla="*/ 3794641 w 291288"/>
              <a:gd name="T37" fmla="*/ 3474189 h 291739"/>
              <a:gd name="T38" fmla="*/ 3077250 w 291288"/>
              <a:gd name="T39" fmla="*/ 4303085 h 291739"/>
              <a:gd name="T40" fmla="*/ 3758425 w 291288"/>
              <a:gd name="T41" fmla="*/ 4634659 h 291739"/>
              <a:gd name="T42" fmla="*/ 5142442 w 291288"/>
              <a:gd name="T43" fmla="*/ 3949899 h 291739"/>
              <a:gd name="T44" fmla="*/ 4997488 w 291288"/>
              <a:gd name="T45" fmla="*/ 3474189 h 291739"/>
              <a:gd name="T46" fmla="*/ 1852580 w 291288"/>
              <a:gd name="T47" fmla="*/ 3474189 h 291739"/>
              <a:gd name="T48" fmla="*/ 1729406 w 291288"/>
              <a:gd name="T49" fmla="*/ 4238207 h 291739"/>
              <a:gd name="T50" fmla="*/ 2714865 w 291288"/>
              <a:gd name="T51" fmla="*/ 4238207 h 291739"/>
              <a:gd name="T52" fmla="*/ 2069980 w 291288"/>
              <a:gd name="T53" fmla="*/ 3474189 h 291739"/>
              <a:gd name="T54" fmla="*/ 867039 w 291288"/>
              <a:gd name="T55" fmla="*/ 3474189 h 291739"/>
              <a:gd name="T56" fmla="*/ 635160 w 291288"/>
              <a:gd name="T57" fmla="*/ 4238207 h 291739"/>
              <a:gd name="T58" fmla="*/ 1548259 w 291288"/>
              <a:gd name="T59" fmla="*/ 4238207 h 291739"/>
              <a:gd name="T60" fmla="*/ 1671433 w 291288"/>
              <a:gd name="T61" fmla="*/ 3474189 h 291739"/>
              <a:gd name="T62" fmla="*/ 2932303 w 291288"/>
              <a:gd name="T63" fmla="*/ 1029775 h 291739"/>
              <a:gd name="T64" fmla="*/ 2318097 w 291288"/>
              <a:gd name="T65" fmla="*/ 1649975 h 291739"/>
              <a:gd name="T66" fmla="*/ 2932303 w 291288"/>
              <a:gd name="T67" fmla="*/ 2262922 h 291739"/>
              <a:gd name="T68" fmla="*/ 3546535 w 291288"/>
              <a:gd name="T69" fmla="*/ 1649975 h 291739"/>
              <a:gd name="T70" fmla="*/ 2932303 w 291288"/>
              <a:gd name="T71" fmla="*/ 1029775 h 291739"/>
              <a:gd name="T72" fmla="*/ 2932303 w 291288"/>
              <a:gd name="T73" fmla="*/ 856672 h 291739"/>
              <a:gd name="T74" fmla="*/ 3727168 w 291288"/>
              <a:gd name="T75" fmla="*/ 1649975 h 291739"/>
              <a:gd name="T76" fmla="*/ 2932303 w 291288"/>
              <a:gd name="T77" fmla="*/ 2436012 h 291739"/>
              <a:gd name="T78" fmla="*/ 2137424 w 291288"/>
              <a:gd name="T79" fmla="*/ 1649975 h 291739"/>
              <a:gd name="T80" fmla="*/ 2932303 w 291288"/>
              <a:gd name="T81" fmla="*/ 856672 h 291739"/>
              <a:gd name="T82" fmla="*/ 2932303 w 291288"/>
              <a:gd name="T83" fmla="*/ 173024 h 291739"/>
              <a:gd name="T84" fmla="*/ 1468514 w 291288"/>
              <a:gd name="T85" fmla="*/ 1628973 h 291739"/>
              <a:gd name="T86" fmla="*/ 2932303 w 291288"/>
              <a:gd name="T87" fmla="*/ 4202168 h 291739"/>
              <a:gd name="T88" fmla="*/ 4388832 w 291288"/>
              <a:gd name="T89" fmla="*/ 1628973 h 291739"/>
              <a:gd name="T90" fmla="*/ 2932303 w 291288"/>
              <a:gd name="T91" fmla="*/ 173024 h 291739"/>
              <a:gd name="T92" fmla="*/ 2932303 w 291288"/>
              <a:gd name="T93" fmla="*/ 0 h 291739"/>
              <a:gd name="T94" fmla="*/ 4562730 w 291288"/>
              <a:gd name="T95" fmla="*/ 1628973 h 291739"/>
              <a:gd name="T96" fmla="*/ 3910540 w 291288"/>
              <a:gd name="T97" fmla="*/ 3293975 h 291739"/>
              <a:gd name="T98" fmla="*/ 5062700 w 291288"/>
              <a:gd name="T99" fmla="*/ 3293975 h 291739"/>
              <a:gd name="T100" fmla="*/ 5142442 w 291288"/>
              <a:gd name="T101" fmla="*/ 3358853 h 291739"/>
              <a:gd name="T102" fmla="*/ 5852599 w 291288"/>
              <a:gd name="T103" fmla="*/ 5708624 h 291739"/>
              <a:gd name="T104" fmla="*/ 5845367 w 291288"/>
              <a:gd name="T105" fmla="*/ 5795115 h 291739"/>
              <a:gd name="T106" fmla="*/ 5772890 w 291288"/>
              <a:gd name="T107" fmla="*/ 5831143 h 291739"/>
              <a:gd name="T108" fmla="*/ 84495 w 291288"/>
              <a:gd name="T109" fmla="*/ 5831143 h 291739"/>
              <a:gd name="T110" fmla="*/ 12038 w 291288"/>
              <a:gd name="T111" fmla="*/ 5795115 h 291739"/>
              <a:gd name="T112" fmla="*/ 4793 w 291288"/>
              <a:gd name="T113" fmla="*/ 5708624 h 291739"/>
              <a:gd name="T114" fmla="*/ 714891 w 291288"/>
              <a:gd name="T115" fmla="*/ 3358853 h 291739"/>
              <a:gd name="T116" fmla="*/ 801841 w 291288"/>
              <a:gd name="T117" fmla="*/ 3293975 h 291739"/>
              <a:gd name="T118" fmla="*/ 1939515 w 291288"/>
              <a:gd name="T119" fmla="*/ 3293975 h 291739"/>
              <a:gd name="T120" fmla="*/ 1294593 w 291288"/>
              <a:gd name="T121" fmla="*/ 1628973 h 291739"/>
              <a:gd name="T122" fmla="*/ 2932303 w 291288"/>
              <a:gd name="T123" fmla="*/ 0 h 29173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288" h="291739">
                <a:moveTo>
                  <a:pt x="78754" y="254235"/>
                </a:moveTo>
                <a:lnTo>
                  <a:pt x="74431" y="282724"/>
                </a:lnTo>
                <a:lnTo>
                  <a:pt x="141424" y="282724"/>
                </a:lnTo>
                <a:lnTo>
                  <a:pt x="141424" y="254235"/>
                </a:lnTo>
                <a:lnTo>
                  <a:pt x="78754" y="254235"/>
                </a:lnTo>
                <a:close/>
                <a:moveTo>
                  <a:pt x="84156" y="220698"/>
                </a:moveTo>
                <a:lnTo>
                  <a:pt x="80194" y="245220"/>
                </a:lnTo>
                <a:lnTo>
                  <a:pt x="145746" y="245220"/>
                </a:lnTo>
                <a:cubicBezTo>
                  <a:pt x="147907" y="245220"/>
                  <a:pt x="150068" y="247384"/>
                  <a:pt x="150068" y="249908"/>
                </a:cubicBezTo>
                <a:lnTo>
                  <a:pt x="150068" y="282724"/>
                </a:lnTo>
                <a:lnTo>
                  <a:pt x="268205" y="282724"/>
                </a:lnTo>
                <a:lnTo>
                  <a:pt x="144666" y="220698"/>
                </a:lnTo>
                <a:lnTo>
                  <a:pt x="84156" y="220698"/>
                </a:lnTo>
                <a:close/>
                <a:moveTo>
                  <a:pt x="29050" y="220698"/>
                </a:moveTo>
                <a:lnTo>
                  <a:pt x="10321" y="282724"/>
                </a:lnTo>
                <a:lnTo>
                  <a:pt x="65427" y="282724"/>
                </a:lnTo>
                <a:lnTo>
                  <a:pt x="75512" y="220698"/>
                </a:lnTo>
                <a:lnTo>
                  <a:pt x="29050" y="220698"/>
                </a:lnTo>
                <a:close/>
                <a:moveTo>
                  <a:pt x="258120" y="206273"/>
                </a:moveTo>
                <a:lnTo>
                  <a:pt x="196530" y="237286"/>
                </a:lnTo>
                <a:lnTo>
                  <a:pt x="279730" y="278757"/>
                </a:lnTo>
                <a:lnTo>
                  <a:pt x="258120" y="206273"/>
                </a:lnTo>
                <a:close/>
                <a:moveTo>
                  <a:pt x="188607" y="173818"/>
                </a:moveTo>
                <a:cubicBezTo>
                  <a:pt x="174200" y="192930"/>
                  <a:pt x="160153" y="208076"/>
                  <a:pt x="152950" y="215289"/>
                </a:cubicBezTo>
                <a:lnTo>
                  <a:pt x="186806" y="231877"/>
                </a:lnTo>
                <a:lnTo>
                  <a:pt x="255599" y="197618"/>
                </a:lnTo>
                <a:lnTo>
                  <a:pt x="248395" y="173818"/>
                </a:lnTo>
                <a:lnTo>
                  <a:pt x="188607" y="173818"/>
                </a:lnTo>
                <a:close/>
                <a:moveTo>
                  <a:pt x="92080" y="173818"/>
                </a:moveTo>
                <a:lnTo>
                  <a:pt x="85957" y="212043"/>
                </a:lnTo>
                <a:lnTo>
                  <a:pt x="134941" y="212043"/>
                </a:lnTo>
                <a:cubicBezTo>
                  <a:pt x="127377" y="204109"/>
                  <a:pt x="115131" y="190406"/>
                  <a:pt x="102885" y="173818"/>
                </a:cubicBezTo>
                <a:lnTo>
                  <a:pt x="92080" y="173818"/>
                </a:lnTo>
                <a:close/>
                <a:moveTo>
                  <a:pt x="43096" y="173818"/>
                </a:moveTo>
                <a:lnTo>
                  <a:pt x="31571" y="212043"/>
                </a:lnTo>
                <a:lnTo>
                  <a:pt x="76953" y="212043"/>
                </a:lnTo>
                <a:lnTo>
                  <a:pt x="83076" y="173818"/>
                </a:lnTo>
                <a:lnTo>
                  <a:pt x="43096" y="173818"/>
                </a:lnTo>
                <a:close/>
                <a:moveTo>
                  <a:pt x="145746" y="51521"/>
                </a:moveTo>
                <a:cubicBezTo>
                  <a:pt x="128866" y="51521"/>
                  <a:pt x="115217" y="65592"/>
                  <a:pt x="115217" y="82550"/>
                </a:cubicBezTo>
                <a:cubicBezTo>
                  <a:pt x="115217" y="99507"/>
                  <a:pt x="128866" y="113217"/>
                  <a:pt x="145746" y="113217"/>
                </a:cubicBezTo>
                <a:cubicBezTo>
                  <a:pt x="162627" y="113217"/>
                  <a:pt x="176275" y="99507"/>
                  <a:pt x="176275" y="82550"/>
                </a:cubicBezTo>
                <a:cubicBezTo>
                  <a:pt x="176275" y="65592"/>
                  <a:pt x="162627" y="51521"/>
                  <a:pt x="145746" y="51521"/>
                </a:cubicBezTo>
                <a:close/>
                <a:moveTo>
                  <a:pt x="145746" y="42862"/>
                </a:moveTo>
                <a:cubicBezTo>
                  <a:pt x="167296" y="42862"/>
                  <a:pt x="185254" y="60541"/>
                  <a:pt x="185254" y="82550"/>
                </a:cubicBezTo>
                <a:cubicBezTo>
                  <a:pt x="185254" y="104197"/>
                  <a:pt x="167296" y="121876"/>
                  <a:pt x="145746" y="121876"/>
                </a:cubicBezTo>
                <a:cubicBezTo>
                  <a:pt x="123837" y="121876"/>
                  <a:pt x="106238" y="104197"/>
                  <a:pt x="106238" y="82550"/>
                </a:cubicBezTo>
                <a:cubicBezTo>
                  <a:pt x="106238" y="60541"/>
                  <a:pt x="123837" y="42862"/>
                  <a:pt x="145746" y="42862"/>
                </a:cubicBezTo>
                <a:close/>
                <a:moveTo>
                  <a:pt x="145746" y="8655"/>
                </a:moveTo>
                <a:cubicBezTo>
                  <a:pt x="105767" y="8655"/>
                  <a:pt x="72991" y="41471"/>
                  <a:pt x="72991" y="81500"/>
                </a:cubicBezTo>
                <a:cubicBezTo>
                  <a:pt x="72991" y="133428"/>
                  <a:pt x="131339" y="195815"/>
                  <a:pt x="145746" y="210240"/>
                </a:cubicBezTo>
                <a:cubicBezTo>
                  <a:pt x="159793" y="195815"/>
                  <a:pt x="218141" y="133068"/>
                  <a:pt x="218141" y="81500"/>
                </a:cubicBezTo>
                <a:cubicBezTo>
                  <a:pt x="218141" y="41471"/>
                  <a:pt x="185725" y="8655"/>
                  <a:pt x="145746" y="8655"/>
                </a:cubicBezTo>
                <a:close/>
                <a:moveTo>
                  <a:pt x="145746" y="0"/>
                </a:moveTo>
                <a:cubicBezTo>
                  <a:pt x="190408" y="0"/>
                  <a:pt x="226785" y="36422"/>
                  <a:pt x="226785" y="81500"/>
                </a:cubicBezTo>
                <a:cubicBezTo>
                  <a:pt x="226785" y="109628"/>
                  <a:pt x="211658" y="139920"/>
                  <a:pt x="194369" y="164802"/>
                </a:cubicBezTo>
                <a:lnTo>
                  <a:pt x="251637" y="164802"/>
                </a:lnTo>
                <a:cubicBezTo>
                  <a:pt x="253438" y="164802"/>
                  <a:pt x="255239" y="166245"/>
                  <a:pt x="255599" y="168048"/>
                </a:cubicBezTo>
                <a:lnTo>
                  <a:pt x="290896" y="285609"/>
                </a:lnTo>
                <a:cubicBezTo>
                  <a:pt x="291616" y="287051"/>
                  <a:pt x="291256" y="288494"/>
                  <a:pt x="290536" y="289936"/>
                </a:cubicBezTo>
                <a:cubicBezTo>
                  <a:pt x="289455" y="291018"/>
                  <a:pt x="288375" y="291739"/>
                  <a:pt x="286934" y="291739"/>
                </a:cubicBezTo>
                <a:lnTo>
                  <a:pt x="4198" y="291739"/>
                </a:lnTo>
                <a:cubicBezTo>
                  <a:pt x="3117" y="291739"/>
                  <a:pt x="1677" y="291018"/>
                  <a:pt x="596" y="289936"/>
                </a:cubicBezTo>
                <a:cubicBezTo>
                  <a:pt x="-124" y="288494"/>
                  <a:pt x="-124" y="287051"/>
                  <a:pt x="236" y="285609"/>
                </a:cubicBezTo>
                <a:lnTo>
                  <a:pt x="35533" y="168048"/>
                </a:lnTo>
                <a:cubicBezTo>
                  <a:pt x="36253" y="166245"/>
                  <a:pt x="37694" y="164802"/>
                  <a:pt x="39855" y="164802"/>
                </a:cubicBezTo>
                <a:lnTo>
                  <a:pt x="96402" y="164802"/>
                </a:lnTo>
                <a:cubicBezTo>
                  <a:pt x="79834" y="139920"/>
                  <a:pt x="64347" y="109628"/>
                  <a:pt x="64347" y="81500"/>
                </a:cubicBezTo>
                <a:cubicBezTo>
                  <a:pt x="64347" y="36422"/>
                  <a:pt x="100724" y="0"/>
                  <a:pt x="1457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4" name="Freeform 950">
            <a:extLst>
              <a:ext uri="{FF2B5EF4-FFF2-40B4-BE49-F238E27FC236}">
                <a16:creationId xmlns:a16="http://schemas.microsoft.com/office/drawing/2014/main" id="{C36F645B-A4FE-764E-B0B3-EA8FCA72D5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21819" y="9200000"/>
            <a:ext cx="1423338" cy="1423338"/>
          </a:xfrm>
          <a:custGeom>
            <a:avLst/>
            <a:gdLst>
              <a:gd name="T0" fmla="*/ 2720448 w 291740"/>
              <a:gd name="T1" fmla="*/ 4440269 h 291739"/>
              <a:gd name="T2" fmla="*/ 2720448 w 291740"/>
              <a:gd name="T3" fmla="*/ 4559972 h 291739"/>
              <a:gd name="T4" fmla="*/ 2596118 w 291740"/>
              <a:gd name="T5" fmla="*/ 4559972 h 291739"/>
              <a:gd name="T6" fmla="*/ 2596118 w 291740"/>
              <a:gd name="T7" fmla="*/ 4440269 h 291739"/>
              <a:gd name="T8" fmla="*/ 1072569 w 291740"/>
              <a:gd name="T9" fmla="*/ 4440269 h 291739"/>
              <a:gd name="T10" fmla="*/ 1072569 w 291740"/>
              <a:gd name="T11" fmla="*/ 4559972 h 291739"/>
              <a:gd name="T12" fmla="*/ 948255 w 291740"/>
              <a:gd name="T13" fmla="*/ 4559972 h 291739"/>
              <a:gd name="T14" fmla="*/ 948255 w 291740"/>
              <a:gd name="T15" fmla="*/ 4440269 h 291739"/>
              <a:gd name="T16" fmla="*/ 1925738 w 291740"/>
              <a:gd name="T17" fmla="*/ 4496307 h 291739"/>
              <a:gd name="T18" fmla="*/ 1742923 w 291740"/>
              <a:gd name="T19" fmla="*/ 4496307 h 291739"/>
              <a:gd name="T20" fmla="*/ 453510 w 291740"/>
              <a:gd name="T21" fmla="*/ 2613220 h 291739"/>
              <a:gd name="T22" fmla="*/ 179943 w 291740"/>
              <a:gd name="T23" fmla="*/ 4801691 h 291739"/>
              <a:gd name="T24" fmla="*/ 2267603 w 291740"/>
              <a:gd name="T25" fmla="*/ 5075267 h 291739"/>
              <a:gd name="T26" fmla="*/ 3505773 w 291740"/>
              <a:gd name="T27" fmla="*/ 5579186 h 291739"/>
              <a:gd name="T28" fmla="*/ 3030652 w 291740"/>
              <a:gd name="T29" fmla="*/ 3405091 h 291739"/>
              <a:gd name="T30" fmla="*/ 1497334 w 291740"/>
              <a:gd name="T31" fmla="*/ 4103407 h 291739"/>
              <a:gd name="T32" fmla="*/ 1403730 w 291740"/>
              <a:gd name="T33" fmla="*/ 4103407 h 291739"/>
              <a:gd name="T34" fmla="*/ 1360534 w 291740"/>
              <a:gd name="T35" fmla="*/ 2613220 h 291739"/>
              <a:gd name="T36" fmla="*/ 2178112 w 291740"/>
              <a:gd name="T37" fmla="*/ 2440190 h 291739"/>
              <a:gd name="T38" fmla="*/ 4270905 w 291740"/>
              <a:gd name="T39" fmla="*/ 2527945 h 291739"/>
              <a:gd name="T40" fmla="*/ 2178112 w 291740"/>
              <a:gd name="T41" fmla="*/ 2623047 h 291739"/>
              <a:gd name="T42" fmla="*/ 2178112 w 291740"/>
              <a:gd name="T43" fmla="*/ 2440190 h 291739"/>
              <a:gd name="T44" fmla="*/ 5007846 w 291740"/>
              <a:gd name="T45" fmla="*/ 1616230 h 291739"/>
              <a:gd name="T46" fmla="*/ 5007846 w 291740"/>
              <a:gd name="T47" fmla="*/ 1798769 h 291739"/>
              <a:gd name="T48" fmla="*/ 3232371 w 291740"/>
              <a:gd name="T49" fmla="*/ 1707480 h 291739"/>
              <a:gd name="T50" fmla="*/ 2176456 w 291740"/>
              <a:gd name="T51" fmla="*/ 1616230 h 291739"/>
              <a:gd name="T52" fmla="*/ 2813320 w 291740"/>
              <a:gd name="T53" fmla="*/ 1707480 h 291739"/>
              <a:gd name="T54" fmla="*/ 2176456 w 291740"/>
              <a:gd name="T55" fmla="*/ 1798769 h 291739"/>
              <a:gd name="T56" fmla="*/ 2176456 w 291740"/>
              <a:gd name="T57" fmla="*/ 1616230 h 291739"/>
              <a:gd name="T58" fmla="*/ 5007273 w 291740"/>
              <a:gd name="T59" fmla="*/ 792232 h 291739"/>
              <a:gd name="T60" fmla="*/ 5007273 w 291740"/>
              <a:gd name="T61" fmla="*/ 974820 h 291739"/>
              <a:gd name="T62" fmla="*/ 4278102 w 291740"/>
              <a:gd name="T63" fmla="*/ 883549 h 291739"/>
              <a:gd name="T64" fmla="*/ 2177405 w 291740"/>
              <a:gd name="T65" fmla="*/ 792232 h 291739"/>
              <a:gd name="T66" fmla="*/ 3859022 w 291740"/>
              <a:gd name="T67" fmla="*/ 883549 h 291739"/>
              <a:gd name="T68" fmla="*/ 2177405 w 291740"/>
              <a:gd name="T69" fmla="*/ 974820 h 291739"/>
              <a:gd name="T70" fmla="*/ 2177405 w 291740"/>
              <a:gd name="T71" fmla="*/ 792232 h 291739"/>
              <a:gd name="T72" fmla="*/ 1626897 w 291740"/>
              <a:gd name="T73" fmla="*/ 252009 h 291739"/>
              <a:gd name="T74" fmla="*/ 1540510 w 291740"/>
              <a:gd name="T75" fmla="*/ 3873031 h 291739"/>
              <a:gd name="T76" fmla="*/ 3030652 w 291740"/>
              <a:gd name="T77" fmla="*/ 3225140 h 291739"/>
              <a:gd name="T78" fmla="*/ 5564564 w 291740"/>
              <a:gd name="T79" fmla="*/ 3145937 h 291739"/>
              <a:gd name="T80" fmla="*/ 5643767 w 291740"/>
              <a:gd name="T81" fmla="*/ 446358 h 291739"/>
              <a:gd name="T82" fmla="*/ 5370223 w 291740"/>
              <a:gd name="T83" fmla="*/ 172808 h 291739"/>
              <a:gd name="T84" fmla="*/ 1814051 w 291740"/>
              <a:gd name="T85" fmla="*/ 0 h 291739"/>
              <a:gd name="T86" fmla="*/ 5686966 w 291740"/>
              <a:gd name="T87" fmla="*/ 122423 h 291739"/>
              <a:gd name="T88" fmla="*/ 5823729 w 291740"/>
              <a:gd name="T89" fmla="*/ 2951564 h 291739"/>
              <a:gd name="T90" fmla="*/ 5370223 w 291740"/>
              <a:gd name="T91" fmla="*/ 3405091 h 291739"/>
              <a:gd name="T92" fmla="*/ 3678545 w 291740"/>
              <a:gd name="T93" fmla="*/ 5730355 h 291739"/>
              <a:gd name="T94" fmla="*/ 3592130 w 291740"/>
              <a:gd name="T95" fmla="*/ 5823931 h 291739"/>
              <a:gd name="T96" fmla="*/ 2829096 w 291740"/>
              <a:gd name="T97" fmla="*/ 5399223 h 291739"/>
              <a:gd name="T98" fmla="*/ 453510 w 291740"/>
              <a:gd name="T99" fmla="*/ 5255254 h 291739"/>
              <a:gd name="T100" fmla="*/ 0 w 291740"/>
              <a:gd name="T101" fmla="*/ 2893956 h 291739"/>
              <a:gd name="T102" fmla="*/ 1360534 w 291740"/>
              <a:gd name="T103" fmla="*/ 2433257 h 291739"/>
              <a:gd name="T104" fmla="*/ 1504513 w 291740"/>
              <a:gd name="T105" fmla="*/ 122423 h 29173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1740" h="291739">
                <a:moveTo>
                  <a:pt x="130053" y="222426"/>
                </a:moveTo>
                <a:cubicBezTo>
                  <a:pt x="131518" y="220662"/>
                  <a:pt x="134449" y="220662"/>
                  <a:pt x="136281" y="222426"/>
                </a:cubicBezTo>
                <a:cubicBezTo>
                  <a:pt x="137013" y="223484"/>
                  <a:pt x="137746" y="224190"/>
                  <a:pt x="137746" y="225601"/>
                </a:cubicBezTo>
                <a:cubicBezTo>
                  <a:pt x="137746" y="226659"/>
                  <a:pt x="137013" y="227718"/>
                  <a:pt x="136281" y="228423"/>
                </a:cubicBezTo>
                <a:cubicBezTo>
                  <a:pt x="135548" y="229482"/>
                  <a:pt x="134082" y="229834"/>
                  <a:pt x="132983" y="229834"/>
                </a:cubicBezTo>
                <a:cubicBezTo>
                  <a:pt x="131884" y="229834"/>
                  <a:pt x="130785" y="229482"/>
                  <a:pt x="130053" y="228423"/>
                </a:cubicBezTo>
                <a:cubicBezTo>
                  <a:pt x="128954" y="227718"/>
                  <a:pt x="128587" y="226659"/>
                  <a:pt x="128587" y="225601"/>
                </a:cubicBezTo>
                <a:cubicBezTo>
                  <a:pt x="128587" y="224190"/>
                  <a:pt x="128954" y="223484"/>
                  <a:pt x="130053" y="222426"/>
                </a:cubicBezTo>
                <a:close/>
                <a:moveTo>
                  <a:pt x="47502" y="222426"/>
                </a:moveTo>
                <a:cubicBezTo>
                  <a:pt x="48968" y="220662"/>
                  <a:pt x="52265" y="220662"/>
                  <a:pt x="53730" y="222426"/>
                </a:cubicBezTo>
                <a:cubicBezTo>
                  <a:pt x="54463" y="223484"/>
                  <a:pt x="55195" y="224190"/>
                  <a:pt x="55195" y="225601"/>
                </a:cubicBezTo>
                <a:cubicBezTo>
                  <a:pt x="55195" y="226659"/>
                  <a:pt x="54463" y="227718"/>
                  <a:pt x="53730" y="228423"/>
                </a:cubicBezTo>
                <a:cubicBezTo>
                  <a:pt x="52997" y="229482"/>
                  <a:pt x="51898" y="229834"/>
                  <a:pt x="50799" y="229834"/>
                </a:cubicBezTo>
                <a:cubicBezTo>
                  <a:pt x="49334" y="229834"/>
                  <a:pt x="48601" y="229482"/>
                  <a:pt x="47502" y="228423"/>
                </a:cubicBezTo>
                <a:cubicBezTo>
                  <a:pt x="46769" y="227718"/>
                  <a:pt x="46037" y="226659"/>
                  <a:pt x="46037" y="225601"/>
                </a:cubicBezTo>
                <a:cubicBezTo>
                  <a:pt x="46037" y="224190"/>
                  <a:pt x="46769" y="223484"/>
                  <a:pt x="47502" y="222426"/>
                </a:cubicBezTo>
                <a:close/>
                <a:moveTo>
                  <a:pt x="92074" y="220662"/>
                </a:moveTo>
                <a:cubicBezTo>
                  <a:pt x="94639" y="220662"/>
                  <a:pt x="96470" y="222567"/>
                  <a:pt x="96470" y="225234"/>
                </a:cubicBezTo>
                <a:cubicBezTo>
                  <a:pt x="96470" y="227520"/>
                  <a:pt x="94639" y="229806"/>
                  <a:pt x="92074" y="229806"/>
                </a:cubicBezTo>
                <a:cubicBezTo>
                  <a:pt x="89510" y="229806"/>
                  <a:pt x="87312" y="227520"/>
                  <a:pt x="87312" y="225234"/>
                </a:cubicBezTo>
                <a:cubicBezTo>
                  <a:pt x="87312" y="222567"/>
                  <a:pt x="89510" y="220662"/>
                  <a:pt x="92074" y="220662"/>
                </a:cubicBezTo>
                <a:close/>
                <a:moveTo>
                  <a:pt x="22719" y="130904"/>
                </a:moveTo>
                <a:cubicBezTo>
                  <a:pt x="15146" y="130904"/>
                  <a:pt x="9015" y="137035"/>
                  <a:pt x="9015" y="144968"/>
                </a:cubicBezTo>
                <a:lnTo>
                  <a:pt x="9015" y="240532"/>
                </a:lnTo>
                <a:cubicBezTo>
                  <a:pt x="9015" y="248105"/>
                  <a:pt x="15146" y="254235"/>
                  <a:pt x="22719" y="254235"/>
                </a:cubicBezTo>
                <a:lnTo>
                  <a:pt x="113595" y="254235"/>
                </a:lnTo>
                <a:cubicBezTo>
                  <a:pt x="124774" y="254235"/>
                  <a:pt x="135953" y="257120"/>
                  <a:pt x="145690" y="262890"/>
                </a:cubicBezTo>
                <a:lnTo>
                  <a:pt x="175621" y="279478"/>
                </a:lnTo>
                <a:lnTo>
                  <a:pt x="175621" y="170572"/>
                </a:lnTo>
                <a:lnTo>
                  <a:pt x="151820" y="170572"/>
                </a:lnTo>
                <a:cubicBezTo>
                  <a:pt x="142083" y="170572"/>
                  <a:pt x="132707" y="172736"/>
                  <a:pt x="124053" y="177784"/>
                </a:cubicBezTo>
                <a:lnTo>
                  <a:pt x="75008" y="205552"/>
                </a:lnTo>
                <a:cubicBezTo>
                  <a:pt x="74287" y="205913"/>
                  <a:pt x="73566" y="206273"/>
                  <a:pt x="72844" y="206273"/>
                </a:cubicBezTo>
                <a:cubicBezTo>
                  <a:pt x="71763" y="206273"/>
                  <a:pt x="71402" y="205913"/>
                  <a:pt x="70320" y="205552"/>
                </a:cubicBezTo>
                <a:cubicBezTo>
                  <a:pt x="69238" y="204831"/>
                  <a:pt x="68156" y="203388"/>
                  <a:pt x="68156" y="201585"/>
                </a:cubicBezTo>
                <a:lnTo>
                  <a:pt x="68156" y="130904"/>
                </a:lnTo>
                <a:lnTo>
                  <a:pt x="22719" y="130904"/>
                </a:lnTo>
                <a:close/>
                <a:moveTo>
                  <a:pt x="109113" y="122237"/>
                </a:moveTo>
                <a:lnTo>
                  <a:pt x="209613" y="122237"/>
                </a:lnTo>
                <a:cubicBezTo>
                  <a:pt x="212143" y="122237"/>
                  <a:pt x="213951" y="124435"/>
                  <a:pt x="213951" y="126633"/>
                </a:cubicBezTo>
                <a:cubicBezTo>
                  <a:pt x="213951" y="129198"/>
                  <a:pt x="212143" y="131396"/>
                  <a:pt x="209613" y="131396"/>
                </a:cubicBezTo>
                <a:lnTo>
                  <a:pt x="109113" y="131396"/>
                </a:lnTo>
                <a:cubicBezTo>
                  <a:pt x="106583" y="131396"/>
                  <a:pt x="104775" y="129198"/>
                  <a:pt x="104775" y="126633"/>
                </a:cubicBezTo>
                <a:cubicBezTo>
                  <a:pt x="104775" y="124435"/>
                  <a:pt x="106583" y="122237"/>
                  <a:pt x="109113" y="122237"/>
                </a:cubicBezTo>
                <a:close/>
                <a:moveTo>
                  <a:pt x="166282" y="80962"/>
                </a:moveTo>
                <a:lnTo>
                  <a:pt x="250868" y="80962"/>
                </a:lnTo>
                <a:cubicBezTo>
                  <a:pt x="253409" y="80962"/>
                  <a:pt x="255224" y="82867"/>
                  <a:pt x="255224" y="85534"/>
                </a:cubicBezTo>
                <a:cubicBezTo>
                  <a:pt x="255224" y="88201"/>
                  <a:pt x="253409" y="90106"/>
                  <a:pt x="250868" y="90106"/>
                </a:cubicBezTo>
                <a:lnTo>
                  <a:pt x="166282" y="90106"/>
                </a:lnTo>
                <a:cubicBezTo>
                  <a:pt x="163740" y="90106"/>
                  <a:pt x="161925" y="88201"/>
                  <a:pt x="161925" y="85534"/>
                </a:cubicBezTo>
                <a:cubicBezTo>
                  <a:pt x="161925" y="82867"/>
                  <a:pt x="163740" y="80962"/>
                  <a:pt x="166282" y="80962"/>
                </a:cubicBezTo>
                <a:close/>
                <a:moveTo>
                  <a:pt x="109029" y="80962"/>
                </a:moveTo>
                <a:lnTo>
                  <a:pt x="136324" y="80962"/>
                </a:lnTo>
                <a:cubicBezTo>
                  <a:pt x="138806" y="80962"/>
                  <a:pt x="140933" y="82867"/>
                  <a:pt x="140933" y="85534"/>
                </a:cubicBezTo>
                <a:cubicBezTo>
                  <a:pt x="140933" y="88201"/>
                  <a:pt x="138806" y="90106"/>
                  <a:pt x="136324" y="90106"/>
                </a:cubicBezTo>
                <a:lnTo>
                  <a:pt x="109029" y="90106"/>
                </a:lnTo>
                <a:cubicBezTo>
                  <a:pt x="106548" y="90106"/>
                  <a:pt x="104775" y="88201"/>
                  <a:pt x="104775" y="85534"/>
                </a:cubicBezTo>
                <a:cubicBezTo>
                  <a:pt x="104775" y="82867"/>
                  <a:pt x="106548" y="80962"/>
                  <a:pt x="109029" y="80962"/>
                </a:cubicBezTo>
                <a:close/>
                <a:moveTo>
                  <a:pt x="218695" y="39687"/>
                </a:moveTo>
                <a:lnTo>
                  <a:pt x="250839" y="39687"/>
                </a:lnTo>
                <a:cubicBezTo>
                  <a:pt x="253396" y="39687"/>
                  <a:pt x="255222" y="41592"/>
                  <a:pt x="255222" y="44259"/>
                </a:cubicBezTo>
                <a:cubicBezTo>
                  <a:pt x="255222" y="46545"/>
                  <a:pt x="253396" y="48831"/>
                  <a:pt x="250839" y="48831"/>
                </a:cubicBezTo>
                <a:lnTo>
                  <a:pt x="218695" y="48831"/>
                </a:lnTo>
                <a:cubicBezTo>
                  <a:pt x="216139" y="48831"/>
                  <a:pt x="214312" y="46545"/>
                  <a:pt x="214312" y="44259"/>
                </a:cubicBezTo>
                <a:cubicBezTo>
                  <a:pt x="214312" y="41592"/>
                  <a:pt x="216139" y="39687"/>
                  <a:pt x="218695" y="39687"/>
                </a:cubicBezTo>
                <a:close/>
                <a:moveTo>
                  <a:pt x="109077" y="39687"/>
                </a:moveTo>
                <a:lnTo>
                  <a:pt x="188657" y="39687"/>
                </a:lnTo>
                <a:cubicBezTo>
                  <a:pt x="191166" y="39687"/>
                  <a:pt x="193317" y="41592"/>
                  <a:pt x="193317" y="44259"/>
                </a:cubicBezTo>
                <a:cubicBezTo>
                  <a:pt x="193317" y="46545"/>
                  <a:pt x="191166" y="48831"/>
                  <a:pt x="188657" y="48831"/>
                </a:cubicBezTo>
                <a:lnTo>
                  <a:pt x="109077" y="48831"/>
                </a:lnTo>
                <a:cubicBezTo>
                  <a:pt x="106568" y="48831"/>
                  <a:pt x="104775" y="46545"/>
                  <a:pt x="104775" y="44259"/>
                </a:cubicBezTo>
                <a:cubicBezTo>
                  <a:pt x="104775" y="41592"/>
                  <a:pt x="106568" y="39687"/>
                  <a:pt x="109077" y="39687"/>
                </a:cubicBezTo>
                <a:close/>
                <a:moveTo>
                  <a:pt x="90875" y="8655"/>
                </a:moveTo>
                <a:cubicBezTo>
                  <a:pt x="87269" y="8655"/>
                  <a:pt x="84024" y="10097"/>
                  <a:pt x="81499" y="12622"/>
                </a:cubicBezTo>
                <a:cubicBezTo>
                  <a:pt x="78614" y="15146"/>
                  <a:pt x="77172" y="18752"/>
                  <a:pt x="77172" y="22358"/>
                </a:cubicBezTo>
                <a:lnTo>
                  <a:pt x="77172" y="194012"/>
                </a:lnTo>
                <a:lnTo>
                  <a:pt x="119725" y="169851"/>
                </a:lnTo>
                <a:cubicBezTo>
                  <a:pt x="129462" y="164442"/>
                  <a:pt x="140641" y="161557"/>
                  <a:pt x="151820" y="161557"/>
                </a:cubicBezTo>
                <a:lnTo>
                  <a:pt x="269021" y="161557"/>
                </a:lnTo>
                <a:cubicBezTo>
                  <a:pt x="272627" y="161557"/>
                  <a:pt x="276233" y="160114"/>
                  <a:pt x="278757" y="157590"/>
                </a:cubicBezTo>
                <a:cubicBezTo>
                  <a:pt x="281282" y="155066"/>
                  <a:pt x="282724" y="151459"/>
                  <a:pt x="282724" y="147853"/>
                </a:cubicBezTo>
                <a:lnTo>
                  <a:pt x="282724" y="22358"/>
                </a:lnTo>
                <a:cubicBezTo>
                  <a:pt x="282724" y="18752"/>
                  <a:pt x="281282" y="15146"/>
                  <a:pt x="278757" y="12622"/>
                </a:cubicBezTo>
                <a:cubicBezTo>
                  <a:pt x="275872" y="10097"/>
                  <a:pt x="272627" y="8655"/>
                  <a:pt x="269021" y="8655"/>
                </a:cubicBezTo>
                <a:lnTo>
                  <a:pt x="90875" y="8655"/>
                </a:lnTo>
                <a:close/>
                <a:moveTo>
                  <a:pt x="90875" y="0"/>
                </a:moveTo>
                <a:lnTo>
                  <a:pt x="269021" y="0"/>
                </a:lnTo>
                <a:cubicBezTo>
                  <a:pt x="274791" y="0"/>
                  <a:pt x="280200" y="2164"/>
                  <a:pt x="284888" y="6130"/>
                </a:cubicBezTo>
                <a:cubicBezTo>
                  <a:pt x="289215" y="10458"/>
                  <a:pt x="291740" y="16588"/>
                  <a:pt x="291740" y="22358"/>
                </a:cubicBezTo>
                <a:lnTo>
                  <a:pt x="291740" y="147853"/>
                </a:lnTo>
                <a:cubicBezTo>
                  <a:pt x="291740" y="153984"/>
                  <a:pt x="289215" y="159754"/>
                  <a:pt x="284888" y="164081"/>
                </a:cubicBezTo>
                <a:cubicBezTo>
                  <a:pt x="280560" y="168048"/>
                  <a:pt x="274791" y="170572"/>
                  <a:pt x="269021" y="170572"/>
                </a:cubicBezTo>
                <a:lnTo>
                  <a:pt x="184276" y="170572"/>
                </a:lnTo>
                <a:lnTo>
                  <a:pt x="184276" y="287051"/>
                </a:lnTo>
                <a:cubicBezTo>
                  <a:pt x="184276" y="288855"/>
                  <a:pt x="183554" y="289936"/>
                  <a:pt x="182112" y="291018"/>
                </a:cubicBezTo>
                <a:cubicBezTo>
                  <a:pt x="181751" y="291379"/>
                  <a:pt x="180670" y="291739"/>
                  <a:pt x="179948" y="291739"/>
                </a:cubicBezTo>
                <a:cubicBezTo>
                  <a:pt x="179227" y="291739"/>
                  <a:pt x="178506" y="291379"/>
                  <a:pt x="177785" y="291018"/>
                </a:cubicBezTo>
                <a:lnTo>
                  <a:pt x="141723" y="270463"/>
                </a:lnTo>
                <a:cubicBezTo>
                  <a:pt x="133068" y="265775"/>
                  <a:pt x="123331" y="263251"/>
                  <a:pt x="113595" y="263251"/>
                </a:cubicBezTo>
                <a:lnTo>
                  <a:pt x="22719" y="263251"/>
                </a:lnTo>
                <a:cubicBezTo>
                  <a:pt x="10097" y="263251"/>
                  <a:pt x="0" y="252793"/>
                  <a:pt x="0" y="240532"/>
                </a:cubicBezTo>
                <a:lnTo>
                  <a:pt x="0" y="144968"/>
                </a:lnTo>
                <a:cubicBezTo>
                  <a:pt x="0" y="131986"/>
                  <a:pt x="10097" y="121889"/>
                  <a:pt x="22719" y="121889"/>
                </a:cubicBezTo>
                <a:lnTo>
                  <a:pt x="68156" y="121889"/>
                </a:lnTo>
                <a:lnTo>
                  <a:pt x="68156" y="22358"/>
                </a:lnTo>
                <a:cubicBezTo>
                  <a:pt x="68156" y="16588"/>
                  <a:pt x="71041" y="10458"/>
                  <a:pt x="75369" y="6130"/>
                </a:cubicBezTo>
                <a:cubicBezTo>
                  <a:pt x="79696" y="2164"/>
                  <a:pt x="85466" y="0"/>
                  <a:pt x="908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4D80FA1-E83D-DD49-8323-22099FC41B7C}"/>
              </a:ext>
            </a:extLst>
          </p:cNvPr>
          <p:cNvSpPr txBox="1"/>
          <p:nvPr/>
        </p:nvSpPr>
        <p:spPr>
          <a:xfrm>
            <a:off x="4058224" y="363699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0F33A03-C473-844E-99D4-EBD4D1A77443}"/>
              </a:ext>
            </a:extLst>
          </p:cNvPr>
          <p:cNvSpPr txBox="1">
            <a:spLocks/>
          </p:cNvSpPr>
          <p:nvPr/>
        </p:nvSpPr>
        <p:spPr>
          <a:xfrm>
            <a:off x="1518373" y="4320824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308F89-FA6A-C44F-84A0-306010E79F69}"/>
              </a:ext>
            </a:extLst>
          </p:cNvPr>
          <p:cNvSpPr txBox="1"/>
          <p:nvPr/>
        </p:nvSpPr>
        <p:spPr>
          <a:xfrm>
            <a:off x="4058224" y="911658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2EDDF3B-E404-4247-8869-4D0EDE68CCC3}"/>
              </a:ext>
            </a:extLst>
          </p:cNvPr>
          <p:cNvSpPr txBox="1">
            <a:spLocks/>
          </p:cNvSpPr>
          <p:nvPr/>
        </p:nvSpPr>
        <p:spPr>
          <a:xfrm>
            <a:off x="1518373" y="9800406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4A2FE99-3D60-D04D-B1C2-FAB33756D673}"/>
              </a:ext>
            </a:extLst>
          </p:cNvPr>
          <p:cNvSpPr txBox="1"/>
          <p:nvPr/>
        </p:nvSpPr>
        <p:spPr>
          <a:xfrm>
            <a:off x="17640471" y="6376789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B941DFC1-C55E-7340-9462-2926E3D84104}"/>
              </a:ext>
            </a:extLst>
          </p:cNvPr>
          <p:cNvSpPr txBox="1">
            <a:spLocks/>
          </p:cNvSpPr>
          <p:nvPr/>
        </p:nvSpPr>
        <p:spPr>
          <a:xfrm>
            <a:off x="17640471" y="7060615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42839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>
            <a:extLst>
              <a:ext uri="{FF2B5EF4-FFF2-40B4-BE49-F238E27FC236}">
                <a16:creationId xmlns:a16="http://schemas.microsoft.com/office/drawing/2014/main" id="{1242E8FD-8BD2-5A41-AB6E-CCB27B47D4B6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93BF21E-6BB2-3547-9DA1-6E6CFDC2CF92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1A3A5CD7-2C21-E643-9FF2-4B8EC8EA28FF}"/>
              </a:ext>
            </a:extLst>
          </p:cNvPr>
          <p:cNvSpPr/>
          <p:nvPr/>
        </p:nvSpPr>
        <p:spPr>
          <a:xfrm>
            <a:off x="10769099" y="2863516"/>
            <a:ext cx="4911453" cy="3384793"/>
          </a:xfrm>
          <a:custGeom>
            <a:avLst/>
            <a:gdLst>
              <a:gd name="connsiteX0" fmla="*/ 1419727 w 4911453"/>
              <a:gd name="connsiteY0" fmla="*/ 0 h 3384793"/>
              <a:gd name="connsiteX1" fmla="*/ 1508755 w 4911453"/>
              <a:gd name="connsiteY1" fmla="*/ 4496 h 3384793"/>
              <a:gd name="connsiteX2" fmla="*/ 1508755 w 4911453"/>
              <a:gd name="connsiteY2" fmla="*/ 2251 h 3384793"/>
              <a:gd name="connsiteX3" fmla="*/ 1678528 w 4911453"/>
              <a:gd name="connsiteY3" fmla="*/ 6544 h 3384793"/>
              <a:gd name="connsiteX4" fmla="*/ 4801246 w 4911453"/>
              <a:gd name="connsiteY4" fmla="*/ 1306495 h 3384793"/>
              <a:gd name="connsiteX5" fmla="*/ 4911453 w 4911453"/>
              <a:gd name="connsiteY5" fmla="*/ 1411568 h 3384793"/>
              <a:gd name="connsiteX6" fmla="*/ 4909775 w 4911453"/>
              <a:gd name="connsiteY6" fmla="*/ 1413246 h 3384793"/>
              <a:gd name="connsiteX7" fmla="*/ 4868081 w 4911453"/>
              <a:gd name="connsiteY7" fmla="*/ 1375560 h 3384793"/>
              <a:gd name="connsiteX8" fmla="*/ 2968110 w 4911453"/>
              <a:gd name="connsiteY8" fmla="*/ 1473020 h 3384793"/>
              <a:gd name="connsiteX9" fmla="*/ 2876361 w 4911453"/>
              <a:gd name="connsiteY9" fmla="*/ 1573890 h 3384793"/>
              <a:gd name="connsiteX10" fmla="*/ 2819094 w 4911453"/>
              <a:gd name="connsiteY10" fmla="*/ 1650267 h 3384793"/>
              <a:gd name="connsiteX11" fmla="*/ 2810610 w 4911453"/>
              <a:gd name="connsiteY11" fmla="*/ 1705852 h 3384793"/>
              <a:gd name="connsiteX12" fmla="*/ 2596987 w 4911453"/>
              <a:gd name="connsiteY12" fmla="*/ 2213510 h 3384793"/>
              <a:gd name="connsiteX13" fmla="*/ 2572121 w 4911453"/>
              <a:gd name="connsiteY13" fmla="*/ 2246763 h 3384793"/>
              <a:gd name="connsiteX14" fmla="*/ 2565708 w 4911453"/>
              <a:gd name="connsiteY14" fmla="*/ 2281556 h 3384793"/>
              <a:gd name="connsiteX15" fmla="*/ 2870650 w 4911453"/>
              <a:gd name="connsiteY15" fmla="*/ 3372991 h 3384793"/>
              <a:gd name="connsiteX16" fmla="*/ 2881317 w 4911453"/>
              <a:gd name="connsiteY16" fmla="*/ 3384793 h 3384793"/>
              <a:gd name="connsiteX17" fmla="*/ 2817559 w 4911453"/>
              <a:gd name="connsiteY17" fmla="*/ 3326846 h 3384793"/>
              <a:gd name="connsiteX18" fmla="*/ 1415693 w 4911453"/>
              <a:gd name="connsiteY18" fmla="*/ 2823589 h 3384793"/>
              <a:gd name="connsiteX19" fmla="*/ 1267631 w 4911453"/>
              <a:gd name="connsiteY19" fmla="*/ 2831066 h 3384793"/>
              <a:gd name="connsiteX20" fmla="*/ 1133602 w 4911453"/>
              <a:gd name="connsiteY20" fmla="*/ 2810611 h 3384793"/>
              <a:gd name="connsiteX21" fmla="*/ 0 w 4911453"/>
              <a:gd name="connsiteY21" fmla="*/ 1419727 h 3384793"/>
              <a:gd name="connsiteX22" fmla="*/ 1419727 w 4911453"/>
              <a:gd name="connsiteY22" fmla="*/ 0 h 338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11453" h="3384793">
                <a:moveTo>
                  <a:pt x="1419727" y="0"/>
                </a:moveTo>
                <a:lnTo>
                  <a:pt x="1508755" y="4496"/>
                </a:lnTo>
                <a:lnTo>
                  <a:pt x="1508755" y="2251"/>
                </a:lnTo>
                <a:lnTo>
                  <a:pt x="1678528" y="6544"/>
                </a:lnTo>
                <a:cubicBezTo>
                  <a:pt x="2878589" y="67375"/>
                  <a:pt x="3967666" y="548864"/>
                  <a:pt x="4801246" y="1306495"/>
                </a:cubicBezTo>
                <a:lnTo>
                  <a:pt x="4911453" y="1411568"/>
                </a:lnTo>
                <a:lnTo>
                  <a:pt x="4909775" y="1413246"/>
                </a:lnTo>
                <a:lnTo>
                  <a:pt x="4868081" y="1375560"/>
                </a:lnTo>
                <a:cubicBezTo>
                  <a:pt x="4310449" y="920747"/>
                  <a:pt x="3487896" y="953234"/>
                  <a:pt x="2968110" y="1473020"/>
                </a:cubicBezTo>
                <a:cubicBezTo>
                  <a:pt x="2935623" y="1505507"/>
                  <a:pt x="2905040" y="1539176"/>
                  <a:pt x="2876361" y="1573890"/>
                </a:cubicBezTo>
                <a:lnTo>
                  <a:pt x="2819094" y="1650267"/>
                </a:lnTo>
                <a:lnTo>
                  <a:pt x="2810610" y="1705852"/>
                </a:lnTo>
                <a:cubicBezTo>
                  <a:pt x="2772786" y="1890694"/>
                  <a:pt x="2699041" y="2062450"/>
                  <a:pt x="2596987" y="2213510"/>
                </a:cubicBezTo>
                <a:lnTo>
                  <a:pt x="2572121" y="2246763"/>
                </a:lnTo>
                <a:lnTo>
                  <a:pt x="2565708" y="2281556"/>
                </a:lnTo>
                <a:cubicBezTo>
                  <a:pt x="2513171" y="2661833"/>
                  <a:pt x="2614818" y="3059323"/>
                  <a:pt x="2870650" y="3372991"/>
                </a:cubicBezTo>
                <a:lnTo>
                  <a:pt x="2881317" y="3384793"/>
                </a:lnTo>
                <a:lnTo>
                  <a:pt x="2817559" y="3326846"/>
                </a:lnTo>
                <a:cubicBezTo>
                  <a:pt x="2436600" y="3012451"/>
                  <a:pt x="1948202" y="2823589"/>
                  <a:pt x="1415693" y="2823589"/>
                </a:cubicBezTo>
                <a:lnTo>
                  <a:pt x="1267631" y="2831066"/>
                </a:lnTo>
                <a:lnTo>
                  <a:pt x="1133602" y="2810611"/>
                </a:lnTo>
                <a:cubicBezTo>
                  <a:pt x="486657" y="2678226"/>
                  <a:pt x="0" y="2105810"/>
                  <a:pt x="0" y="1419727"/>
                </a:cubicBezTo>
                <a:cubicBezTo>
                  <a:pt x="0" y="635633"/>
                  <a:pt x="635633" y="0"/>
                  <a:pt x="141972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E5DB3857-443E-2646-9788-89998D96F5C5}"/>
              </a:ext>
            </a:extLst>
          </p:cNvPr>
          <p:cNvSpPr/>
          <p:nvPr/>
        </p:nvSpPr>
        <p:spPr>
          <a:xfrm>
            <a:off x="13321381" y="3920706"/>
            <a:ext cx="3894391" cy="3882982"/>
          </a:xfrm>
          <a:custGeom>
            <a:avLst/>
            <a:gdLst>
              <a:gd name="connsiteX0" fmla="*/ 1419727 w 3894391"/>
              <a:gd name="connsiteY0" fmla="*/ 0 h 3882982"/>
              <a:gd name="connsiteX1" fmla="*/ 2423625 w 3894391"/>
              <a:gd name="connsiteY1" fmla="*/ 415828 h 3882982"/>
              <a:gd name="connsiteX2" fmla="*/ 2483399 w 3894391"/>
              <a:gd name="connsiteY2" fmla="*/ 481961 h 3882982"/>
              <a:gd name="connsiteX3" fmla="*/ 2485077 w 3894391"/>
              <a:gd name="connsiteY3" fmla="*/ 480283 h 3882982"/>
              <a:gd name="connsiteX4" fmla="*/ 2590149 w 3894391"/>
              <a:gd name="connsiteY4" fmla="*/ 590490 h 3882982"/>
              <a:gd name="connsiteX5" fmla="*/ 3890099 w 3894391"/>
              <a:gd name="connsiteY5" fmla="*/ 3713208 h 3882982"/>
              <a:gd name="connsiteX6" fmla="*/ 3894391 w 3894391"/>
              <a:gd name="connsiteY6" fmla="*/ 3882982 h 3882982"/>
              <a:gd name="connsiteX7" fmla="*/ 3892149 w 3894391"/>
              <a:gd name="connsiteY7" fmla="*/ 3882982 h 3882982"/>
              <a:gd name="connsiteX8" fmla="*/ 3889315 w 3894391"/>
              <a:gd name="connsiteY8" fmla="*/ 3826850 h 3882982"/>
              <a:gd name="connsiteX9" fmla="*/ 2476918 w 3894391"/>
              <a:gd name="connsiteY9" fmla="*/ 2552282 h 3882982"/>
              <a:gd name="connsiteX10" fmla="*/ 2340716 w 3894391"/>
              <a:gd name="connsiteY10" fmla="*/ 2558731 h 3882982"/>
              <a:gd name="connsiteX11" fmla="*/ 2246213 w 3894391"/>
              <a:gd name="connsiteY11" fmla="*/ 2572244 h 3882982"/>
              <a:gd name="connsiteX12" fmla="*/ 2200909 w 3894391"/>
              <a:gd name="connsiteY12" fmla="*/ 2605551 h 3882982"/>
              <a:gd name="connsiteX13" fmla="*/ 1690886 w 3894391"/>
              <a:gd name="connsiteY13" fmla="*/ 2813466 h 3882982"/>
              <a:gd name="connsiteX14" fmla="*/ 1649791 w 3894391"/>
              <a:gd name="connsiteY14" fmla="*/ 2819396 h 3882982"/>
              <a:gd name="connsiteX15" fmla="*/ 1620656 w 3894391"/>
              <a:gd name="connsiteY15" fmla="*/ 2839462 h 3882982"/>
              <a:gd name="connsiteX16" fmla="*/ 1064521 w 3894391"/>
              <a:gd name="connsiteY16" fmla="*/ 3826850 h 3882982"/>
              <a:gd name="connsiteX17" fmla="*/ 1062280 w 3894391"/>
              <a:gd name="connsiteY17" fmla="*/ 3871227 h 3882982"/>
              <a:gd name="connsiteX18" fmla="*/ 1055903 w 3894391"/>
              <a:gd name="connsiteY18" fmla="*/ 3744936 h 3882982"/>
              <a:gd name="connsiteX19" fmla="*/ 421783 w 3894391"/>
              <a:gd name="connsiteY19" fmla="*/ 2411898 h 3882982"/>
              <a:gd name="connsiteX20" fmla="*/ 329042 w 3894391"/>
              <a:gd name="connsiteY20" fmla="*/ 2327610 h 3882982"/>
              <a:gd name="connsiteX21" fmla="*/ 318368 w 3894391"/>
              <a:gd name="connsiteY21" fmla="*/ 2315800 h 3882982"/>
              <a:gd name="connsiteX22" fmla="*/ 415828 w 3894391"/>
              <a:gd name="connsiteY22" fmla="*/ 415828 h 3882982"/>
              <a:gd name="connsiteX23" fmla="*/ 1419727 w 3894391"/>
              <a:gd name="connsiteY23" fmla="*/ 0 h 388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94391" h="3882982">
                <a:moveTo>
                  <a:pt x="1419727" y="0"/>
                </a:moveTo>
                <a:cubicBezTo>
                  <a:pt x="1783066" y="0"/>
                  <a:pt x="2146406" y="138609"/>
                  <a:pt x="2423625" y="415828"/>
                </a:cubicBezTo>
                <a:lnTo>
                  <a:pt x="2483399" y="481961"/>
                </a:lnTo>
                <a:lnTo>
                  <a:pt x="2485077" y="480283"/>
                </a:lnTo>
                <a:lnTo>
                  <a:pt x="2590149" y="590490"/>
                </a:lnTo>
                <a:cubicBezTo>
                  <a:pt x="3347780" y="1424070"/>
                  <a:pt x="3829267" y="2513148"/>
                  <a:pt x="3890099" y="3713208"/>
                </a:cubicBezTo>
                <a:lnTo>
                  <a:pt x="3894391" y="3882982"/>
                </a:lnTo>
                <a:lnTo>
                  <a:pt x="3892149" y="3882982"/>
                </a:lnTo>
                <a:lnTo>
                  <a:pt x="3889315" y="3826850"/>
                </a:lnTo>
                <a:cubicBezTo>
                  <a:pt x="3816611" y="3110944"/>
                  <a:pt x="3212006" y="2552282"/>
                  <a:pt x="2476918" y="2552282"/>
                </a:cubicBezTo>
                <a:cubicBezTo>
                  <a:pt x="2430975" y="2552282"/>
                  <a:pt x="2385542" y="2554465"/>
                  <a:pt x="2340716" y="2558731"/>
                </a:cubicBezTo>
                <a:lnTo>
                  <a:pt x="2246213" y="2572244"/>
                </a:lnTo>
                <a:lnTo>
                  <a:pt x="2200909" y="2605551"/>
                </a:lnTo>
                <a:cubicBezTo>
                  <a:pt x="2043460" y="2709508"/>
                  <a:pt x="1869864" y="2778813"/>
                  <a:pt x="1690886" y="2813466"/>
                </a:cubicBezTo>
                <a:lnTo>
                  <a:pt x="1649791" y="2819396"/>
                </a:lnTo>
                <a:lnTo>
                  <a:pt x="1620656" y="2839462"/>
                </a:lnTo>
                <a:cubicBezTo>
                  <a:pt x="1314610" y="3071209"/>
                  <a:pt x="1105417" y="3424153"/>
                  <a:pt x="1064521" y="3826850"/>
                </a:cubicBezTo>
                <a:lnTo>
                  <a:pt x="1062280" y="3871227"/>
                </a:lnTo>
                <a:lnTo>
                  <a:pt x="1055903" y="3744936"/>
                </a:lnTo>
                <a:cubicBezTo>
                  <a:pt x="1003235" y="3226323"/>
                  <a:pt x="770752" y="2760867"/>
                  <a:pt x="421783" y="2411898"/>
                </a:cubicBezTo>
                <a:lnTo>
                  <a:pt x="329042" y="2327610"/>
                </a:lnTo>
                <a:lnTo>
                  <a:pt x="318368" y="2315800"/>
                </a:lnTo>
                <a:cubicBezTo>
                  <a:pt x="-136444" y="1758169"/>
                  <a:pt x="-103958" y="935615"/>
                  <a:pt x="415828" y="415828"/>
                </a:cubicBezTo>
                <a:cubicBezTo>
                  <a:pt x="693047" y="138609"/>
                  <a:pt x="1056387" y="0"/>
                  <a:pt x="141972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20DABDAD-0455-604A-ADC7-5E4B36343DCC}"/>
              </a:ext>
            </a:extLst>
          </p:cNvPr>
          <p:cNvSpPr/>
          <p:nvPr/>
        </p:nvSpPr>
        <p:spPr>
          <a:xfrm>
            <a:off x="13812550" y="6472989"/>
            <a:ext cx="3405477" cy="4911454"/>
          </a:xfrm>
          <a:custGeom>
            <a:avLst/>
            <a:gdLst>
              <a:gd name="connsiteX0" fmla="*/ 1985750 w 3405477"/>
              <a:gd name="connsiteY0" fmla="*/ 0 h 4911454"/>
              <a:gd name="connsiteX1" fmla="*/ 3405477 w 3405477"/>
              <a:gd name="connsiteY1" fmla="*/ 1419727 h 4911454"/>
              <a:gd name="connsiteX2" fmla="*/ 3400981 w 3405477"/>
              <a:gd name="connsiteY2" fmla="*/ 1508756 h 4911454"/>
              <a:gd name="connsiteX3" fmla="*/ 3403223 w 3405477"/>
              <a:gd name="connsiteY3" fmla="*/ 1508756 h 4911454"/>
              <a:gd name="connsiteX4" fmla="*/ 3398931 w 3405477"/>
              <a:gd name="connsiteY4" fmla="*/ 1678529 h 4911454"/>
              <a:gd name="connsiteX5" fmla="*/ 2098981 w 3405477"/>
              <a:gd name="connsiteY5" fmla="*/ 4801247 h 4911454"/>
              <a:gd name="connsiteX6" fmla="*/ 1993909 w 3405477"/>
              <a:gd name="connsiteY6" fmla="*/ 4911454 h 4911454"/>
              <a:gd name="connsiteX7" fmla="*/ 1992232 w 3405477"/>
              <a:gd name="connsiteY7" fmla="*/ 4909777 h 4911454"/>
              <a:gd name="connsiteX8" fmla="*/ 2029917 w 3405477"/>
              <a:gd name="connsiteY8" fmla="*/ 4868083 h 4911454"/>
              <a:gd name="connsiteX9" fmla="*/ 2109484 w 3405477"/>
              <a:gd name="connsiteY9" fmla="*/ 4760561 h 4911454"/>
              <a:gd name="connsiteX10" fmla="*/ 2111867 w 3405477"/>
              <a:gd name="connsiteY10" fmla="*/ 4756612 h 4911454"/>
              <a:gd name="connsiteX11" fmla="*/ 2114382 w 3405477"/>
              <a:gd name="connsiteY11" fmla="*/ 4753192 h 4911454"/>
              <a:gd name="connsiteX12" fmla="*/ 2135383 w 3405477"/>
              <a:gd name="connsiteY12" fmla="*/ 4717653 h 4911454"/>
              <a:gd name="connsiteX13" fmla="*/ 2177629 w 3405477"/>
              <a:gd name="connsiteY13" fmla="*/ 4647662 h 4911454"/>
              <a:gd name="connsiteX14" fmla="*/ 2181596 w 3405477"/>
              <a:gd name="connsiteY14" fmla="*/ 4639449 h 4911454"/>
              <a:gd name="connsiteX15" fmla="*/ 2185852 w 3405477"/>
              <a:gd name="connsiteY15" fmla="*/ 4632246 h 4911454"/>
              <a:gd name="connsiteX16" fmla="*/ 2204983 w 3405477"/>
              <a:gd name="connsiteY16" fmla="*/ 4591028 h 4911454"/>
              <a:gd name="connsiteX17" fmla="*/ 2234354 w 3405477"/>
              <a:gd name="connsiteY17" fmla="*/ 4530216 h 4911454"/>
              <a:gd name="connsiteX18" fmla="*/ 2239109 w 3405477"/>
              <a:gd name="connsiteY18" fmla="*/ 4517500 h 4911454"/>
              <a:gd name="connsiteX19" fmla="*/ 2244328 w 3405477"/>
              <a:gd name="connsiteY19" fmla="*/ 4506254 h 4911454"/>
              <a:gd name="connsiteX20" fmla="*/ 2259029 w 3405477"/>
              <a:gd name="connsiteY20" fmla="*/ 4464226 h 4911454"/>
              <a:gd name="connsiteX21" fmla="*/ 2279658 w 3405477"/>
              <a:gd name="connsiteY21" fmla="*/ 4409056 h 4911454"/>
              <a:gd name="connsiteX22" fmla="*/ 2284405 w 3405477"/>
              <a:gd name="connsiteY22" fmla="*/ 4391678 h 4911454"/>
              <a:gd name="connsiteX23" fmla="*/ 2289810 w 3405477"/>
              <a:gd name="connsiteY23" fmla="*/ 4376225 h 4911454"/>
              <a:gd name="connsiteX24" fmla="*/ 2299780 w 3405477"/>
              <a:gd name="connsiteY24" fmla="*/ 4335389 h 4911454"/>
              <a:gd name="connsiteX25" fmla="*/ 2313540 w 3405477"/>
              <a:gd name="connsiteY25" fmla="*/ 4285014 h 4911454"/>
              <a:gd name="connsiteX26" fmla="*/ 2317481 w 3405477"/>
              <a:gd name="connsiteY26" fmla="*/ 4262891 h 4911454"/>
              <a:gd name="connsiteX27" fmla="*/ 2322296 w 3405477"/>
              <a:gd name="connsiteY27" fmla="*/ 4243169 h 4911454"/>
              <a:gd name="connsiteX28" fmla="*/ 2327851 w 3405477"/>
              <a:gd name="connsiteY28" fmla="*/ 4204677 h 4911454"/>
              <a:gd name="connsiteX29" fmla="*/ 2336002 w 3405477"/>
              <a:gd name="connsiteY29" fmla="*/ 4158920 h 4911454"/>
              <a:gd name="connsiteX30" fmla="*/ 2338333 w 3405477"/>
              <a:gd name="connsiteY30" fmla="*/ 4132041 h 4911454"/>
              <a:gd name="connsiteX31" fmla="*/ 2341788 w 3405477"/>
              <a:gd name="connsiteY31" fmla="*/ 4108094 h 4911454"/>
              <a:gd name="connsiteX32" fmla="*/ 2343478 w 3405477"/>
              <a:gd name="connsiteY32" fmla="*/ 4072710 h 4911454"/>
              <a:gd name="connsiteX33" fmla="*/ 2347042 w 3405477"/>
              <a:gd name="connsiteY33" fmla="*/ 4031607 h 4911454"/>
              <a:gd name="connsiteX34" fmla="*/ 2346948 w 3405477"/>
              <a:gd name="connsiteY34" fmla="*/ 4000027 h 4911454"/>
              <a:gd name="connsiteX35" fmla="*/ 2348286 w 3405477"/>
              <a:gd name="connsiteY35" fmla="*/ 3972010 h 4911454"/>
              <a:gd name="connsiteX36" fmla="*/ 2346770 w 3405477"/>
              <a:gd name="connsiteY36" fmla="*/ 3940261 h 4911454"/>
              <a:gd name="connsiteX37" fmla="*/ 2346661 w 3405477"/>
              <a:gd name="connsiteY37" fmla="*/ 3903905 h 4911454"/>
              <a:gd name="connsiteX38" fmla="*/ 2343307 w 3405477"/>
              <a:gd name="connsiteY38" fmla="*/ 3867736 h 4911454"/>
              <a:gd name="connsiteX39" fmla="*/ 2341788 w 3405477"/>
              <a:gd name="connsiteY39" fmla="*/ 3835925 h 4911454"/>
              <a:gd name="connsiteX40" fmla="*/ 2337783 w 3405477"/>
              <a:gd name="connsiteY40" fmla="*/ 3808169 h 4911454"/>
              <a:gd name="connsiteX41" fmla="*/ 2334860 w 3405477"/>
              <a:gd name="connsiteY41" fmla="*/ 3776647 h 4911454"/>
              <a:gd name="connsiteX42" fmla="*/ 2327374 w 3405477"/>
              <a:gd name="connsiteY42" fmla="*/ 3736040 h 4911454"/>
              <a:gd name="connsiteX43" fmla="*/ 2322296 w 3405477"/>
              <a:gd name="connsiteY43" fmla="*/ 3700850 h 4911454"/>
              <a:gd name="connsiteX44" fmla="*/ 2316547 w 3405477"/>
              <a:gd name="connsiteY44" fmla="*/ 3677304 h 4911454"/>
              <a:gd name="connsiteX45" fmla="*/ 2311637 w 3405477"/>
              <a:gd name="connsiteY45" fmla="*/ 3650664 h 4911454"/>
              <a:gd name="connsiteX46" fmla="*/ 2299085 w 3405477"/>
              <a:gd name="connsiteY46" fmla="*/ 3605784 h 4911454"/>
              <a:gd name="connsiteX47" fmla="*/ 2289810 w 3405477"/>
              <a:gd name="connsiteY47" fmla="*/ 3567794 h 4911454"/>
              <a:gd name="connsiteX48" fmla="*/ 2283080 w 3405477"/>
              <a:gd name="connsiteY48" fmla="*/ 3548554 h 4911454"/>
              <a:gd name="connsiteX49" fmla="*/ 2276993 w 3405477"/>
              <a:gd name="connsiteY49" fmla="*/ 3526788 h 4911454"/>
              <a:gd name="connsiteX50" fmla="*/ 2258314 w 3405477"/>
              <a:gd name="connsiteY50" fmla="*/ 3477750 h 4911454"/>
              <a:gd name="connsiteX51" fmla="*/ 2244328 w 3405477"/>
              <a:gd name="connsiteY51" fmla="*/ 3437765 h 4911454"/>
              <a:gd name="connsiteX52" fmla="*/ 2237389 w 3405477"/>
              <a:gd name="connsiteY52" fmla="*/ 3422814 h 4911454"/>
              <a:gd name="connsiteX53" fmla="*/ 2230928 w 3405477"/>
              <a:gd name="connsiteY53" fmla="*/ 3405850 h 4911454"/>
              <a:gd name="connsiteX54" fmla="*/ 2204793 w 3405477"/>
              <a:gd name="connsiteY54" fmla="*/ 3352583 h 4911454"/>
              <a:gd name="connsiteX55" fmla="*/ 2185852 w 3405477"/>
              <a:gd name="connsiteY55" fmla="*/ 3311773 h 4911454"/>
              <a:gd name="connsiteX56" fmla="*/ 2179480 w 3405477"/>
              <a:gd name="connsiteY56" fmla="*/ 3300989 h 4911454"/>
              <a:gd name="connsiteX57" fmla="*/ 2173442 w 3405477"/>
              <a:gd name="connsiteY57" fmla="*/ 3288682 h 4911454"/>
              <a:gd name="connsiteX58" fmla="*/ 2137822 w 3405477"/>
              <a:gd name="connsiteY58" fmla="*/ 3230494 h 4911454"/>
              <a:gd name="connsiteX59" fmla="*/ 2114382 w 3405477"/>
              <a:gd name="connsiteY59" fmla="*/ 3190827 h 4911454"/>
              <a:gd name="connsiteX60" fmla="*/ 2109354 w 3405477"/>
              <a:gd name="connsiteY60" fmla="*/ 3183988 h 4911454"/>
              <a:gd name="connsiteX61" fmla="*/ 2104535 w 3405477"/>
              <a:gd name="connsiteY61" fmla="*/ 3176115 h 4911454"/>
              <a:gd name="connsiteX62" fmla="*/ 2054834 w 3405477"/>
              <a:gd name="connsiteY62" fmla="*/ 3109830 h 4911454"/>
              <a:gd name="connsiteX63" fmla="*/ 2029917 w 3405477"/>
              <a:gd name="connsiteY63" fmla="*/ 3075937 h 4911454"/>
              <a:gd name="connsiteX64" fmla="*/ 2027011 w 3405477"/>
              <a:gd name="connsiteY64" fmla="*/ 3072722 h 4911454"/>
              <a:gd name="connsiteX65" fmla="*/ 2024206 w 3405477"/>
              <a:gd name="connsiteY65" fmla="*/ 3068981 h 4911454"/>
              <a:gd name="connsiteX66" fmla="*/ 1932595 w 3405477"/>
              <a:gd name="connsiteY66" fmla="*/ 2968264 h 4911454"/>
              <a:gd name="connsiteX67" fmla="*/ 1932457 w 3405477"/>
              <a:gd name="connsiteY67" fmla="*/ 2968111 h 4911454"/>
              <a:gd name="connsiteX68" fmla="*/ 1932289 w 3405477"/>
              <a:gd name="connsiteY68" fmla="*/ 2967959 h 4911454"/>
              <a:gd name="connsiteX69" fmla="*/ 1831588 w 3405477"/>
              <a:gd name="connsiteY69" fmla="*/ 2876363 h 4911454"/>
              <a:gd name="connsiteX70" fmla="*/ 1827848 w 3405477"/>
              <a:gd name="connsiteY70" fmla="*/ 2873559 h 4911454"/>
              <a:gd name="connsiteX71" fmla="*/ 1824631 w 3405477"/>
              <a:gd name="connsiteY71" fmla="*/ 2870651 h 4911454"/>
              <a:gd name="connsiteX72" fmla="*/ 1790715 w 3405477"/>
              <a:gd name="connsiteY72" fmla="*/ 2845717 h 4911454"/>
              <a:gd name="connsiteX73" fmla="*/ 1755207 w 3405477"/>
              <a:gd name="connsiteY73" fmla="*/ 2819093 h 4911454"/>
              <a:gd name="connsiteX74" fmla="*/ 1754316 w 3405477"/>
              <a:gd name="connsiteY74" fmla="*/ 2818957 h 4911454"/>
              <a:gd name="connsiteX75" fmla="*/ 1709741 w 3405477"/>
              <a:gd name="connsiteY75" fmla="*/ 2786186 h 4911454"/>
              <a:gd name="connsiteX76" fmla="*/ 1199717 w 3405477"/>
              <a:gd name="connsiteY76" fmla="*/ 2578271 h 4911454"/>
              <a:gd name="connsiteX77" fmla="*/ 1159100 w 3405477"/>
              <a:gd name="connsiteY77" fmla="*/ 2572410 h 4911454"/>
              <a:gd name="connsiteX78" fmla="*/ 1158716 w 3405477"/>
              <a:gd name="connsiteY78" fmla="*/ 2572123 h 4911454"/>
              <a:gd name="connsiteX79" fmla="*/ 1123922 w 3405477"/>
              <a:gd name="connsiteY79" fmla="*/ 2565709 h 4911454"/>
              <a:gd name="connsiteX80" fmla="*/ 1095521 w 3405477"/>
              <a:gd name="connsiteY80" fmla="*/ 2563235 h 4911454"/>
              <a:gd name="connsiteX81" fmla="*/ 1064642 w 3405477"/>
              <a:gd name="connsiteY81" fmla="*/ 2558779 h 4911454"/>
              <a:gd name="connsiteX82" fmla="*/ 1019759 w 3405477"/>
              <a:gd name="connsiteY82" fmla="*/ 2556637 h 4911454"/>
              <a:gd name="connsiteX83" fmla="*/ 980709 w 3405477"/>
              <a:gd name="connsiteY83" fmla="*/ 2553235 h 4911454"/>
              <a:gd name="connsiteX84" fmla="*/ 955733 w 3405477"/>
              <a:gd name="connsiteY84" fmla="*/ 2553580 h 4911454"/>
              <a:gd name="connsiteX85" fmla="*/ 928558 w 3405477"/>
              <a:gd name="connsiteY85" fmla="*/ 2552282 h 4911454"/>
              <a:gd name="connsiteX86" fmla="*/ 879309 w 3405477"/>
              <a:gd name="connsiteY86" fmla="*/ 2554634 h 4911454"/>
              <a:gd name="connsiteX87" fmla="*/ 837065 w 3405477"/>
              <a:gd name="connsiteY87" fmla="*/ 2555216 h 4911454"/>
              <a:gd name="connsiteX88" fmla="*/ 815746 w 3405477"/>
              <a:gd name="connsiteY88" fmla="*/ 2557668 h 4911454"/>
              <a:gd name="connsiteX89" fmla="*/ 792474 w 3405477"/>
              <a:gd name="connsiteY89" fmla="*/ 2558779 h 4911454"/>
              <a:gd name="connsiteX90" fmla="*/ 739005 w 3405477"/>
              <a:gd name="connsiteY90" fmla="*/ 2566495 h 4911454"/>
              <a:gd name="connsiteX91" fmla="*/ 694176 w 3405477"/>
              <a:gd name="connsiteY91" fmla="*/ 2571652 h 4911454"/>
              <a:gd name="connsiteX92" fmla="*/ 676640 w 3405477"/>
              <a:gd name="connsiteY92" fmla="*/ 2575495 h 4911454"/>
              <a:gd name="connsiteX93" fmla="*/ 657399 w 3405477"/>
              <a:gd name="connsiteY93" fmla="*/ 2578271 h 4911454"/>
              <a:gd name="connsiteX94" fmla="*/ 599786 w 3405477"/>
              <a:gd name="connsiteY94" fmla="*/ 2592338 h 4911454"/>
              <a:gd name="connsiteX95" fmla="*/ 553226 w 3405477"/>
              <a:gd name="connsiteY95" fmla="*/ 2602542 h 4911454"/>
              <a:gd name="connsiteX96" fmla="*/ 539507 w 3405477"/>
              <a:gd name="connsiteY96" fmla="*/ 2607056 h 4911454"/>
              <a:gd name="connsiteX97" fmla="*/ 524343 w 3405477"/>
              <a:gd name="connsiteY97" fmla="*/ 2610758 h 4911454"/>
              <a:gd name="connsiteX98" fmla="*/ 462436 w 3405477"/>
              <a:gd name="connsiteY98" fmla="*/ 2632412 h 4911454"/>
              <a:gd name="connsiteX99" fmla="*/ 415397 w 3405477"/>
              <a:gd name="connsiteY99" fmla="*/ 2647888 h 4911454"/>
              <a:gd name="connsiteX100" fmla="*/ 405431 w 3405477"/>
              <a:gd name="connsiteY100" fmla="*/ 2652351 h 4911454"/>
              <a:gd name="connsiteX101" fmla="*/ 394314 w 3405477"/>
              <a:gd name="connsiteY101" fmla="*/ 2656240 h 4911454"/>
              <a:gd name="connsiteX102" fmla="*/ 327243 w 3405477"/>
              <a:gd name="connsiteY102" fmla="*/ 2687369 h 4911454"/>
              <a:gd name="connsiteX103" fmla="*/ 281875 w 3405477"/>
              <a:gd name="connsiteY103" fmla="*/ 2707688 h 4911454"/>
              <a:gd name="connsiteX104" fmla="*/ 275508 w 3405477"/>
              <a:gd name="connsiteY104" fmla="*/ 2711380 h 4911454"/>
              <a:gd name="connsiteX105" fmla="*/ 268322 w 3405477"/>
              <a:gd name="connsiteY105" fmla="*/ 2714715 h 4911454"/>
              <a:gd name="connsiteX106" fmla="*/ 192358 w 3405477"/>
              <a:gd name="connsiteY106" fmla="*/ 2759605 h 4911454"/>
              <a:gd name="connsiteX107" fmla="*/ 153843 w 3405477"/>
              <a:gd name="connsiteY107" fmla="*/ 2781942 h 4911454"/>
              <a:gd name="connsiteX108" fmla="*/ 150830 w 3405477"/>
              <a:gd name="connsiteY108" fmla="*/ 2784145 h 4911454"/>
              <a:gd name="connsiteX109" fmla="*/ 147376 w 3405477"/>
              <a:gd name="connsiteY109" fmla="*/ 2786186 h 4911454"/>
              <a:gd name="connsiteX110" fmla="*/ 32486 w 3405477"/>
              <a:gd name="connsiteY110" fmla="*/ 2870651 h 4911454"/>
              <a:gd name="connsiteX111" fmla="*/ 0 w 3405477"/>
              <a:gd name="connsiteY111" fmla="*/ 2900014 h 4911454"/>
              <a:gd name="connsiteX112" fmla="*/ 72856 w 3405477"/>
              <a:gd name="connsiteY112" fmla="*/ 2819852 h 4911454"/>
              <a:gd name="connsiteX113" fmla="*/ 576113 w 3405477"/>
              <a:gd name="connsiteY113" fmla="*/ 1417986 h 4911454"/>
              <a:gd name="connsiteX114" fmla="*/ 571112 w 3405477"/>
              <a:gd name="connsiteY114" fmla="*/ 1318948 h 4911454"/>
              <a:gd name="connsiteX115" fmla="*/ 573353 w 3405477"/>
              <a:gd name="connsiteY115" fmla="*/ 1274568 h 4911454"/>
              <a:gd name="connsiteX116" fmla="*/ 1985750 w 3405477"/>
              <a:gd name="connsiteY116" fmla="*/ 0 h 491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405477" h="4911454">
                <a:moveTo>
                  <a:pt x="1985750" y="0"/>
                </a:moveTo>
                <a:cubicBezTo>
                  <a:pt x="2769844" y="0"/>
                  <a:pt x="3405477" y="635633"/>
                  <a:pt x="3405477" y="1419727"/>
                </a:cubicBezTo>
                <a:lnTo>
                  <a:pt x="3400981" y="1508756"/>
                </a:lnTo>
                <a:lnTo>
                  <a:pt x="3403223" y="1508756"/>
                </a:lnTo>
                <a:lnTo>
                  <a:pt x="3398931" y="1678529"/>
                </a:lnTo>
                <a:cubicBezTo>
                  <a:pt x="3338099" y="2878590"/>
                  <a:pt x="2856612" y="3967667"/>
                  <a:pt x="2098981" y="4801247"/>
                </a:cubicBezTo>
                <a:lnTo>
                  <a:pt x="1993909" y="4911454"/>
                </a:lnTo>
                <a:lnTo>
                  <a:pt x="1992232" y="4909777"/>
                </a:lnTo>
                <a:lnTo>
                  <a:pt x="2029917" y="4868083"/>
                </a:lnTo>
                <a:cubicBezTo>
                  <a:pt x="2058343" y="4833231"/>
                  <a:pt x="2084865" y="4797344"/>
                  <a:pt x="2109484" y="4760561"/>
                </a:cubicBezTo>
                <a:lnTo>
                  <a:pt x="2111867" y="4756612"/>
                </a:lnTo>
                <a:lnTo>
                  <a:pt x="2114382" y="4753192"/>
                </a:lnTo>
                <a:lnTo>
                  <a:pt x="2135383" y="4717653"/>
                </a:lnTo>
                <a:lnTo>
                  <a:pt x="2177629" y="4647662"/>
                </a:lnTo>
                <a:lnTo>
                  <a:pt x="2181596" y="4639449"/>
                </a:lnTo>
                <a:lnTo>
                  <a:pt x="2185852" y="4632246"/>
                </a:lnTo>
                <a:lnTo>
                  <a:pt x="2204983" y="4591028"/>
                </a:lnTo>
                <a:lnTo>
                  <a:pt x="2234354" y="4530216"/>
                </a:lnTo>
                <a:lnTo>
                  <a:pt x="2239109" y="4517500"/>
                </a:lnTo>
                <a:lnTo>
                  <a:pt x="2244328" y="4506254"/>
                </a:lnTo>
                <a:lnTo>
                  <a:pt x="2259029" y="4464226"/>
                </a:lnTo>
                <a:lnTo>
                  <a:pt x="2279658" y="4409056"/>
                </a:lnTo>
                <a:lnTo>
                  <a:pt x="2284405" y="4391678"/>
                </a:lnTo>
                <a:lnTo>
                  <a:pt x="2289810" y="4376225"/>
                </a:lnTo>
                <a:lnTo>
                  <a:pt x="2299780" y="4335389"/>
                </a:lnTo>
                <a:lnTo>
                  <a:pt x="2313540" y="4285014"/>
                </a:lnTo>
                <a:lnTo>
                  <a:pt x="2317481" y="4262891"/>
                </a:lnTo>
                <a:lnTo>
                  <a:pt x="2322296" y="4243169"/>
                </a:lnTo>
                <a:lnTo>
                  <a:pt x="2327851" y="4204677"/>
                </a:lnTo>
                <a:lnTo>
                  <a:pt x="2336002" y="4158920"/>
                </a:lnTo>
                <a:lnTo>
                  <a:pt x="2338333" y="4132041"/>
                </a:lnTo>
                <a:lnTo>
                  <a:pt x="2341788" y="4108094"/>
                </a:lnTo>
                <a:lnTo>
                  <a:pt x="2343478" y="4072710"/>
                </a:lnTo>
                <a:lnTo>
                  <a:pt x="2347042" y="4031607"/>
                </a:lnTo>
                <a:lnTo>
                  <a:pt x="2346948" y="4000027"/>
                </a:lnTo>
                <a:lnTo>
                  <a:pt x="2348286" y="3972010"/>
                </a:lnTo>
                <a:lnTo>
                  <a:pt x="2346770" y="3940261"/>
                </a:lnTo>
                <a:lnTo>
                  <a:pt x="2346661" y="3903905"/>
                </a:lnTo>
                <a:lnTo>
                  <a:pt x="2343307" y="3867736"/>
                </a:lnTo>
                <a:lnTo>
                  <a:pt x="2341788" y="3835925"/>
                </a:lnTo>
                <a:lnTo>
                  <a:pt x="2337783" y="3808169"/>
                </a:lnTo>
                <a:lnTo>
                  <a:pt x="2334860" y="3776647"/>
                </a:lnTo>
                <a:lnTo>
                  <a:pt x="2327374" y="3736040"/>
                </a:lnTo>
                <a:lnTo>
                  <a:pt x="2322296" y="3700850"/>
                </a:lnTo>
                <a:lnTo>
                  <a:pt x="2316547" y="3677304"/>
                </a:lnTo>
                <a:lnTo>
                  <a:pt x="2311637" y="3650664"/>
                </a:lnTo>
                <a:lnTo>
                  <a:pt x="2299085" y="3605784"/>
                </a:lnTo>
                <a:lnTo>
                  <a:pt x="2289810" y="3567794"/>
                </a:lnTo>
                <a:lnTo>
                  <a:pt x="2283080" y="3548554"/>
                </a:lnTo>
                <a:lnTo>
                  <a:pt x="2276993" y="3526788"/>
                </a:lnTo>
                <a:lnTo>
                  <a:pt x="2258314" y="3477750"/>
                </a:lnTo>
                <a:lnTo>
                  <a:pt x="2244328" y="3437765"/>
                </a:lnTo>
                <a:lnTo>
                  <a:pt x="2237389" y="3422814"/>
                </a:lnTo>
                <a:lnTo>
                  <a:pt x="2230928" y="3405850"/>
                </a:lnTo>
                <a:lnTo>
                  <a:pt x="2204793" y="3352583"/>
                </a:lnTo>
                <a:lnTo>
                  <a:pt x="2185852" y="3311773"/>
                </a:lnTo>
                <a:lnTo>
                  <a:pt x="2179480" y="3300989"/>
                </a:lnTo>
                <a:lnTo>
                  <a:pt x="2173442" y="3288682"/>
                </a:lnTo>
                <a:lnTo>
                  <a:pt x="2137822" y="3230494"/>
                </a:lnTo>
                <a:lnTo>
                  <a:pt x="2114382" y="3190827"/>
                </a:lnTo>
                <a:lnTo>
                  <a:pt x="2109354" y="3183988"/>
                </a:lnTo>
                <a:lnTo>
                  <a:pt x="2104535" y="3176115"/>
                </a:lnTo>
                <a:lnTo>
                  <a:pt x="2054834" y="3109830"/>
                </a:lnTo>
                <a:lnTo>
                  <a:pt x="2029917" y="3075937"/>
                </a:lnTo>
                <a:lnTo>
                  <a:pt x="2027011" y="3072722"/>
                </a:lnTo>
                <a:lnTo>
                  <a:pt x="2024206" y="3068981"/>
                </a:lnTo>
                <a:lnTo>
                  <a:pt x="1932595" y="2968264"/>
                </a:lnTo>
                <a:lnTo>
                  <a:pt x="1932457" y="2968111"/>
                </a:lnTo>
                <a:lnTo>
                  <a:pt x="1932289" y="2967959"/>
                </a:lnTo>
                <a:lnTo>
                  <a:pt x="1831588" y="2876363"/>
                </a:lnTo>
                <a:lnTo>
                  <a:pt x="1827848" y="2873559"/>
                </a:lnTo>
                <a:lnTo>
                  <a:pt x="1824631" y="2870651"/>
                </a:lnTo>
                <a:lnTo>
                  <a:pt x="1790715" y="2845717"/>
                </a:lnTo>
                <a:lnTo>
                  <a:pt x="1755207" y="2819093"/>
                </a:lnTo>
                <a:lnTo>
                  <a:pt x="1754316" y="2818957"/>
                </a:lnTo>
                <a:lnTo>
                  <a:pt x="1709741" y="2786186"/>
                </a:lnTo>
                <a:cubicBezTo>
                  <a:pt x="1552292" y="2682229"/>
                  <a:pt x="1378696" y="2612924"/>
                  <a:pt x="1199717" y="2578271"/>
                </a:cubicBezTo>
                <a:lnTo>
                  <a:pt x="1159100" y="2572410"/>
                </a:lnTo>
                <a:lnTo>
                  <a:pt x="1158716" y="2572123"/>
                </a:lnTo>
                <a:lnTo>
                  <a:pt x="1123922" y="2565709"/>
                </a:lnTo>
                <a:lnTo>
                  <a:pt x="1095521" y="2563235"/>
                </a:lnTo>
                <a:lnTo>
                  <a:pt x="1064642" y="2558779"/>
                </a:lnTo>
                <a:lnTo>
                  <a:pt x="1019759" y="2556637"/>
                </a:lnTo>
                <a:lnTo>
                  <a:pt x="980709" y="2553235"/>
                </a:lnTo>
                <a:lnTo>
                  <a:pt x="955733" y="2553580"/>
                </a:lnTo>
                <a:lnTo>
                  <a:pt x="928558" y="2552282"/>
                </a:lnTo>
                <a:lnTo>
                  <a:pt x="879309" y="2554634"/>
                </a:lnTo>
                <a:lnTo>
                  <a:pt x="837065" y="2555216"/>
                </a:lnTo>
                <a:lnTo>
                  <a:pt x="815746" y="2557668"/>
                </a:lnTo>
                <a:lnTo>
                  <a:pt x="792474" y="2558779"/>
                </a:lnTo>
                <a:lnTo>
                  <a:pt x="739005" y="2566495"/>
                </a:lnTo>
                <a:lnTo>
                  <a:pt x="694176" y="2571652"/>
                </a:lnTo>
                <a:lnTo>
                  <a:pt x="676640" y="2575495"/>
                </a:lnTo>
                <a:lnTo>
                  <a:pt x="657399" y="2578271"/>
                </a:lnTo>
                <a:lnTo>
                  <a:pt x="599786" y="2592338"/>
                </a:lnTo>
                <a:lnTo>
                  <a:pt x="553226" y="2602542"/>
                </a:lnTo>
                <a:lnTo>
                  <a:pt x="539507" y="2607056"/>
                </a:lnTo>
                <a:lnTo>
                  <a:pt x="524343" y="2610758"/>
                </a:lnTo>
                <a:lnTo>
                  <a:pt x="462436" y="2632412"/>
                </a:lnTo>
                <a:lnTo>
                  <a:pt x="415397" y="2647888"/>
                </a:lnTo>
                <a:lnTo>
                  <a:pt x="405431" y="2652351"/>
                </a:lnTo>
                <a:lnTo>
                  <a:pt x="394314" y="2656240"/>
                </a:lnTo>
                <a:lnTo>
                  <a:pt x="327243" y="2687369"/>
                </a:lnTo>
                <a:lnTo>
                  <a:pt x="281875" y="2707688"/>
                </a:lnTo>
                <a:lnTo>
                  <a:pt x="275508" y="2711380"/>
                </a:lnTo>
                <a:lnTo>
                  <a:pt x="268322" y="2714715"/>
                </a:lnTo>
                <a:lnTo>
                  <a:pt x="192358" y="2759605"/>
                </a:lnTo>
                <a:lnTo>
                  <a:pt x="153843" y="2781942"/>
                </a:lnTo>
                <a:lnTo>
                  <a:pt x="150830" y="2784145"/>
                </a:lnTo>
                <a:lnTo>
                  <a:pt x="147376" y="2786186"/>
                </a:lnTo>
                <a:cubicBezTo>
                  <a:pt x="108014" y="2812175"/>
                  <a:pt x="69661" y="2840330"/>
                  <a:pt x="32486" y="2870651"/>
                </a:cubicBezTo>
                <a:lnTo>
                  <a:pt x="0" y="2900014"/>
                </a:lnTo>
                <a:lnTo>
                  <a:pt x="72856" y="2819852"/>
                </a:lnTo>
                <a:cubicBezTo>
                  <a:pt x="387251" y="2438893"/>
                  <a:pt x="576113" y="1950495"/>
                  <a:pt x="576113" y="1417986"/>
                </a:cubicBezTo>
                <a:lnTo>
                  <a:pt x="571112" y="1318948"/>
                </a:lnTo>
                <a:lnTo>
                  <a:pt x="573353" y="1274568"/>
                </a:lnTo>
                <a:cubicBezTo>
                  <a:pt x="646057" y="558662"/>
                  <a:pt x="1250662" y="0"/>
                  <a:pt x="198575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B9022DA4-173A-5440-9BD5-BA1F022179A4}"/>
              </a:ext>
            </a:extLst>
          </p:cNvPr>
          <p:cNvSpPr/>
          <p:nvPr/>
        </p:nvSpPr>
        <p:spPr>
          <a:xfrm>
            <a:off x="12277854" y="9025271"/>
            <a:ext cx="3882980" cy="3894394"/>
          </a:xfrm>
          <a:custGeom>
            <a:avLst/>
            <a:gdLst>
              <a:gd name="connsiteX0" fmla="*/ 2463253 w 3882980"/>
              <a:gd name="connsiteY0" fmla="*/ 0 h 3894394"/>
              <a:gd name="connsiteX1" fmla="*/ 3467152 w 3882980"/>
              <a:gd name="connsiteY1" fmla="*/ 415829 h 3894394"/>
              <a:gd name="connsiteX2" fmla="*/ 3467152 w 3882980"/>
              <a:gd name="connsiteY2" fmla="*/ 2423626 h 3894394"/>
              <a:gd name="connsiteX3" fmla="*/ 3401021 w 3882980"/>
              <a:gd name="connsiteY3" fmla="*/ 2483400 h 3894394"/>
              <a:gd name="connsiteX4" fmla="*/ 3402698 w 3882980"/>
              <a:gd name="connsiteY4" fmla="*/ 2485077 h 3894394"/>
              <a:gd name="connsiteX5" fmla="*/ 3292491 w 3882980"/>
              <a:gd name="connsiteY5" fmla="*/ 2590150 h 3894394"/>
              <a:gd name="connsiteX6" fmla="*/ 169773 w 3882980"/>
              <a:gd name="connsiteY6" fmla="*/ 3890101 h 3894394"/>
              <a:gd name="connsiteX7" fmla="*/ 0 w 3882980"/>
              <a:gd name="connsiteY7" fmla="*/ 3894394 h 3894394"/>
              <a:gd name="connsiteX8" fmla="*/ 0 w 3882980"/>
              <a:gd name="connsiteY8" fmla="*/ 3892149 h 3894394"/>
              <a:gd name="connsiteX9" fmla="*/ 56130 w 3882980"/>
              <a:gd name="connsiteY9" fmla="*/ 3889315 h 3894394"/>
              <a:gd name="connsiteX10" fmla="*/ 56131 w 3882980"/>
              <a:gd name="connsiteY10" fmla="*/ 3889315 h 3894394"/>
              <a:gd name="connsiteX11" fmla="*/ 188423 w 3882980"/>
              <a:gd name="connsiteY11" fmla="*/ 3869548 h 3894394"/>
              <a:gd name="connsiteX12" fmla="*/ 192894 w 3882980"/>
              <a:gd name="connsiteY12" fmla="*/ 3868442 h 3894394"/>
              <a:gd name="connsiteX13" fmla="*/ 197096 w 3882980"/>
              <a:gd name="connsiteY13" fmla="*/ 3867801 h 3894394"/>
              <a:gd name="connsiteX14" fmla="*/ 237113 w 3882980"/>
              <a:gd name="connsiteY14" fmla="*/ 3857512 h 3894394"/>
              <a:gd name="connsiteX15" fmla="*/ 316441 w 3882980"/>
              <a:gd name="connsiteY15" fmla="*/ 3837902 h 3894394"/>
              <a:gd name="connsiteX16" fmla="*/ 325050 w 3882980"/>
              <a:gd name="connsiteY16" fmla="*/ 3834901 h 3894394"/>
              <a:gd name="connsiteX17" fmla="*/ 333155 w 3882980"/>
              <a:gd name="connsiteY17" fmla="*/ 3832817 h 3894394"/>
              <a:gd name="connsiteX18" fmla="*/ 375837 w 3882980"/>
              <a:gd name="connsiteY18" fmla="*/ 3817195 h 3894394"/>
              <a:gd name="connsiteX19" fmla="*/ 439598 w 3882980"/>
              <a:gd name="connsiteY19" fmla="*/ 3794966 h 3894394"/>
              <a:gd name="connsiteX20" fmla="*/ 451950 w 3882980"/>
              <a:gd name="connsiteY20" fmla="*/ 3789337 h 3894394"/>
              <a:gd name="connsiteX21" fmla="*/ 463593 w 3882980"/>
              <a:gd name="connsiteY21" fmla="*/ 3785076 h 3894394"/>
              <a:gd name="connsiteX22" fmla="*/ 503706 w 3882980"/>
              <a:gd name="connsiteY22" fmla="*/ 3765753 h 3894394"/>
              <a:gd name="connsiteX23" fmla="*/ 557305 w 3882980"/>
              <a:gd name="connsiteY23" fmla="*/ 3741328 h 3894394"/>
              <a:gd name="connsiteX24" fmla="*/ 572951 w 3882980"/>
              <a:gd name="connsiteY24" fmla="*/ 3732395 h 3894394"/>
              <a:gd name="connsiteX25" fmla="*/ 587697 w 3882980"/>
              <a:gd name="connsiteY25" fmla="*/ 3725292 h 3894394"/>
              <a:gd name="connsiteX26" fmla="*/ 623617 w 3882980"/>
              <a:gd name="connsiteY26" fmla="*/ 3703470 h 3894394"/>
              <a:gd name="connsiteX27" fmla="*/ 668975 w 3882980"/>
              <a:gd name="connsiteY27" fmla="*/ 3677575 h 3894394"/>
              <a:gd name="connsiteX28" fmla="*/ 687409 w 3882980"/>
              <a:gd name="connsiteY28" fmla="*/ 3664716 h 3894394"/>
              <a:gd name="connsiteX29" fmla="*/ 704754 w 3882980"/>
              <a:gd name="connsiteY29" fmla="*/ 3654178 h 3894394"/>
              <a:gd name="connsiteX30" fmla="*/ 735892 w 3882980"/>
              <a:gd name="connsiteY30" fmla="*/ 3630894 h 3894394"/>
              <a:gd name="connsiteX31" fmla="*/ 774019 w 3882980"/>
              <a:gd name="connsiteY31" fmla="*/ 3604296 h 3894394"/>
              <a:gd name="connsiteX32" fmla="*/ 794679 w 3882980"/>
              <a:gd name="connsiteY32" fmla="*/ 3586934 h 3894394"/>
              <a:gd name="connsiteX33" fmla="*/ 814049 w 3882980"/>
              <a:gd name="connsiteY33" fmla="*/ 3572449 h 3894394"/>
              <a:gd name="connsiteX34" fmla="*/ 840257 w 3882980"/>
              <a:gd name="connsiteY34" fmla="*/ 3548630 h 3894394"/>
              <a:gd name="connsiteX35" fmla="*/ 871850 w 3882980"/>
              <a:gd name="connsiteY35" fmla="*/ 3522078 h 3894394"/>
              <a:gd name="connsiteX36" fmla="*/ 894120 w 3882980"/>
              <a:gd name="connsiteY36" fmla="*/ 3499675 h 3894394"/>
              <a:gd name="connsiteX37" fmla="*/ 914870 w 3882980"/>
              <a:gd name="connsiteY37" fmla="*/ 3480817 h 3894394"/>
              <a:gd name="connsiteX38" fmla="*/ 936240 w 3882980"/>
              <a:gd name="connsiteY38" fmla="*/ 3457304 h 3894394"/>
              <a:gd name="connsiteX39" fmla="*/ 961880 w 3882980"/>
              <a:gd name="connsiteY39" fmla="*/ 3431511 h 3894394"/>
              <a:gd name="connsiteX40" fmla="*/ 985092 w 3882980"/>
              <a:gd name="connsiteY40" fmla="*/ 3403553 h 3894394"/>
              <a:gd name="connsiteX41" fmla="*/ 1006502 w 3882980"/>
              <a:gd name="connsiteY41" fmla="*/ 3379996 h 3894394"/>
              <a:gd name="connsiteX42" fmla="*/ 1023288 w 3882980"/>
              <a:gd name="connsiteY42" fmla="*/ 3357548 h 3894394"/>
              <a:gd name="connsiteX43" fmla="*/ 1043520 w 3882980"/>
              <a:gd name="connsiteY43" fmla="*/ 3333180 h 3894394"/>
              <a:gd name="connsiteX44" fmla="*/ 1066952 w 3882980"/>
              <a:gd name="connsiteY44" fmla="*/ 3299157 h 3894394"/>
              <a:gd name="connsiteX45" fmla="*/ 1088231 w 3882980"/>
              <a:gd name="connsiteY45" fmla="*/ 3270701 h 3894394"/>
              <a:gd name="connsiteX46" fmla="*/ 1100808 w 3882980"/>
              <a:gd name="connsiteY46" fmla="*/ 3249999 h 3894394"/>
              <a:gd name="connsiteX47" fmla="*/ 1116182 w 3882980"/>
              <a:gd name="connsiteY47" fmla="*/ 3227676 h 3894394"/>
              <a:gd name="connsiteX48" fmla="*/ 1125020 w 3882980"/>
              <a:gd name="connsiteY48" fmla="*/ 3210144 h 3894394"/>
              <a:gd name="connsiteX49" fmla="*/ 1159345 w 3882980"/>
              <a:gd name="connsiteY49" fmla="*/ 3153644 h 3894394"/>
              <a:gd name="connsiteX50" fmla="*/ 1219129 w 3882980"/>
              <a:gd name="connsiteY50" fmla="*/ 3029540 h 3894394"/>
              <a:gd name="connsiteX51" fmla="*/ 1224034 w 3882980"/>
              <a:gd name="connsiteY51" fmla="*/ 3013738 h 3894394"/>
              <a:gd name="connsiteX52" fmla="*/ 1232222 w 3882980"/>
              <a:gd name="connsiteY52" fmla="*/ 2997496 h 3894394"/>
              <a:gd name="connsiteX53" fmla="*/ 1277340 w 3882980"/>
              <a:gd name="connsiteY53" fmla="*/ 2842015 h 3894394"/>
              <a:gd name="connsiteX54" fmla="*/ 1301854 w 3882980"/>
              <a:gd name="connsiteY54" fmla="*/ 2763043 h 3894394"/>
              <a:gd name="connsiteX55" fmla="*/ 1303627 w 3882980"/>
              <a:gd name="connsiteY55" fmla="*/ 2751426 h 3894394"/>
              <a:gd name="connsiteX56" fmla="*/ 1305296 w 3882980"/>
              <a:gd name="connsiteY56" fmla="*/ 2745676 h 3894394"/>
              <a:gd name="connsiteX57" fmla="*/ 1306583 w 3882980"/>
              <a:gd name="connsiteY57" fmla="*/ 2732060 h 3894394"/>
              <a:gd name="connsiteX58" fmla="*/ 1323368 w 3882980"/>
              <a:gd name="connsiteY58" fmla="*/ 2622077 h 3894394"/>
              <a:gd name="connsiteX59" fmla="*/ 1330697 w 3882980"/>
              <a:gd name="connsiteY59" fmla="*/ 2476941 h 3894394"/>
              <a:gd name="connsiteX60" fmla="*/ 1330699 w 3882980"/>
              <a:gd name="connsiteY60" fmla="*/ 2476918 h 3894394"/>
              <a:gd name="connsiteX61" fmla="*/ 1324250 w 3882980"/>
              <a:gd name="connsiteY61" fmla="*/ 2340716 h 3894394"/>
              <a:gd name="connsiteX62" fmla="*/ 1323586 w 3882980"/>
              <a:gd name="connsiteY62" fmla="*/ 2336072 h 3894394"/>
              <a:gd name="connsiteX63" fmla="*/ 1323368 w 3882980"/>
              <a:gd name="connsiteY63" fmla="*/ 2331759 h 3894394"/>
              <a:gd name="connsiteX64" fmla="*/ 1317044 w 3882980"/>
              <a:gd name="connsiteY64" fmla="*/ 2290320 h 3894394"/>
              <a:gd name="connsiteX65" fmla="*/ 1310737 w 3882980"/>
              <a:gd name="connsiteY65" fmla="*/ 2246214 h 3894394"/>
              <a:gd name="connsiteX66" fmla="*/ 1310201 w 3882980"/>
              <a:gd name="connsiteY66" fmla="*/ 2245485 h 3894394"/>
              <a:gd name="connsiteX67" fmla="*/ 1301854 w 3882980"/>
              <a:gd name="connsiteY67" fmla="*/ 2190793 h 3894394"/>
              <a:gd name="connsiteX68" fmla="*/ 1088231 w 3882980"/>
              <a:gd name="connsiteY68" fmla="*/ 1683135 h 3894394"/>
              <a:gd name="connsiteX69" fmla="*/ 1063655 w 3882980"/>
              <a:gd name="connsiteY69" fmla="*/ 1650270 h 3894394"/>
              <a:gd name="connsiteX70" fmla="*/ 1063586 w 3882980"/>
              <a:gd name="connsiteY70" fmla="*/ 1649791 h 3894394"/>
              <a:gd name="connsiteX71" fmla="*/ 1043520 w 3882980"/>
              <a:gd name="connsiteY71" fmla="*/ 1620656 h 3894394"/>
              <a:gd name="connsiteX72" fmla="*/ 1025170 w 3882980"/>
              <a:gd name="connsiteY72" fmla="*/ 1598805 h 3894394"/>
              <a:gd name="connsiteX73" fmla="*/ 1006502 w 3882980"/>
              <a:gd name="connsiteY73" fmla="*/ 1573840 h 3894394"/>
              <a:gd name="connsiteX74" fmla="*/ 976303 w 3882980"/>
              <a:gd name="connsiteY74" fmla="*/ 1540613 h 3894394"/>
              <a:gd name="connsiteX75" fmla="*/ 951073 w 3882980"/>
              <a:gd name="connsiteY75" fmla="*/ 1510568 h 3894394"/>
              <a:gd name="connsiteX76" fmla="*/ 933153 w 3882980"/>
              <a:gd name="connsiteY76" fmla="*/ 1493136 h 3894394"/>
              <a:gd name="connsiteX77" fmla="*/ 914870 w 3882980"/>
              <a:gd name="connsiteY77" fmla="*/ 1473019 h 3894394"/>
              <a:gd name="connsiteX78" fmla="*/ 878412 w 3882980"/>
              <a:gd name="connsiteY78" fmla="*/ 1439885 h 3894394"/>
              <a:gd name="connsiteX79" fmla="*/ 848101 w 3882980"/>
              <a:gd name="connsiteY79" fmla="*/ 1410398 h 3894394"/>
              <a:gd name="connsiteX80" fmla="*/ 831275 w 3882980"/>
              <a:gd name="connsiteY80" fmla="*/ 1397044 h 3894394"/>
              <a:gd name="connsiteX81" fmla="*/ 814049 w 3882980"/>
              <a:gd name="connsiteY81" fmla="*/ 1381388 h 3894394"/>
              <a:gd name="connsiteX82" fmla="*/ 770820 w 3882980"/>
              <a:gd name="connsiteY82" fmla="*/ 1349062 h 3894394"/>
              <a:gd name="connsiteX83" fmla="*/ 735441 w 3882980"/>
              <a:gd name="connsiteY83" fmla="*/ 1320982 h 3894394"/>
              <a:gd name="connsiteX84" fmla="*/ 720310 w 3882980"/>
              <a:gd name="connsiteY84" fmla="*/ 1311290 h 3894394"/>
              <a:gd name="connsiteX85" fmla="*/ 704754 w 3882980"/>
              <a:gd name="connsiteY85" fmla="*/ 1299658 h 3894394"/>
              <a:gd name="connsiteX86" fmla="*/ 654114 w 3882980"/>
              <a:gd name="connsiteY86" fmla="*/ 1268893 h 3894394"/>
              <a:gd name="connsiteX87" fmla="*/ 613931 w 3882980"/>
              <a:gd name="connsiteY87" fmla="*/ 1243157 h 3894394"/>
              <a:gd name="connsiteX88" fmla="*/ 601024 w 3882980"/>
              <a:gd name="connsiteY88" fmla="*/ 1236641 h 3894394"/>
              <a:gd name="connsiteX89" fmla="*/ 587697 w 3882980"/>
              <a:gd name="connsiteY89" fmla="*/ 1228544 h 3894394"/>
              <a:gd name="connsiteX90" fmla="*/ 528670 w 3882980"/>
              <a:gd name="connsiteY90" fmla="*/ 1200109 h 3894394"/>
              <a:gd name="connsiteX91" fmla="*/ 484408 w 3882980"/>
              <a:gd name="connsiteY91" fmla="*/ 1177762 h 3894394"/>
              <a:gd name="connsiteX92" fmla="*/ 474192 w 3882980"/>
              <a:gd name="connsiteY92" fmla="*/ 1173866 h 3894394"/>
              <a:gd name="connsiteX93" fmla="*/ 463593 w 3882980"/>
              <a:gd name="connsiteY93" fmla="*/ 1168760 h 3894394"/>
              <a:gd name="connsiteX94" fmla="*/ 394231 w 3882980"/>
              <a:gd name="connsiteY94" fmla="*/ 1143373 h 3894394"/>
              <a:gd name="connsiteX95" fmla="*/ 347709 w 3882980"/>
              <a:gd name="connsiteY95" fmla="*/ 1125632 h 3894394"/>
              <a:gd name="connsiteX96" fmla="*/ 340584 w 3882980"/>
              <a:gd name="connsiteY96" fmla="*/ 1123738 h 3894394"/>
              <a:gd name="connsiteX97" fmla="*/ 333155 w 3882980"/>
              <a:gd name="connsiteY97" fmla="*/ 1121019 h 3894394"/>
              <a:gd name="connsiteX98" fmla="*/ 247806 w 3882980"/>
              <a:gd name="connsiteY98" fmla="*/ 1099074 h 3894394"/>
              <a:gd name="connsiteX99" fmla="*/ 204671 w 3882980"/>
              <a:gd name="connsiteY99" fmla="*/ 1087606 h 3894394"/>
              <a:gd name="connsiteX100" fmla="*/ 200973 w 3882980"/>
              <a:gd name="connsiteY100" fmla="*/ 1087032 h 3894394"/>
              <a:gd name="connsiteX101" fmla="*/ 197096 w 3882980"/>
              <a:gd name="connsiteY101" fmla="*/ 1086035 h 3894394"/>
              <a:gd name="connsiteX102" fmla="*/ 56150 w 3882980"/>
              <a:gd name="connsiteY102" fmla="*/ 1064524 h 3894394"/>
              <a:gd name="connsiteX103" fmla="*/ 56131 w 3882980"/>
              <a:gd name="connsiteY103" fmla="*/ 1064521 h 3894394"/>
              <a:gd name="connsiteX104" fmla="*/ 56130 w 3882980"/>
              <a:gd name="connsiteY104" fmla="*/ 1064521 h 3894394"/>
              <a:gd name="connsiteX105" fmla="*/ 31567 w 3882980"/>
              <a:gd name="connsiteY105" fmla="*/ 1063281 h 3894394"/>
              <a:gd name="connsiteX106" fmla="*/ 132271 w 3882980"/>
              <a:gd name="connsiteY106" fmla="*/ 1058196 h 3894394"/>
              <a:gd name="connsiteX107" fmla="*/ 1465309 w 3882980"/>
              <a:gd name="connsiteY107" fmla="*/ 424076 h 3894394"/>
              <a:gd name="connsiteX108" fmla="*/ 1534696 w 3882980"/>
              <a:gd name="connsiteY108" fmla="*/ 347731 h 3894394"/>
              <a:gd name="connsiteX109" fmla="*/ 1567181 w 3882980"/>
              <a:gd name="connsiteY109" fmla="*/ 318369 h 3894394"/>
              <a:gd name="connsiteX110" fmla="*/ 2463253 w 3882980"/>
              <a:gd name="connsiteY110" fmla="*/ 0 h 389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3882980" h="3894394">
                <a:moveTo>
                  <a:pt x="2463253" y="0"/>
                </a:moveTo>
                <a:cubicBezTo>
                  <a:pt x="2826593" y="0"/>
                  <a:pt x="3189933" y="138610"/>
                  <a:pt x="3467152" y="415829"/>
                </a:cubicBezTo>
                <a:cubicBezTo>
                  <a:pt x="4021590" y="970267"/>
                  <a:pt x="4021590" y="1869188"/>
                  <a:pt x="3467152" y="2423626"/>
                </a:cubicBezTo>
                <a:lnTo>
                  <a:pt x="3401021" y="2483400"/>
                </a:lnTo>
                <a:lnTo>
                  <a:pt x="3402698" y="2485077"/>
                </a:lnTo>
                <a:lnTo>
                  <a:pt x="3292491" y="2590150"/>
                </a:lnTo>
                <a:cubicBezTo>
                  <a:pt x="2458911" y="3347781"/>
                  <a:pt x="1369834" y="3829270"/>
                  <a:pt x="169773" y="3890101"/>
                </a:cubicBezTo>
                <a:lnTo>
                  <a:pt x="0" y="3894394"/>
                </a:lnTo>
                <a:lnTo>
                  <a:pt x="0" y="3892149"/>
                </a:lnTo>
                <a:lnTo>
                  <a:pt x="56130" y="3889315"/>
                </a:lnTo>
                <a:lnTo>
                  <a:pt x="56131" y="3889315"/>
                </a:lnTo>
                <a:cubicBezTo>
                  <a:pt x="100875" y="3884771"/>
                  <a:pt x="145005" y="3878149"/>
                  <a:pt x="188423" y="3869548"/>
                </a:cubicBezTo>
                <a:lnTo>
                  <a:pt x="192894" y="3868442"/>
                </a:lnTo>
                <a:lnTo>
                  <a:pt x="197096" y="3867801"/>
                </a:lnTo>
                <a:lnTo>
                  <a:pt x="237113" y="3857512"/>
                </a:lnTo>
                <a:lnTo>
                  <a:pt x="316441" y="3837902"/>
                </a:lnTo>
                <a:lnTo>
                  <a:pt x="325050" y="3834901"/>
                </a:lnTo>
                <a:lnTo>
                  <a:pt x="333155" y="3832817"/>
                </a:lnTo>
                <a:lnTo>
                  <a:pt x="375837" y="3817195"/>
                </a:lnTo>
                <a:lnTo>
                  <a:pt x="439598" y="3794966"/>
                </a:lnTo>
                <a:lnTo>
                  <a:pt x="451950" y="3789337"/>
                </a:lnTo>
                <a:lnTo>
                  <a:pt x="463593" y="3785076"/>
                </a:lnTo>
                <a:lnTo>
                  <a:pt x="503706" y="3765753"/>
                </a:lnTo>
                <a:lnTo>
                  <a:pt x="557305" y="3741328"/>
                </a:lnTo>
                <a:lnTo>
                  <a:pt x="572951" y="3732395"/>
                </a:lnTo>
                <a:lnTo>
                  <a:pt x="587697" y="3725292"/>
                </a:lnTo>
                <a:lnTo>
                  <a:pt x="623617" y="3703470"/>
                </a:lnTo>
                <a:lnTo>
                  <a:pt x="668975" y="3677575"/>
                </a:lnTo>
                <a:lnTo>
                  <a:pt x="687409" y="3664716"/>
                </a:lnTo>
                <a:lnTo>
                  <a:pt x="704754" y="3654178"/>
                </a:lnTo>
                <a:lnTo>
                  <a:pt x="735892" y="3630894"/>
                </a:lnTo>
                <a:lnTo>
                  <a:pt x="774019" y="3604296"/>
                </a:lnTo>
                <a:lnTo>
                  <a:pt x="794679" y="3586934"/>
                </a:lnTo>
                <a:lnTo>
                  <a:pt x="814049" y="3572449"/>
                </a:lnTo>
                <a:lnTo>
                  <a:pt x="840257" y="3548630"/>
                </a:lnTo>
                <a:lnTo>
                  <a:pt x="871850" y="3522078"/>
                </a:lnTo>
                <a:lnTo>
                  <a:pt x="894120" y="3499675"/>
                </a:lnTo>
                <a:lnTo>
                  <a:pt x="914870" y="3480817"/>
                </a:lnTo>
                <a:lnTo>
                  <a:pt x="936240" y="3457304"/>
                </a:lnTo>
                <a:lnTo>
                  <a:pt x="961880" y="3431511"/>
                </a:lnTo>
                <a:lnTo>
                  <a:pt x="985092" y="3403553"/>
                </a:lnTo>
                <a:lnTo>
                  <a:pt x="1006502" y="3379996"/>
                </a:lnTo>
                <a:lnTo>
                  <a:pt x="1023288" y="3357548"/>
                </a:lnTo>
                <a:lnTo>
                  <a:pt x="1043520" y="3333180"/>
                </a:lnTo>
                <a:lnTo>
                  <a:pt x="1066952" y="3299157"/>
                </a:lnTo>
                <a:lnTo>
                  <a:pt x="1088231" y="3270701"/>
                </a:lnTo>
                <a:lnTo>
                  <a:pt x="1100808" y="3249999"/>
                </a:lnTo>
                <a:lnTo>
                  <a:pt x="1116182" y="3227676"/>
                </a:lnTo>
                <a:lnTo>
                  <a:pt x="1125020" y="3210144"/>
                </a:lnTo>
                <a:lnTo>
                  <a:pt x="1159345" y="3153644"/>
                </a:lnTo>
                <a:cubicBezTo>
                  <a:pt x="1181201" y="3113411"/>
                  <a:pt x="1201168" y="3072003"/>
                  <a:pt x="1219129" y="3029540"/>
                </a:cubicBezTo>
                <a:lnTo>
                  <a:pt x="1224034" y="3013738"/>
                </a:lnTo>
                <a:lnTo>
                  <a:pt x="1232222" y="2997496"/>
                </a:lnTo>
                <a:lnTo>
                  <a:pt x="1277340" y="2842015"/>
                </a:lnTo>
                <a:lnTo>
                  <a:pt x="1301854" y="2763043"/>
                </a:lnTo>
                <a:lnTo>
                  <a:pt x="1303627" y="2751426"/>
                </a:lnTo>
                <a:lnTo>
                  <a:pt x="1305296" y="2745676"/>
                </a:lnTo>
                <a:lnTo>
                  <a:pt x="1306583" y="2732060"/>
                </a:lnTo>
                <a:lnTo>
                  <a:pt x="1323368" y="2622077"/>
                </a:lnTo>
                <a:lnTo>
                  <a:pt x="1330697" y="2476941"/>
                </a:lnTo>
                <a:lnTo>
                  <a:pt x="1330699" y="2476918"/>
                </a:lnTo>
                <a:cubicBezTo>
                  <a:pt x="1330699" y="2430975"/>
                  <a:pt x="1328517" y="2385542"/>
                  <a:pt x="1324250" y="2340716"/>
                </a:cubicBezTo>
                <a:lnTo>
                  <a:pt x="1323586" y="2336072"/>
                </a:lnTo>
                <a:lnTo>
                  <a:pt x="1323368" y="2331759"/>
                </a:lnTo>
                <a:lnTo>
                  <a:pt x="1317044" y="2290320"/>
                </a:lnTo>
                <a:lnTo>
                  <a:pt x="1310737" y="2246214"/>
                </a:lnTo>
                <a:lnTo>
                  <a:pt x="1310201" y="2245485"/>
                </a:lnTo>
                <a:lnTo>
                  <a:pt x="1301854" y="2190793"/>
                </a:lnTo>
                <a:cubicBezTo>
                  <a:pt x="1264030" y="2005952"/>
                  <a:pt x="1190285" y="1834195"/>
                  <a:pt x="1088231" y="1683135"/>
                </a:cubicBezTo>
                <a:lnTo>
                  <a:pt x="1063655" y="1650270"/>
                </a:lnTo>
                <a:lnTo>
                  <a:pt x="1063586" y="1649791"/>
                </a:lnTo>
                <a:lnTo>
                  <a:pt x="1043520" y="1620656"/>
                </a:lnTo>
                <a:lnTo>
                  <a:pt x="1025170" y="1598805"/>
                </a:lnTo>
                <a:lnTo>
                  <a:pt x="1006502" y="1573840"/>
                </a:lnTo>
                <a:lnTo>
                  <a:pt x="976303" y="1540613"/>
                </a:lnTo>
                <a:lnTo>
                  <a:pt x="951073" y="1510568"/>
                </a:lnTo>
                <a:lnTo>
                  <a:pt x="933153" y="1493136"/>
                </a:lnTo>
                <a:lnTo>
                  <a:pt x="914870" y="1473019"/>
                </a:lnTo>
                <a:lnTo>
                  <a:pt x="878412" y="1439885"/>
                </a:lnTo>
                <a:lnTo>
                  <a:pt x="848101" y="1410398"/>
                </a:lnTo>
                <a:lnTo>
                  <a:pt x="831275" y="1397044"/>
                </a:lnTo>
                <a:lnTo>
                  <a:pt x="814049" y="1381388"/>
                </a:lnTo>
                <a:lnTo>
                  <a:pt x="770820" y="1349062"/>
                </a:lnTo>
                <a:lnTo>
                  <a:pt x="735441" y="1320982"/>
                </a:lnTo>
                <a:lnTo>
                  <a:pt x="720310" y="1311290"/>
                </a:lnTo>
                <a:lnTo>
                  <a:pt x="704754" y="1299658"/>
                </a:lnTo>
                <a:lnTo>
                  <a:pt x="654114" y="1268893"/>
                </a:lnTo>
                <a:lnTo>
                  <a:pt x="613931" y="1243157"/>
                </a:lnTo>
                <a:lnTo>
                  <a:pt x="601024" y="1236641"/>
                </a:lnTo>
                <a:lnTo>
                  <a:pt x="587697" y="1228544"/>
                </a:lnTo>
                <a:lnTo>
                  <a:pt x="528670" y="1200109"/>
                </a:lnTo>
                <a:lnTo>
                  <a:pt x="484408" y="1177762"/>
                </a:lnTo>
                <a:lnTo>
                  <a:pt x="474192" y="1173866"/>
                </a:lnTo>
                <a:lnTo>
                  <a:pt x="463593" y="1168760"/>
                </a:lnTo>
                <a:lnTo>
                  <a:pt x="394231" y="1143373"/>
                </a:lnTo>
                <a:lnTo>
                  <a:pt x="347709" y="1125632"/>
                </a:lnTo>
                <a:lnTo>
                  <a:pt x="340584" y="1123738"/>
                </a:lnTo>
                <a:lnTo>
                  <a:pt x="333155" y="1121019"/>
                </a:lnTo>
                <a:lnTo>
                  <a:pt x="247806" y="1099074"/>
                </a:lnTo>
                <a:lnTo>
                  <a:pt x="204671" y="1087606"/>
                </a:lnTo>
                <a:lnTo>
                  <a:pt x="200973" y="1087032"/>
                </a:lnTo>
                <a:lnTo>
                  <a:pt x="197096" y="1086035"/>
                </a:lnTo>
                <a:lnTo>
                  <a:pt x="56150" y="1064524"/>
                </a:lnTo>
                <a:lnTo>
                  <a:pt x="56131" y="1064521"/>
                </a:lnTo>
                <a:lnTo>
                  <a:pt x="56130" y="1064521"/>
                </a:lnTo>
                <a:lnTo>
                  <a:pt x="31567" y="1063281"/>
                </a:lnTo>
                <a:lnTo>
                  <a:pt x="132271" y="1058196"/>
                </a:lnTo>
                <a:cubicBezTo>
                  <a:pt x="650885" y="1005528"/>
                  <a:pt x="1116340" y="773045"/>
                  <a:pt x="1465309" y="424076"/>
                </a:cubicBezTo>
                <a:lnTo>
                  <a:pt x="1534696" y="347731"/>
                </a:lnTo>
                <a:lnTo>
                  <a:pt x="1567181" y="318369"/>
                </a:lnTo>
                <a:cubicBezTo>
                  <a:pt x="1827409" y="106123"/>
                  <a:pt x="2145331" y="0"/>
                  <a:pt x="246325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A0BDA6A2-7ED5-CA4D-BB7E-B4001D63BA40}"/>
              </a:ext>
            </a:extLst>
          </p:cNvPr>
          <p:cNvSpPr/>
          <p:nvPr/>
        </p:nvSpPr>
        <p:spPr>
          <a:xfrm>
            <a:off x="8697098" y="9554166"/>
            <a:ext cx="4911454" cy="3367750"/>
          </a:xfrm>
          <a:custGeom>
            <a:avLst/>
            <a:gdLst>
              <a:gd name="connsiteX0" fmla="*/ 2044653 w 4911454"/>
              <a:gd name="connsiteY0" fmla="*/ 0 h 3367750"/>
              <a:gd name="connsiteX1" fmla="*/ 2085828 w 4911454"/>
              <a:gd name="connsiteY1" fmla="*/ 37422 h 3367750"/>
              <a:gd name="connsiteX2" fmla="*/ 3487694 w 4911454"/>
              <a:gd name="connsiteY2" fmla="*/ 540679 h 3367750"/>
              <a:gd name="connsiteX3" fmla="*/ 3612326 w 4911454"/>
              <a:gd name="connsiteY3" fmla="*/ 534386 h 3367750"/>
              <a:gd name="connsiteX4" fmla="*/ 3636886 w 4911454"/>
              <a:gd name="connsiteY4" fmla="*/ 535626 h 3367750"/>
              <a:gd name="connsiteX5" fmla="*/ 4911454 w 4911454"/>
              <a:gd name="connsiteY5" fmla="*/ 1948023 h 3367750"/>
              <a:gd name="connsiteX6" fmla="*/ 3491727 w 4911454"/>
              <a:gd name="connsiteY6" fmla="*/ 3367750 h 3367750"/>
              <a:gd name="connsiteX7" fmla="*/ 3402699 w 4911454"/>
              <a:gd name="connsiteY7" fmla="*/ 3363254 h 3367750"/>
              <a:gd name="connsiteX8" fmla="*/ 3402699 w 4911454"/>
              <a:gd name="connsiteY8" fmla="*/ 3365499 h 3367750"/>
              <a:gd name="connsiteX9" fmla="*/ 3232925 w 4911454"/>
              <a:gd name="connsiteY9" fmla="*/ 3361206 h 3367750"/>
              <a:gd name="connsiteX10" fmla="*/ 110207 w 4911454"/>
              <a:gd name="connsiteY10" fmla="*/ 2061255 h 3367750"/>
              <a:gd name="connsiteX11" fmla="*/ 0 w 4911454"/>
              <a:gd name="connsiteY11" fmla="*/ 1956182 h 3367750"/>
              <a:gd name="connsiteX12" fmla="*/ 1676 w 4911454"/>
              <a:gd name="connsiteY12" fmla="*/ 1954506 h 3367750"/>
              <a:gd name="connsiteX13" fmla="*/ 38047 w 4911454"/>
              <a:gd name="connsiteY13" fmla="*/ 1987380 h 3367750"/>
              <a:gd name="connsiteX14" fmla="*/ 43370 w 4911454"/>
              <a:gd name="connsiteY14" fmla="*/ 1992192 h 3367750"/>
              <a:gd name="connsiteX15" fmla="*/ 43371 w 4911454"/>
              <a:gd name="connsiteY15" fmla="*/ 1992193 h 3367750"/>
              <a:gd name="connsiteX16" fmla="*/ 43391 w 4911454"/>
              <a:gd name="connsiteY16" fmla="*/ 1992207 h 3367750"/>
              <a:gd name="connsiteX17" fmla="*/ 150892 w 4911454"/>
              <a:gd name="connsiteY17" fmla="*/ 2071759 h 3367750"/>
              <a:gd name="connsiteX18" fmla="*/ 154833 w 4911454"/>
              <a:gd name="connsiteY18" fmla="*/ 2074138 h 3367750"/>
              <a:gd name="connsiteX19" fmla="*/ 158261 w 4911454"/>
              <a:gd name="connsiteY19" fmla="*/ 2076658 h 3367750"/>
              <a:gd name="connsiteX20" fmla="*/ 193876 w 4911454"/>
              <a:gd name="connsiteY20" fmla="*/ 2097704 h 3367750"/>
              <a:gd name="connsiteX21" fmla="*/ 263791 w 4911454"/>
              <a:gd name="connsiteY21" fmla="*/ 2139904 h 3367750"/>
              <a:gd name="connsiteX22" fmla="*/ 271995 w 4911454"/>
              <a:gd name="connsiteY22" fmla="*/ 2143867 h 3367750"/>
              <a:gd name="connsiteX23" fmla="*/ 279207 w 4911454"/>
              <a:gd name="connsiteY23" fmla="*/ 2148129 h 3367750"/>
              <a:gd name="connsiteX24" fmla="*/ 320478 w 4911454"/>
              <a:gd name="connsiteY24" fmla="*/ 2167283 h 3367750"/>
              <a:gd name="connsiteX25" fmla="*/ 381237 w 4911454"/>
              <a:gd name="connsiteY25" fmla="*/ 2196629 h 3367750"/>
              <a:gd name="connsiteX26" fmla="*/ 393942 w 4911454"/>
              <a:gd name="connsiteY26" fmla="*/ 2201380 h 3367750"/>
              <a:gd name="connsiteX27" fmla="*/ 405199 w 4911454"/>
              <a:gd name="connsiteY27" fmla="*/ 2206604 h 3367750"/>
              <a:gd name="connsiteX28" fmla="*/ 447269 w 4911454"/>
              <a:gd name="connsiteY28" fmla="*/ 2221320 h 3367750"/>
              <a:gd name="connsiteX29" fmla="*/ 502397 w 4911454"/>
              <a:gd name="connsiteY29" fmla="*/ 2241933 h 3367750"/>
              <a:gd name="connsiteX30" fmla="*/ 519762 w 4911454"/>
              <a:gd name="connsiteY30" fmla="*/ 2246676 h 3367750"/>
              <a:gd name="connsiteX31" fmla="*/ 535228 w 4911454"/>
              <a:gd name="connsiteY31" fmla="*/ 2252086 h 3367750"/>
              <a:gd name="connsiteX32" fmla="*/ 576099 w 4911454"/>
              <a:gd name="connsiteY32" fmla="*/ 2262064 h 3367750"/>
              <a:gd name="connsiteX33" fmla="*/ 626439 w 4911454"/>
              <a:gd name="connsiteY33" fmla="*/ 2275815 h 3367750"/>
              <a:gd name="connsiteX34" fmla="*/ 648548 w 4911454"/>
              <a:gd name="connsiteY34" fmla="*/ 2279753 h 3367750"/>
              <a:gd name="connsiteX35" fmla="*/ 668284 w 4911454"/>
              <a:gd name="connsiteY35" fmla="*/ 2284572 h 3367750"/>
              <a:gd name="connsiteX36" fmla="*/ 706805 w 4911454"/>
              <a:gd name="connsiteY36" fmla="*/ 2290131 h 3367750"/>
              <a:gd name="connsiteX37" fmla="*/ 752533 w 4911454"/>
              <a:gd name="connsiteY37" fmla="*/ 2298277 h 3367750"/>
              <a:gd name="connsiteX38" fmla="*/ 779394 w 4911454"/>
              <a:gd name="connsiteY38" fmla="*/ 2300606 h 3367750"/>
              <a:gd name="connsiteX39" fmla="*/ 803359 w 4911454"/>
              <a:gd name="connsiteY39" fmla="*/ 2304064 h 3367750"/>
              <a:gd name="connsiteX40" fmla="*/ 838770 w 4911454"/>
              <a:gd name="connsiteY40" fmla="*/ 2305755 h 3367750"/>
              <a:gd name="connsiteX41" fmla="*/ 879846 w 4911454"/>
              <a:gd name="connsiteY41" fmla="*/ 2309317 h 3367750"/>
              <a:gd name="connsiteX42" fmla="*/ 911406 w 4911454"/>
              <a:gd name="connsiteY42" fmla="*/ 2309223 h 3367750"/>
              <a:gd name="connsiteX43" fmla="*/ 939444 w 4911454"/>
              <a:gd name="connsiteY43" fmla="*/ 2310562 h 3367750"/>
              <a:gd name="connsiteX44" fmla="*/ 971216 w 4911454"/>
              <a:gd name="connsiteY44" fmla="*/ 2309045 h 3367750"/>
              <a:gd name="connsiteX45" fmla="*/ 1007548 w 4911454"/>
              <a:gd name="connsiteY45" fmla="*/ 2308936 h 3367750"/>
              <a:gd name="connsiteX46" fmla="*/ 1043695 w 4911454"/>
              <a:gd name="connsiteY46" fmla="*/ 2305584 h 3367750"/>
              <a:gd name="connsiteX47" fmla="*/ 1075528 w 4911454"/>
              <a:gd name="connsiteY47" fmla="*/ 2304064 h 3367750"/>
              <a:gd name="connsiteX48" fmla="*/ 1103304 w 4911454"/>
              <a:gd name="connsiteY48" fmla="*/ 2300056 h 3367750"/>
              <a:gd name="connsiteX49" fmla="*/ 1134806 w 4911454"/>
              <a:gd name="connsiteY49" fmla="*/ 2297134 h 3367750"/>
              <a:gd name="connsiteX50" fmla="*/ 1175388 w 4911454"/>
              <a:gd name="connsiteY50" fmla="*/ 2289654 h 3367750"/>
              <a:gd name="connsiteX51" fmla="*/ 1210603 w 4911454"/>
              <a:gd name="connsiteY51" fmla="*/ 2284572 h 3367750"/>
              <a:gd name="connsiteX52" fmla="*/ 1234166 w 4911454"/>
              <a:gd name="connsiteY52" fmla="*/ 2278819 h 3367750"/>
              <a:gd name="connsiteX53" fmla="*/ 1260789 w 4911454"/>
              <a:gd name="connsiteY53" fmla="*/ 2273912 h 3367750"/>
              <a:gd name="connsiteX54" fmla="*/ 1305641 w 4911454"/>
              <a:gd name="connsiteY54" fmla="*/ 2261368 h 3367750"/>
              <a:gd name="connsiteX55" fmla="*/ 1343659 w 4911454"/>
              <a:gd name="connsiteY55" fmla="*/ 2252086 h 3367750"/>
              <a:gd name="connsiteX56" fmla="*/ 1362914 w 4911454"/>
              <a:gd name="connsiteY56" fmla="*/ 2245351 h 3367750"/>
              <a:gd name="connsiteX57" fmla="*/ 1384665 w 4911454"/>
              <a:gd name="connsiteY57" fmla="*/ 2239268 h 3367750"/>
              <a:gd name="connsiteX58" fmla="*/ 1433669 w 4911454"/>
              <a:gd name="connsiteY58" fmla="*/ 2220602 h 3367750"/>
              <a:gd name="connsiteX59" fmla="*/ 1473688 w 4911454"/>
              <a:gd name="connsiteY59" fmla="*/ 2206604 h 3367750"/>
              <a:gd name="connsiteX60" fmla="*/ 1488652 w 4911454"/>
              <a:gd name="connsiteY60" fmla="*/ 2199659 h 3367750"/>
              <a:gd name="connsiteX61" fmla="*/ 1505603 w 4911454"/>
              <a:gd name="connsiteY61" fmla="*/ 2193203 h 3367750"/>
              <a:gd name="connsiteX62" fmla="*/ 1558831 w 4911454"/>
              <a:gd name="connsiteY62" fmla="*/ 2167087 h 3367750"/>
              <a:gd name="connsiteX63" fmla="*/ 1599680 w 4911454"/>
              <a:gd name="connsiteY63" fmla="*/ 2148129 h 3367750"/>
              <a:gd name="connsiteX64" fmla="*/ 1610474 w 4911454"/>
              <a:gd name="connsiteY64" fmla="*/ 2141750 h 3367750"/>
              <a:gd name="connsiteX65" fmla="*/ 1622771 w 4911454"/>
              <a:gd name="connsiteY65" fmla="*/ 2135717 h 3367750"/>
              <a:gd name="connsiteX66" fmla="*/ 1680914 w 4911454"/>
              <a:gd name="connsiteY66" fmla="*/ 2100125 h 3367750"/>
              <a:gd name="connsiteX67" fmla="*/ 1720626 w 4911454"/>
              <a:gd name="connsiteY67" fmla="*/ 2076658 h 3367750"/>
              <a:gd name="connsiteX68" fmla="*/ 1727473 w 4911454"/>
              <a:gd name="connsiteY68" fmla="*/ 2071624 h 3367750"/>
              <a:gd name="connsiteX69" fmla="*/ 1735338 w 4911454"/>
              <a:gd name="connsiteY69" fmla="*/ 2066810 h 3367750"/>
              <a:gd name="connsiteX70" fmla="*/ 1801558 w 4911454"/>
              <a:gd name="connsiteY70" fmla="*/ 2017158 h 3367750"/>
              <a:gd name="connsiteX71" fmla="*/ 1835516 w 4911454"/>
              <a:gd name="connsiteY71" fmla="*/ 1992193 h 3367750"/>
              <a:gd name="connsiteX72" fmla="*/ 1838737 w 4911454"/>
              <a:gd name="connsiteY72" fmla="*/ 1989282 h 3367750"/>
              <a:gd name="connsiteX73" fmla="*/ 1842472 w 4911454"/>
              <a:gd name="connsiteY73" fmla="*/ 1986481 h 3367750"/>
              <a:gd name="connsiteX74" fmla="*/ 1943022 w 4911454"/>
              <a:gd name="connsiteY74" fmla="*/ 1895022 h 3367750"/>
              <a:gd name="connsiteX75" fmla="*/ 1943342 w 4911454"/>
              <a:gd name="connsiteY75" fmla="*/ 1894733 h 3367750"/>
              <a:gd name="connsiteX76" fmla="*/ 1943631 w 4911454"/>
              <a:gd name="connsiteY76" fmla="*/ 1894413 h 3367750"/>
              <a:gd name="connsiteX77" fmla="*/ 2035090 w 4911454"/>
              <a:gd name="connsiteY77" fmla="*/ 1793863 h 3367750"/>
              <a:gd name="connsiteX78" fmla="*/ 2037890 w 4911454"/>
              <a:gd name="connsiteY78" fmla="*/ 1790128 h 3367750"/>
              <a:gd name="connsiteX79" fmla="*/ 2040802 w 4911454"/>
              <a:gd name="connsiteY79" fmla="*/ 1786907 h 3367750"/>
              <a:gd name="connsiteX80" fmla="*/ 2065765 w 4911454"/>
              <a:gd name="connsiteY80" fmla="*/ 1752952 h 3367750"/>
              <a:gd name="connsiteX81" fmla="*/ 2092361 w 4911454"/>
              <a:gd name="connsiteY81" fmla="*/ 1717481 h 3367750"/>
              <a:gd name="connsiteX82" fmla="*/ 2092497 w 4911454"/>
              <a:gd name="connsiteY82" fmla="*/ 1716591 h 3367750"/>
              <a:gd name="connsiteX83" fmla="*/ 2125267 w 4911454"/>
              <a:gd name="connsiteY83" fmla="*/ 1672017 h 3367750"/>
              <a:gd name="connsiteX84" fmla="*/ 2333181 w 4911454"/>
              <a:gd name="connsiteY84" fmla="*/ 1161994 h 3367750"/>
              <a:gd name="connsiteX85" fmla="*/ 2339042 w 4911454"/>
              <a:gd name="connsiteY85" fmla="*/ 1121377 h 3367750"/>
              <a:gd name="connsiteX86" fmla="*/ 2339330 w 4911454"/>
              <a:gd name="connsiteY86" fmla="*/ 1120992 h 3367750"/>
              <a:gd name="connsiteX87" fmla="*/ 2345743 w 4911454"/>
              <a:gd name="connsiteY87" fmla="*/ 1086197 h 3367750"/>
              <a:gd name="connsiteX88" fmla="*/ 2348216 w 4911454"/>
              <a:gd name="connsiteY88" fmla="*/ 1057808 h 3367750"/>
              <a:gd name="connsiteX89" fmla="*/ 2352673 w 4911454"/>
              <a:gd name="connsiteY89" fmla="*/ 1026919 h 3367750"/>
              <a:gd name="connsiteX90" fmla="*/ 2354817 w 4911454"/>
              <a:gd name="connsiteY90" fmla="*/ 982021 h 3367750"/>
              <a:gd name="connsiteX91" fmla="*/ 2358217 w 4911454"/>
              <a:gd name="connsiteY91" fmla="*/ 942984 h 3367750"/>
              <a:gd name="connsiteX92" fmla="*/ 2357873 w 4911454"/>
              <a:gd name="connsiteY92" fmla="*/ 918016 h 3367750"/>
              <a:gd name="connsiteX93" fmla="*/ 2359170 w 4911454"/>
              <a:gd name="connsiteY93" fmla="*/ 890835 h 3367750"/>
              <a:gd name="connsiteX94" fmla="*/ 2356819 w 4911454"/>
              <a:gd name="connsiteY94" fmla="*/ 841576 h 3367750"/>
              <a:gd name="connsiteX95" fmla="*/ 2356236 w 4911454"/>
              <a:gd name="connsiteY95" fmla="*/ 799340 h 3367750"/>
              <a:gd name="connsiteX96" fmla="*/ 2353784 w 4911454"/>
              <a:gd name="connsiteY96" fmla="*/ 778024 h 3367750"/>
              <a:gd name="connsiteX97" fmla="*/ 2352673 w 4911454"/>
              <a:gd name="connsiteY97" fmla="*/ 754750 h 3367750"/>
              <a:gd name="connsiteX98" fmla="*/ 2344957 w 4911454"/>
              <a:gd name="connsiteY98" fmla="*/ 701277 h 3367750"/>
              <a:gd name="connsiteX99" fmla="*/ 2339801 w 4911454"/>
              <a:gd name="connsiteY99" fmla="*/ 656451 h 3367750"/>
              <a:gd name="connsiteX100" fmla="*/ 2335958 w 4911454"/>
              <a:gd name="connsiteY100" fmla="*/ 638916 h 3367750"/>
              <a:gd name="connsiteX101" fmla="*/ 2333181 w 4911454"/>
              <a:gd name="connsiteY101" fmla="*/ 619675 h 3367750"/>
              <a:gd name="connsiteX102" fmla="*/ 2319115 w 4911454"/>
              <a:gd name="connsiteY102" fmla="*/ 562065 h 3367750"/>
              <a:gd name="connsiteX103" fmla="*/ 2308910 w 4911454"/>
              <a:gd name="connsiteY103" fmla="*/ 515501 h 3367750"/>
              <a:gd name="connsiteX104" fmla="*/ 2304396 w 4911454"/>
              <a:gd name="connsiteY104" fmla="*/ 501780 h 3367750"/>
              <a:gd name="connsiteX105" fmla="*/ 2300695 w 4911454"/>
              <a:gd name="connsiteY105" fmla="*/ 486619 h 3367750"/>
              <a:gd name="connsiteX106" fmla="*/ 2279045 w 4911454"/>
              <a:gd name="connsiteY106" fmla="*/ 424724 h 3367750"/>
              <a:gd name="connsiteX107" fmla="*/ 2263565 w 4911454"/>
              <a:gd name="connsiteY107" fmla="*/ 377672 h 3367750"/>
              <a:gd name="connsiteX108" fmla="*/ 2259101 w 4911454"/>
              <a:gd name="connsiteY108" fmla="*/ 367704 h 3367750"/>
              <a:gd name="connsiteX109" fmla="*/ 2255213 w 4911454"/>
              <a:gd name="connsiteY109" fmla="*/ 356590 h 3367750"/>
              <a:gd name="connsiteX110" fmla="*/ 2224095 w 4911454"/>
              <a:gd name="connsiteY110" fmla="*/ 289542 h 3367750"/>
              <a:gd name="connsiteX111" fmla="*/ 2203765 w 4911454"/>
              <a:gd name="connsiteY111" fmla="*/ 244150 h 3367750"/>
              <a:gd name="connsiteX112" fmla="*/ 2200071 w 4911454"/>
              <a:gd name="connsiteY112" fmla="*/ 237780 h 3367750"/>
              <a:gd name="connsiteX113" fmla="*/ 2196737 w 4911454"/>
              <a:gd name="connsiteY113" fmla="*/ 230598 h 3367750"/>
              <a:gd name="connsiteX114" fmla="*/ 2151877 w 4911454"/>
              <a:gd name="connsiteY114" fmla="*/ 154684 h 3367750"/>
              <a:gd name="connsiteX115" fmla="*/ 2129511 w 4911454"/>
              <a:gd name="connsiteY115" fmla="*/ 116118 h 3367750"/>
              <a:gd name="connsiteX116" fmla="*/ 2127305 w 4911454"/>
              <a:gd name="connsiteY116" fmla="*/ 113101 h 3367750"/>
              <a:gd name="connsiteX117" fmla="*/ 2125267 w 4911454"/>
              <a:gd name="connsiteY117" fmla="*/ 109652 h 336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4911454" h="3367750">
                <a:moveTo>
                  <a:pt x="2044653" y="0"/>
                </a:moveTo>
                <a:lnTo>
                  <a:pt x="2085828" y="37422"/>
                </a:lnTo>
                <a:cubicBezTo>
                  <a:pt x="2466787" y="351817"/>
                  <a:pt x="2955185" y="540679"/>
                  <a:pt x="3487694" y="540679"/>
                </a:cubicBezTo>
                <a:lnTo>
                  <a:pt x="3612326" y="534386"/>
                </a:lnTo>
                <a:lnTo>
                  <a:pt x="3636886" y="535626"/>
                </a:lnTo>
                <a:cubicBezTo>
                  <a:pt x="4352792" y="608330"/>
                  <a:pt x="4911454" y="1212935"/>
                  <a:pt x="4911454" y="1948023"/>
                </a:cubicBezTo>
                <a:cubicBezTo>
                  <a:pt x="4911454" y="2732117"/>
                  <a:pt x="4275821" y="3367750"/>
                  <a:pt x="3491727" y="3367750"/>
                </a:cubicBezTo>
                <a:lnTo>
                  <a:pt x="3402699" y="3363254"/>
                </a:lnTo>
                <a:lnTo>
                  <a:pt x="3402699" y="3365499"/>
                </a:lnTo>
                <a:lnTo>
                  <a:pt x="3232925" y="3361206"/>
                </a:lnTo>
                <a:cubicBezTo>
                  <a:pt x="2032864" y="3300375"/>
                  <a:pt x="943787" y="2818886"/>
                  <a:pt x="110207" y="2061255"/>
                </a:cubicBezTo>
                <a:lnTo>
                  <a:pt x="0" y="1956182"/>
                </a:lnTo>
                <a:lnTo>
                  <a:pt x="1676" y="1954506"/>
                </a:lnTo>
                <a:lnTo>
                  <a:pt x="38047" y="1987380"/>
                </a:lnTo>
                <a:lnTo>
                  <a:pt x="43370" y="1992192"/>
                </a:lnTo>
                <a:lnTo>
                  <a:pt x="43371" y="1992193"/>
                </a:lnTo>
                <a:lnTo>
                  <a:pt x="43391" y="1992207"/>
                </a:lnTo>
                <a:lnTo>
                  <a:pt x="150892" y="2071759"/>
                </a:lnTo>
                <a:lnTo>
                  <a:pt x="154833" y="2074138"/>
                </a:lnTo>
                <a:lnTo>
                  <a:pt x="158261" y="2076658"/>
                </a:lnTo>
                <a:lnTo>
                  <a:pt x="193876" y="2097704"/>
                </a:lnTo>
                <a:lnTo>
                  <a:pt x="263791" y="2139904"/>
                </a:lnTo>
                <a:lnTo>
                  <a:pt x="271995" y="2143867"/>
                </a:lnTo>
                <a:lnTo>
                  <a:pt x="279207" y="2148129"/>
                </a:lnTo>
                <a:lnTo>
                  <a:pt x="320478" y="2167283"/>
                </a:lnTo>
                <a:lnTo>
                  <a:pt x="381237" y="2196629"/>
                </a:lnTo>
                <a:lnTo>
                  <a:pt x="393942" y="2201380"/>
                </a:lnTo>
                <a:lnTo>
                  <a:pt x="405199" y="2206604"/>
                </a:lnTo>
                <a:lnTo>
                  <a:pt x="447269" y="2221320"/>
                </a:lnTo>
                <a:lnTo>
                  <a:pt x="502397" y="2241933"/>
                </a:lnTo>
                <a:lnTo>
                  <a:pt x="519762" y="2246676"/>
                </a:lnTo>
                <a:lnTo>
                  <a:pt x="535228" y="2252086"/>
                </a:lnTo>
                <a:lnTo>
                  <a:pt x="576099" y="2262064"/>
                </a:lnTo>
                <a:lnTo>
                  <a:pt x="626439" y="2275815"/>
                </a:lnTo>
                <a:lnTo>
                  <a:pt x="648548" y="2279753"/>
                </a:lnTo>
                <a:lnTo>
                  <a:pt x="668284" y="2284572"/>
                </a:lnTo>
                <a:lnTo>
                  <a:pt x="706805" y="2290131"/>
                </a:lnTo>
                <a:lnTo>
                  <a:pt x="752533" y="2298277"/>
                </a:lnTo>
                <a:lnTo>
                  <a:pt x="779394" y="2300606"/>
                </a:lnTo>
                <a:lnTo>
                  <a:pt x="803359" y="2304064"/>
                </a:lnTo>
                <a:lnTo>
                  <a:pt x="838770" y="2305755"/>
                </a:lnTo>
                <a:lnTo>
                  <a:pt x="879846" y="2309317"/>
                </a:lnTo>
                <a:lnTo>
                  <a:pt x="911406" y="2309223"/>
                </a:lnTo>
                <a:lnTo>
                  <a:pt x="939444" y="2310562"/>
                </a:lnTo>
                <a:lnTo>
                  <a:pt x="971216" y="2309045"/>
                </a:lnTo>
                <a:lnTo>
                  <a:pt x="1007548" y="2308936"/>
                </a:lnTo>
                <a:lnTo>
                  <a:pt x="1043695" y="2305584"/>
                </a:lnTo>
                <a:lnTo>
                  <a:pt x="1075528" y="2304064"/>
                </a:lnTo>
                <a:lnTo>
                  <a:pt x="1103304" y="2300056"/>
                </a:lnTo>
                <a:lnTo>
                  <a:pt x="1134806" y="2297134"/>
                </a:lnTo>
                <a:lnTo>
                  <a:pt x="1175388" y="2289654"/>
                </a:lnTo>
                <a:lnTo>
                  <a:pt x="1210603" y="2284572"/>
                </a:lnTo>
                <a:lnTo>
                  <a:pt x="1234166" y="2278819"/>
                </a:lnTo>
                <a:lnTo>
                  <a:pt x="1260789" y="2273912"/>
                </a:lnTo>
                <a:lnTo>
                  <a:pt x="1305641" y="2261368"/>
                </a:lnTo>
                <a:lnTo>
                  <a:pt x="1343659" y="2252086"/>
                </a:lnTo>
                <a:lnTo>
                  <a:pt x="1362914" y="2245351"/>
                </a:lnTo>
                <a:lnTo>
                  <a:pt x="1384665" y="2239268"/>
                </a:lnTo>
                <a:lnTo>
                  <a:pt x="1433669" y="2220602"/>
                </a:lnTo>
                <a:lnTo>
                  <a:pt x="1473688" y="2206604"/>
                </a:lnTo>
                <a:lnTo>
                  <a:pt x="1488652" y="2199659"/>
                </a:lnTo>
                <a:lnTo>
                  <a:pt x="1505603" y="2193203"/>
                </a:lnTo>
                <a:lnTo>
                  <a:pt x="1558831" y="2167087"/>
                </a:lnTo>
                <a:lnTo>
                  <a:pt x="1599680" y="2148129"/>
                </a:lnTo>
                <a:lnTo>
                  <a:pt x="1610474" y="2141750"/>
                </a:lnTo>
                <a:lnTo>
                  <a:pt x="1622771" y="2135717"/>
                </a:lnTo>
                <a:lnTo>
                  <a:pt x="1680914" y="2100125"/>
                </a:lnTo>
                <a:lnTo>
                  <a:pt x="1720626" y="2076658"/>
                </a:lnTo>
                <a:lnTo>
                  <a:pt x="1727473" y="2071624"/>
                </a:lnTo>
                <a:lnTo>
                  <a:pt x="1735338" y="2066810"/>
                </a:lnTo>
                <a:lnTo>
                  <a:pt x="1801558" y="2017158"/>
                </a:lnTo>
                <a:lnTo>
                  <a:pt x="1835516" y="1992193"/>
                </a:lnTo>
                <a:lnTo>
                  <a:pt x="1838737" y="1989282"/>
                </a:lnTo>
                <a:lnTo>
                  <a:pt x="1842472" y="1986481"/>
                </a:lnTo>
                <a:lnTo>
                  <a:pt x="1943022" y="1895022"/>
                </a:lnTo>
                <a:lnTo>
                  <a:pt x="1943342" y="1894733"/>
                </a:lnTo>
                <a:lnTo>
                  <a:pt x="1943631" y="1894413"/>
                </a:lnTo>
                <a:lnTo>
                  <a:pt x="2035090" y="1793863"/>
                </a:lnTo>
                <a:lnTo>
                  <a:pt x="2037890" y="1790128"/>
                </a:lnTo>
                <a:lnTo>
                  <a:pt x="2040802" y="1786907"/>
                </a:lnTo>
                <a:lnTo>
                  <a:pt x="2065765" y="1752952"/>
                </a:lnTo>
                <a:lnTo>
                  <a:pt x="2092361" y="1717481"/>
                </a:lnTo>
                <a:lnTo>
                  <a:pt x="2092497" y="1716591"/>
                </a:lnTo>
                <a:lnTo>
                  <a:pt x="2125267" y="1672017"/>
                </a:lnTo>
                <a:cubicBezTo>
                  <a:pt x="2229224" y="1514568"/>
                  <a:pt x="2298529" y="1340972"/>
                  <a:pt x="2333181" y="1161994"/>
                </a:cubicBezTo>
                <a:lnTo>
                  <a:pt x="2339042" y="1121377"/>
                </a:lnTo>
                <a:lnTo>
                  <a:pt x="2339330" y="1120992"/>
                </a:lnTo>
                <a:lnTo>
                  <a:pt x="2345743" y="1086197"/>
                </a:lnTo>
                <a:lnTo>
                  <a:pt x="2348216" y="1057808"/>
                </a:lnTo>
                <a:lnTo>
                  <a:pt x="2352673" y="1026919"/>
                </a:lnTo>
                <a:lnTo>
                  <a:pt x="2354817" y="982021"/>
                </a:lnTo>
                <a:lnTo>
                  <a:pt x="2358217" y="942984"/>
                </a:lnTo>
                <a:lnTo>
                  <a:pt x="2357873" y="918016"/>
                </a:lnTo>
                <a:lnTo>
                  <a:pt x="2359170" y="890835"/>
                </a:lnTo>
                <a:lnTo>
                  <a:pt x="2356819" y="841576"/>
                </a:lnTo>
                <a:lnTo>
                  <a:pt x="2356236" y="799340"/>
                </a:lnTo>
                <a:lnTo>
                  <a:pt x="2353784" y="778024"/>
                </a:lnTo>
                <a:lnTo>
                  <a:pt x="2352673" y="754750"/>
                </a:lnTo>
                <a:lnTo>
                  <a:pt x="2344957" y="701277"/>
                </a:lnTo>
                <a:lnTo>
                  <a:pt x="2339801" y="656451"/>
                </a:lnTo>
                <a:lnTo>
                  <a:pt x="2335958" y="638916"/>
                </a:lnTo>
                <a:lnTo>
                  <a:pt x="2333181" y="619675"/>
                </a:lnTo>
                <a:lnTo>
                  <a:pt x="2319115" y="562065"/>
                </a:lnTo>
                <a:lnTo>
                  <a:pt x="2308910" y="515501"/>
                </a:lnTo>
                <a:lnTo>
                  <a:pt x="2304396" y="501780"/>
                </a:lnTo>
                <a:lnTo>
                  <a:pt x="2300695" y="486619"/>
                </a:lnTo>
                <a:lnTo>
                  <a:pt x="2279045" y="424724"/>
                </a:lnTo>
                <a:lnTo>
                  <a:pt x="2263565" y="377672"/>
                </a:lnTo>
                <a:lnTo>
                  <a:pt x="2259101" y="367704"/>
                </a:lnTo>
                <a:lnTo>
                  <a:pt x="2255213" y="356590"/>
                </a:lnTo>
                <a:lnTo>
                  <a:pt x="2224095" y="289542"/>
                </a:lnTo>
                <a:lnTo>
                  <a:pt x="2203765" y="244150"/>
                </a:lnTo>
                <a:lnTo>
                  <a:pt x="2200071" y="237780"/>
                </a:lnTo>
                <a:lnTo>
                  <a:pt x="2196737" y="230598"/>
                </a:lnTo>
                <a:lnTo>
                  <a:pt x="2151877" y="154684"/>
                </a:lnTo>
                <a:lnTo>
                  <a:pt x="2129511" y="116118"/>
                </a:lnTo>
                <a:lnTo>
                  <a:pt x="2127305" y="113101"/>
                </a:lnTo>
                <a:lnTo>
                  <a:pt x="2125267" y="10965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C77B8974-4B18-B04C-BB8F-DCD4E581D525}"/>
              </a:ext>
            </a:extLst>
          </p:cNvPr>
          <p:cNvSpPr/>
          <p:nvPr/>
        </p:nvSpPr>
        <p:spPr>
          <a:xfrm>
            <a:off x="7161877" y="7981745"/>
            <a:ext cx="3894391" cy="3882982"/>
          </a:xfrm>
          <a:custGeom>
            <a:avLst/>
            <a:gdLst>
              <a:gd name="connsiteX0" fmla="*/ 0 w 3894391"/>
              <a:gd name="connsiteY0" fmla="*/ 0 h 3882982"/>
              <a:gd name="connsiteX1" fmla="*/ 2244 w 3894391"/>
              <a:gd name="connsiteY1" fmla="*/ 0 h 3882982"/>
              <a:gd name="connsiteX2" fmla="*/ 5078 w 3894391"/>
              <a:gd name="connsiteY2" fmla="*/ 56130 h 3882982"/>
              <a:gd name="connsiteX3" fmla="*/ 5083 w 3894391"/>
              <a:gd name="connsiteY3" fmla="*/ 56161 h 3882982"/>
              <a:gd name="connsiteX4" fmla="*/ 24846 w 3894391"/>
              <a:gd name="connsiteY4" fmla="*/ 188422 h 3882982"/>
              <a:gd name="connsiteX5" fmla="*/ 25951 w 3894391"/>
              <a:gd name="connsiteY5" fmla="*/ 192892 h 3882982"/>
              <a:gd name="connsiteX6" fmla="*/ 26592 w 3894391"/>
              <a:gd name="connsiteY6" fmla="*/ 197096 h 3882982"/>
              <a:gd name="connsiteX7" fmla="*/ 36887 w 3894391"/>
              <a:gd name="connsiteY7" fmla="*/ 237135 h 3882982"/>
              <a:gd name="connsiteX8" fmla="*/ 56491 w 3894391"/>
              <a:gd name="connsiteY8" fmla="*/ 316440 h 3882982"/>
              <a:gd name="connsiteX9" fmla="*/ 59491 w 3894391"/>
              <a:gd name="connsiteY9" fmla="*/ 325046 h 3882982"/>
              <a:gd name="connsiteX10" fmla="*/ 61576 w 3894391"/>
              <a:gd name="connsiteY10" fmla="*/ 333155 h 3882982"/>
              <a:gd name="connsiteX11" fmla="*/ 77205 w 3894391"/>
              <a:gd name="connsiteY11" fmla="*/ 375856 h 3882982"/>
              <a:gd name="connsiteX12" fmla="*/ 99427 w 3894391"/>
              <a:gd name="connsiteY12" fmla="*/ 439597 h 3882982"/>
              <a:gd name="connsiteX13" fmla="*/ 105054 w 3894391"/>
              <a:gd name="connsiteY13" fmla="*/ 451945 h 3882982"/>
              <a:gd name="connsiteX14" fmla="*/ 109317 w 3894391"/>
              <a:gd name="connsiteY14" fmla="*/ 463593 h 3882982"/>
              <a:gd name="connsiteX15" fmla="*/ 128649 w 3894391"/>
              <a:gd name="connsiteY15" fmla="*/ 503724 h 3882982"/>
              <a:gd name="connsiteX16" fmla="*/ 153066 w 3894391"/>
              <a:gd name="connsiteY16" fmla="*/ 557304 h 3882982"/>
              <a:gd name="connsiteX17" fmla="*/ 161995 w 3894391"/>
              <a:gd name="connsiteY17" fmla="*/ 572945 h 3882982"/>
              <a:gd name="connsiteX18" fmla="*/ 169102 w 3894391"/>
              <a:gd name="connsiteY18" fmla="*/ 587697 h 3882982"/>
              <a:gd name="connsiteX19" fmla="*/ 190933 w 3894391"/>
              <a:gd name="connsiteY19" fmla="*/ 623632 h 3882982"/>
              <a:gd name="connsiteX20" fmla="*/ 216818 w 3894391"/>
              <a:gd name="connsiteY20" fmla="*/ 668974 h 3882982"/>
              <a:gd name="connsiteX21" fmla="*/ 229673 w 3894391"/>
              <a:gd name="connsiteY21" fmla="*/ 687401 h 3882982"/>
              <a:gd name="connsiteX22" fmla="*/ 240215 w 3894391"/>
              <a:gd name="connsiteY22" fmla="*/ 704754 h 3882982"/>
              <a:gd name="connsiteX23" fmla="*/ 263510 w 3894391"/>
              <a:gd name="connsiteY23" fmla="*/ 735905 h 3882982"/>
              <a:gd name="connsiteX24" fmla="*/ 290098 w 3894391"/>
              <a:gd name="connsiteY24" fmla="*/ 774018 h 3882982"/>
              <a:gd name="connsiteX25" fmla="*/ 307453 w 3894391"/>
              <a:gd name="connsiteY25" fmla="*/ 794670 h 3882982"/>
              <a:gd name="connsiteX26" fmla="*/ 321945 w 3894391"/>
              <a:gd name="connsiteY26" fmla="*/ 814049 h 3882982"/>
              <a:gd name="connsiteX27" fmla="*/ 345774 w 3894391"/>
              <a:gd name="connsiteY27" fmla="*/ 840269 h 3882982"/>
              <a:gd name="connsiteX28" fmla="*/ 372315 w 3894391"/>
              <a:gd name="connsiteY28" fmla="*/ 871849 h 3882982"/>
              <a:gd name="connsiteX29" fmla="*/ 394709 w 3894391"/>
              <a:gd name="connsiteY29" fmla="*/ 894110 h 3882982"/>
              <a:gd name="connsiteX30" fmla="*/ 413577 w 3894391"/>
              <a:gd name="connsiteY30" fmla="*/ 914870 h 3882982"/>
              <a:gd name="connsiteX31" fmla="*/ 437101 w 3894391"/>
              <a:gd name="connsiteY31" fmla="*/ 936250 h 3882982"/>
              <a:gd name="connsiteX32" fmla="*/ 462883 w 3894391"/>
              <a:gd name="connsiteY32" fmla="*/ 961879 h 3882982"/>
              <a:gd name="connsiteX33" fmla="*/ 490829 w 3894391"/>
              <a:gd name="connsiteY33" fmla="*/ 985081 h 3882982"/>
              <a:gd name="connsiteX34" fmla="*/ 514397 w 3894391"/>
              <a:gd name="connsiteY34" fmla="*/ 1006502 h 3882982"/>
              <a:gd name="connsiteX35" fmla="*/ 536857 w 3894391"/>
              <a:gd name="connsiteY35" fmla="*/ 1023297 h 3882982"/>
              <a:gd name="connsiteX36" fmla="*/ 561213 w 3894391"/>
              <a:gd name="connsiteY36" fmla="*/ 1043519 h 3882982"/>
              <a:gd name="connsiteX37" fmla="*/ 595218 w 3894391"/>
              <a:gd name="connsiteY37" fmla="*/ 1066938 h 3882982"/>
              <a:gd name="connsiteX38" fmla="*/ 623692 w 3894391"/>
              <a:gd name="connsiteY38" fmla="*/ 1088231 h 3882982"/>
              <a:gd name="connsiteX39" fmla="*/ 644407 w 3894391"/>
              <a:gd name="connsiteY39" fmla="*/ 1100816 h 3882982"/>
              <a:gd name="connsiteX40" fmla="*/ 666717 w 3894391"/>
              <a:gd name="connsiteY40" fmla="*/ 1116181 h 3882982"/>
              <a:gd name="connsiteX41" fmla="*/ 684240 w 3894391"/>
              <a:gd name="connsiteY41" fmla="*/ 1125015 h 3882982"/>
              <a:gd name="connsiteX42" fmla="*/ 740749 w 3894391"/>
              <a:gd name="connsiteY42" fmla="*/ 1159345 h 3882982"/>
              <a:gd name="connsiteX43" fmla="*/ 864853 w 3894391"/>
              <a:gd name="connsiteY43" fmla="*/ 1219129 h 3882982"/>
              <a:gd name="connsiteX44" fmla="*/ 880660 w 3894391"/>
              <a:gd name="connsiteY44" fmla="*/ 1224036 h 3882982"/>
              <a:gd name="connsiteX45" fmla="*/ 896897 w 3894391"/>
              <a:gd name="connsiteY45" fmla="*/ 1232221 h 3882982"/>
              <a:gd name="connsiteX46" fmla="*/ 1052329 w 3894391"/>
              <a:gd name="connsiteY46" fmla="*/ 1277325 h 3882982"/>
              <a:gd name="connsiteX47" fmla="*/ 1131351 w 3894391"/>
              <a:gd name="connsiteY47" fmla="*/ 1301854 h 3882982"/>
              <a:gd name="connsiteX48" fmla="*/ 1142975 w 3894391"/>
              <a:gd name="connsiteY48" fmla="*/ 1303628 h 3882982"/>
              <a:gd name="connsiteX49" fmla="*/ 1148718 w 3894391"/>
              <a:gd name="connsiteY49" fmla="*/ 1305295 h 3882982"/>
              <a:gd name="connsiteX50" fmla="*/ 1162316 w 3894391"/>
              <a:gd name="connsiteY50" fmla="*/ 1306580 h 3882982"/>
              <a:gd name="connsiteX51" fmla="*/ 1272316 w 3894391"/>
              <a:gd name="connsiteY51" fmla="*/ 1323368 h 3882982"/>
              <a:gd name="connsiteX52" fmla="*/ 1417475 w 3894391"/>
              <a:gd name="connsiteY52" fmla="*/ 1330698 h 3882982"/>
              <a:gd name="connsiteX53" fmla="*/ 1553677 w 3894391"/>
              <a:gd name="connsiteY53" fmla="*/ 1324249 h 3882982"/>
              <a:gd name="connsiteX54" fmla="*/ 1558311 w 3894391"/>
              <a:gd name="connsiteY54" fmla="*/ 1323587 h 3882982"/>
              <a:gd name="connsiteX55" fmla="*/ 1562634 w 3894391"/>
              <a:gd name="connsiteY55" fmla="*/ 1323368 h 3882982"/>
              <a:gd name="connsiteX56" fmla="*/ 1604154 w 3894391"/>
              <a:gd name="connsiteY56" fmla="*/ 1317031 h 3882982"/>
              <a:gd name="connsiteX57" fmla="*/ 1648182 w 3894391"/>
              <a:gd name="connsiteY57" fmla="*/ 1310736 h 3882982"/>
              <a:gd name="connsiteX58" fmla="*/ 1648910 w 3894391"/>
              <a:gd name="connsiteY58" fmla="*/ 1310201 h 3882982"/>
              <a:gd name="connsiteX59" fmla="*/ 1703600 w 3894391"/>
              <a:gd name="connsiteY59" fmla="*/ 1301854 h 3882982"/>
              <a:gd name="connsiteX60" fmla="*/ 2211258 w 3894391"/>
              <a:gd name="connsiteY60" fmla="*/ 1088231 h 3882982"/>
              <a:gd name="connsiteX61" fmla="*/ 2244122 w 3894391"/>
              <a:gd name="connsiteY61" fmla="*/ 1063656 h 3882982"/>
              <a:gd name="connsiteX62" fmla="*/ 2244598 w 3894391"/>
              <a:gd name="connsiteY62" fmla="*/ 1063587 h 3882982"/>
              <a:gd name="connsiteX63" fmla="*/ 2273737 w 3894391"/>
              <a:gd name="connsiteY63" fmla="*/ 1043519 h 3882982"/>
              <a:gd name="connsiteX64" fmla="*/ 2295578 w 3894391"/>
              <a:gd name="connsiteY64" fmla="*/ 1025178 h 3882982"/>
              <a:gd name="connsiteX65" fmla="*/ 2320553 w 3894391"/>
              <a:gd name="connsiteY65" fmla="*/ 1006502 h 3882982"/>
              <a:gd name="connsiteX66" fmla="*/ 2353793 w 3894391"/>
              <a:gd name="connsiteY66" fmla="*/ 976291 h 3882982"/>
              <a:gd name="connsiteX67" fmla="*/ 2383825 w 3894391"/>
              <a:gd name="connsiteY67" fmla="*/ 951072 h 3882982"/>
              <a:gd name="connsiteX68" fmla="*/ 2401249 w 3894391"/>
              <a:gd name="connsiteY68" fmla="*/ 933161 h 3882982"/>
              <a:gd name="connsiteX69" fmla="*/ 2421374 w 3894391"/>
              <a:gd name="connsiteY69" fmla="*/ 914870 h 3882982"/>
              <a:gd name="connsiteX70" fmla="*/ 2454522 w 3894391"/>
              <a:gd name="connsiteY70" fmla="*/ 878398 h 3882982"/>
              <a:gd name="connsiteX71" fmla="*/ 2483995 w 3894391"/>
              <a:gd name="connsiteY71" fmla="*/ 848100 h 3882982"/>
              <a:gd name="connsiteX72" fmla="*/ 2497343 w 3894391"/>
              <a:gd name="connsiteY72" fmla="*/ 831282 h 3882982"/>
              <a:gd name="connsiteX73" fmla="*/ 2513006 w 3894391"/>
              <a:gd name="connsiteY73" fmla="*/ 814049 h 3882982"/>
              <a:gd name="connsiteX74" fmla="*/ 2545343 w 3894391"/>
              <a:gd name="connsiteY74" fmla="*/ 770805 h 3882982"/>
              <a:gd name="connsiteX75" fmla="*/ 2573411 w 3894391"/>
              <a:gd name="connsiteY75" fmla="*/ 735440 h 3882982"/>
              <a:gd name="connsiteX76" fmla="*/ 2583099 w 3894391"/>
              <a:gd name="connsiteY76" fmla="*/ 720315 h 3882982"/>
              <a:gd name="connsiteX77" fmla="*/ 2594735 w 3894391"/>
              <a:gd name="connsiteY77" fmla="*/ 704754 h 3882982"/>
              <a:gd name="connsiteX78" fmla="*/ 2625510 w 3894391"/>
              <a:gd name="connsiteY78" fmla="*/ 654097 h 3882982"/>
              <a:gd name="connsiteX79" fmla="*/ 2651236 w 3894391"/>
              <a:gd name="connsiteY79" fmla="*/ 613930 h 3882982"/>
              <a:gd name="connsiteX80" fmla="*/ 2657750 w 3894391"/>
              <a:gd name="connsiteY80" fmla="*/ 601029 h 3882982"/>
              <a:gd name="connsiteX81" fmla="*/ 2665849 w 3894391"/>
              <a:gd name="connsiteY81" fmla="*/ 587697 h 3882982"/>
              <a:gd name="connsiteX82" fmla="*/ 2694294 w 3894391"/>
              <a:gd name="connsiteY82" fmla="*/ 528649 h 3882982"/>
              <a:gd name="connsiteX83" fmla="*/ 2716631 w 3894391"/>
              <a:gd name="connsiteY83" fmla="*/ 484407 h 3882982"/>
              <a:gd name="connsiteX84" fmla="*/ 2720525 w 3894391"/>
              <a:gd name="connsiteY84" fmla="*/ 474196 h 3882982"/>
              <a:gd name="connsiteX85" fmla="*/ 2725633 w 3894391"/>
              <a:gd name="connsiteY85" fmla="*/ 463593 h 3882982"/>
              <a:gd name="connsiteX86" fmla="*/ 2751029 w 3894391"/>
              <a:gd name="connsiteY86" fmla="*/ 394206 h 3882982"/>
              <a:gd name="connsiteX87" fmla="*/ 2768761 w 3894391"/>
              <a:gd name="connsiteY87" fmla="*/ 347708 h 3882982"/>
              <a:gd name="connsiteX88" fmla="*/ 2770654 w 3894391"/>
              <a:gd name="connsiteY88" fmla="*/ 340587 h 3882982"/>
              <a:gd name="connsiteX89" fmla="*/ 2773374 w 3894391"/>
              <a:gd name="connsiteY89" fmla="*/ 333155 h 3882982"/>
              <a:gd name="connsiteX90" fmla="*/ 2795327 w 3894391"/>
              <a:gd name="connsiteY90" fmla="*/ 247777 h 3882982"/>
              <a:gd name="connsiteX91" fmla="*/ 2806787 w 3894391"/>
              <a:gd name="connsiteY91" fmla="*/ 204670 h 3882982"/>
              <a:gd name="connsiteX92" fmla="*/ 2807361 w 3894391"/>
              <a:gd name="connsiteY92" fmla="*/ 200975 h 3882982"/>
              <a:gd name="connsiteX93" fmla="*/ 2808358 w 3894391"/>
              <a:gd name="connsiteY93" fmla="*/ 197096 h 3882982"/>
              <a:gd name="connsiteX94" fmla="*/ 2827311 w 3894391"/>
              <a:gd name="connsiteY94" fmla="*/ 72915 h 3882982"/>
              <a:gd name="connsiteX95" fmla="*/ 2830423 w 3894391"/>
              <a:gd name="connsiteY95" fmla="*/ 134563 h 3882982"/>
              <a:gd name="connsiteX96" fmla="*/ 3464544 w 3894391"/>
              <a:gd name="connsiteY96" fmla="*/ 1467602 h 3882982"/>
              <a:gd name="connsiteX97" fmla="*/ 3579874 w 3894391"/>
              <a:gd name="connsiteY97" fmla="*/ 1572421 h 3882982"/>
              <a:gd name="connsiteX98" fmla="*/ 3660488 w 3894391"/>
              <a:gd name="connsiteY98" fmla="*/ 1682073 h 3882982"/>
              <a:gd name="connsiteX99" fmla="*/ 3478563 w 3894391"/>
              <a:gd name="connsiteY99" fmla="*/ 3467154 h 3882982"/>
              <a:gd name="connsiteX100" fmla="*/ 1470766 w 3894391"/>
              <a:gd name="connsiteY100" fmla="*/ 3467154 h 3882982"/>
              <a:gd name="connsiteX101" fmla="*/ 1410992 w 3894391"/>
              <a:gd name="connsiteY101" fmla="*/ 3401022 h 3882982"/>
              <a:gd name="connsiteX102" fmla="*/ 1409316 w 3894391"/>
              <a:gd name="connsiteY102" fmla="*/ 3402698 h 3882982"/>
              <a:gd name="connsiteX103" fmla="*/ 1304244 w 3894391"/>
              <a:gd name="connsiteY103" fmla="*/ 3292491 h 3882982"/>
              <a:gd name="connsiteX104" fmla="*/ 4293 w 3894391"/>
              <a:gd name="connsiteY104" fmla="*/ 169773 h 388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3894391" h="3882982">
                <a:moveTo>
                  <a:pt x="0" y="0"/>
                </a:moveTo>
                <a:lnTo>
                  <a:pt x="2244" y="0"/>
                </a:lnTo>
                <a:lnTo>
                  <a:pt x="5078" y="56130"/>
                </a:lnTo>
                <a:lnTo>
                  <a:pt x="5083" y="56161"/>
                </a:lnTo>
                <a:lnTo>
                  <a:pt x="24846" y="188422"/>
                </a:lnTo>
                <a:lnTo>
                  <a:pt x="25951" y="192892"/>
                </a:lnTo>
                <a:lnTo>
                  <a:pt x="26592" y="197096"/>
                </a:lnTo>
                <a:lnTo>
                  <a:pt x="36887" y="237135"/>
                </a:lnTo>
                <a:lnTo>
                  <a:pt x="56491" y="316440"/>
                </a:lnTo>
                <a:lnTo>
                  <a:pt x="59491" y="325046"/>
                </a:lnTo>
                <a:lnTo>
                  <a:pt x="61576" y="333155"/>
                </a:lnTo>
                <a:lnTo>
                  <a:pt x="77205" y="375856"/>
                </a:lnTo>
                <a:lnTo>
                  <a:pt x="99427" y="439597"/>
                </a:lnTo>
                <a:lnTo>
                  <a:pt x="105054" y="451945"/>
                </a:lnTo>
                <a:lnTo>
                  <a:pt x="109317" y="463593"/>
                </a:lnTo>
                <a:lnTo>
                  <a:pt x="128649" y="503724"/>
                </a:lnTo>
                <a:lnTo>
                  <a:pt x="153066" y="557304"/>
                </a:lnTo>
                <a:lnTo>
                  <a:pt x="161995" y="572945"/>
                </a:lnTo>
                <a:lnTo>
                  <a:pt x="169102" y="587697"/>
                </a:lnTo>
                <a:lnTo>
                  <a:pt x="190933" y="623632"/>
                </a:lnTo>
                <a:lnTo>
                  <a:pt x="216818" y="668974"/>
                </a:lnTo>
                <a:lnTo>
                  <a:pt x="229673" y="687401"/>
                </a:lnTo>
                <a:lnTo>
                  <a:pt x="240215" y="704754"/>
                </a:lnTo>
                <a:lnTo>
                  <a:pt x="263510" y="735905"/>
                </a:lnTo>
                <a:lnTo>
                  <a:pt x="290098" y="774018"/>
                </a:lnTo>
                <a:lnTo>
                  <a:pt x="307453" y="794670"/>
                </a:lnTo>
                <a:lnTo>
                  <a:pt x="321945" y="814049"/>
                </a:lnTo>
                <a:lnTo>
                  <a:pt x="345774" y="840269"/>
                </a:lnTo>
                <a:lnTo>
                  <a:pt x="372315" y="871849"/>
                </a:lnTo>
                <a:lnTo>
                  <a:pt x="394709" y="894110"/>
                </a:lnTo>
                <a:lnTo>
                  <a:pt x="413577" y="914870"/>
                </a:lnTo>
                <a:lnTo>
                  <a:pt x="437101" y="936250"/>
                </a:lnTo>
                <a:lnTo>
                  <a:pt x="462883" y="961879"/>
                </a:lnTo>
                <a:lnTo>
                  <a:pt x="490829" y="985081"/>
                </a:lnTo>
                <a:lnTo>
                  <a:pt x="514397" y="1006502"/>
                </a:lnTo>
                <a:lnTo>
                  <a:pt x="536857" y="1023297"/>
                </a:lnTo>
                <a:lnTo>
                  <a:pt x="561213" y="1043519"/>
                </a:lnTo>
                <a:lnTo>
                  <a:pt x="595218" y="1066938"/>
                </a:lnTo>
                <a:lnTo>
                  <a:pt x="623692" y="1088231"/>
                </a:lnTo>
                <a:lnTo>
                  <a:pt x="644407" y="1100816"/>
                </a:lnTo>
                <a:lnTo>
                  <a:pt x="666717" y="1116181"/>
                </a:lnTo>
                <a:lnTo>
                  <a:pt x="684240" y="1125015"/>
                </a:lnTo>
                <a:lnTo>
                  <a:pt x="740749" y="1159345"/>
                </a:lnTo>
                <a:cubicBezTo>
                  <a:pt x="780982" y="1181201"/>
                  <a:pt x="822390" y="1201168"/>
                  <a:pt x="864853" y="1219129"/>
                </a:cubicBezTo>
                <a:lnTo>
                  <a:pt x="880660" y="1224036"/>
                </a:lnTo>
                <a:lnTo>
                  <a:pt x="896897" y="1232221"/>
                </a:lnTo>
                <a:lnTo>
                  <a:pt x="1052329" y="1277325"/>
                </a:lnTo>
                <a:lnTo>
                  <a:pt x="1131351" y="1301854"/>
                </a:lnTo>
                <a:lnTo>
                  <a:pt x="1142975" y="1303628"/>
                </a:lnTo>
                <a:lnTo>
                  <a:pt x="1148718" y="1305295"/>
                </a:lnTo>
                <a:lnTo>
                  <a:pt x="1162316" y="1306580"/>
                </a:lnTo>
                <a:lnTo>
                  <a:pt x="1272316" y="1323368"/>
                </a:lnTo>
                <a:cubicBezTo>
                  <a:pt x="1320043" y="1328215"/>
                  <a:pt x="1368469" y="1330698"/>
                  <a:pt x="1417475" y="1330698"/>
                </a:cubicBezTo>
                <a:cubicBezTo>
                  <a:pt x="1463418" y="1330698"/>
                  <a:pt x="1508851" y="1328516"/>
                  <a:pt x="1553677" y="1324249"/>
                </a:cubicBezTo>
                <a:lnTo>
                  <a:pt x="1558311" y="1323587"/>
                </a:lnTo>
                <a:lnTo>
                  <a:pt x="1562634" y="1323368"/>
                </a:lnTo>
                <a:lnTo>
                  <a:pt x="1604154" y="1317031"/>
                </a:lnTo>
                <a:lnTo>
                  <a:pt x="1648182" y="1310736"/>
                </a:lnTo>
                <a:lnTo>
                  <a:pt x="1648910" y="1310201"/>
                </a:lnTo>
                <a:lnTo>
                  <a:pt x="1703600" y="1301854"/>
                </a:lnTo>
                <a:cubicBezTo>
                  <a:pt x="1888441" y="1264030"/>
                  <a:pt x="2060198" y="1190285"/>
                  <a:pt x="2211258" y="1088231"/>
                </a:cubicBezTo>
                <a:lnTo>
                  <a:pt x="2244122" y="1063656"/>
                </a:lnTo>
                <a:lnTo>
                  <a:pt x="2244598" y="1063587"/>
                </a:lnTo>
                <a:lnTo>
                  <a:pt x="2273737" y="1043519"/>
                </a:lnTo>
                <a:lnTo>
                  <a:pt x="2295578" y="1025178"/>
                </a:lnTo>
                <a:lnTo>
                  <a:pt x="2320553" y="1006502"/>
                </a:lnTo>
                <a:lnTo>
                  <a:pt x="2353793" y="976291"/>
                </a:lnTo>
                <a:lnTo>
                  <a:pt x="2383825" y="951072"/>
                </a:lnTo>
                <a:lnTo>
                  <a:pt x="2401249" y="933161"/>
                </a:lnTo>
                <a:lnTo>
                  <a:pt x="2421374" y="914870"/>
                </a:lnTo>
                <a:lnTo>
                  <a:pt x="2454522" y="878398"/>
                </a:lnTo>
                <a:lnTo>
                  <a:pt x="2483995" y="848100"/>
                </a:lnTo>
                <a:lnTo>
                  <a:pt x="2497343" y="831282"/>
                </a:lnTo>
                <a:lnTo>
                  <a:pt x="2513006" y="814049"/>
                </a:lnTo>
                <a:lnTo>
                  <a:pt x="2545343" y="770805"/>
                </a:lnTo>
                <a:lnTo>
                  <a:pt x="2573411" y="735440"/>
                </a:lnTo>
                <a:lnTo>
                  <a:pt x="2583099" y="720315"/>
                </a:lnTo>
                <a:lnTo>
                  <a:pt x="2594735" y="704754"/>
                </a:lnTo>
                <a:lnTo>
                  <a:pt x="2625510" y="654097"/>
                </a:lnTo>
                <a:lnTo>
                  <a:pt x="2651236" y="613930"/>
                </a:lnTo>
                <a:lnTo>
                  <a:pt x="2657750" y="601029"/>
                </a:lnTo>
                <a:lnTo>
                  <a:pt x="2665849" y="587697"/>
                </a:lnTo>
                <a:lnTo>
                  <a:pt x="2694294" y="528649"/>
                </a:lnTo>
                <a:lnTo>
                  <a:pt x="2716631" y="484407"/>
                </a:lnTo>
                <a:lnTo>
                  <a:pt x="2720525" y="474196"/>
                </a:lnTo>
                <a:lnTo>
                  <a:pt x="2725633" y="463593"/>
                </a:lnTo>
                <a:lnTo>
                  <a:pt x="2751029" y="394206"/>
                </a:lnTo>
                <a:lnTo>
                  <a:pt x="2768761" y="347708"/>
                </a:lnTo>
                <a:lnTo>
                  <a:pt x="2770654" y="340587"/>
                </a:lnTo>
                <a:lnTo>
                  <a:pt x="2773374" y="333155"/>
                </a:lnTo>
                <a:lnTo>
                  <a:pt x="2795327" y="247777"/>
                </a:lnTo>
                <a:lnTo>
                  <a:pt x="2806787" y="204670"/>
                </a:lnTo>
                <a:lnTo>
                  <a:pt x="2807361" y="200975"/>
                </a:lnTo>
                <a:lnTo>
                  <a:pt x="2808358" y="197096"/>
                </a:lnTo>
                <a:lnTo>
                  <a:pt x="2827311" y="72915"/>
                </a:lnTo>
                <a:lnTo>
                  <a:pt x="2830423" y="134563"/>
                </a:lnTo>
                <a:cubicBezTo>
                  <a:pt x="2883092" y="653177"/>
                  <a:pt x="3115574" y="1118632"/>
                  <a:pt x="3464544" y="1467602"/>
                </a:cubicBezTo>
                <a:lnTo>
                  <a:pt x="3579874" y="1572421"/>
                </a:lnTo>
                <a:lnTo>
                  <a:pt x="3660488" y="1682073"/>
                </a:lnTo>
                <a:cubicBezTo>
                  <a:pt x="4024338" y="2233143"/>
                  <a:pt x="3963696" y="2982021"/>
                  <a:pt x="3478563" y="3467154"/>
                </a:cubicBezTo>
                <a:cubicBezTo>
                  <a:pt x="2924125" y="4021592"/>
                  <a:pt x="2025204" y="4021592"/>
                  <a:pt x="1470766" y="3467154"/>
                </a:cubicBezTo>
                <a:lnTo>
                  <a:pt x="1410992" y="3401022"/>
                </a:lnTo>
                <a:lnTo>
                  <a:pt x="1409316" y="3402698"/>
                </a:lnTo>
                <a:lnTo>
                  <a:pt x="1304244" y="3292491"/>
                </a:lnTo>
                <a:cubicBezTo>
                  <a:pt x="546613" y="2458911"/>
                  <a:pt x="65124" y="1369834"/>
                  <a:pt x="4293" y="16977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5493571F-7B5A-1B47-8192-B7AA9DEE1A52}"/>
              </a:ext>
            </a:extLst>
          </p:cNvPr>
          <p:cNvSpPr/>
          <p:nvPr/>
        </p:nvSpPr>
        <p:spPr>
          <a:xfrm>
            <a:off x="7159625" y="4400990"/>
            <a:ext cx="3356627" cy="4911453"/>
          </a:xfrm>
          <a:custGeom>
            <a:avLst/>
            <a:gdLst>
              <a:gd name="connsiteX0" fmla="*/ 1411569 w 3356627"/>
              <a:gd name="connsiteY0" fmla="*/ 0 h 4911453"/>
              <a:gd name="connsiteX1" fmla="*/ 1413244 w 3356627"/>
              <a:gd name="connsiteY1" fmla="*/ 1675 h 4911453"/>
              <a:gd name="connsiteX2" fmla="*/ 1375557 w 3356627"/>
              <a:gd name="connsiteY2" fmla="*/ 43370 h 4911453"/>
              <a:gd name="connsiteX3" fmla="*/ 1375281 w 3356627"/>
              <a:gd name="connsiteY3" fmla="*/ 43745 h 4911453"/>
              <a:gd name="connsiteX4" fmla="*/ 1295991 w 3356627"/>
              <a:gd name="connsiteY4" fmla="*/ 150893 h 4911453"/>
              <a:gd name="connsiteX5" fmla="*/ 1293621 w 3356627"/>
              <a:gd name="connsiteY5" fmla="*/ 154821 h 4911453"/>
              <a:gd name="connsiteX6" fmla="*/ 1291092 w 3356627"/>
              <a:gd name="connsiteY6" fmla="*/ 158261 h 4911453"/>
              <a:gd name="connsiteX7" fmla="*/ 1269971 w 3356627"/>
              <a:gd name="connsiteY7" fmla="*/ 194001 h 4911453"/>
              <a:gd name="connsiteX8" fmla="*/ 1227846 w 3356627"/>
              <a:gd name="connsiteY8" fmla="*/ 263793 h 4911453"/>
              <a:gd name="connsiteX9" fmla="*/ 1223891 w 3356627"/>
              <a:gd name="connsiteY9" fmla="*/ 271981 h 4911453"/>
              <a:gd name="connsiteX10" fmla="*/ 1219621 w 3356627"/>
              <a:gd name="connsiteY10" fmla="*/ 279206 h 4911453"/>
              <a:gd name="connsiteX11" fmla="*/ 1200430 w 3356627"/>
              <a:gd name="connsiteY11" fmla="*/ 320556 h 4911453"/>
              <a:gd name="connsiteX12" fmla="*/ 1171121 w 3356627"/>
              <a:gd name="connsiteY12" fmla="*/ 381238 h 4911453"/>
              <a:gd name="connsiteX13" fmla="*/ 1166377 w 3356627"/>
              <a:gd name="connsiteY13" fmla="*/ 393927 h 4911453"/>
              <a:gd name="connsiteX14" fmla="*/ 1161145 w 3356627"/>
              <a:gd name="connsiteY14" fmla="*/ 405198 h 4911453"/>
              <a:gd name="connsiteX15" fmla="*/ 1146410 w 3356627"/>
              <a:gd name="connsiteY15" fmla="*/ 447325 h 4911453"/>
              <a:gd name="connsiteX16" fmla="*/ 1125818 w 3356627"/>
              <a:gd name="connsiteY16" fmla="*/ 502398 h 4911453"/>
              <a:gd name="connsiteX17" fmla="*/ 1121079 w 3356627"/>
              <a:gd name="connsiteY17" fmla="*/ 519746 h 4911453"/>
              <a:gd name="connsiteX18" fmla="*/ 1115664 w 3356627"/>
              <a:gd name="connsiteY18" fmla="*/ 535227 h 4911453"/>
              <a:gd name="connsiteX19" fmla="*/ 1105675 w 3356627"/>
              <a:gd name="connsiteY19" fmla="*/ 576140 h 4911453"/>
              <a:gd name="connsiteX20" fmla="*/ 1091935 w 3356627"/>
              <a:gd name="connsiteY20" fmla="*/ 626440 h 4911453"/>
              <a:gd name="connsiteX21" fmla="*/ 1088000 w 3356627"/>
              <a:gd name="connsiteY21" fmla="*/ 648531 h 4911453"/>
              <a:gd name="connsiteX22" fmla="*/ 1083177 w 3356627"/>
              <a:gd name="connsiteY22" fmla="*/ 668284 h 4911453"/>
              <a:gd name="connsiteX23" fmla="*/ 1077614 w 3356627"/>
              <a:gd name="connsiteY23" fmla="*/ 706837 h 4911453"/>
              <a:gd name="connsiteX24" fmla="*/ 1069474 w 3356627"/>
              <a:gd name="connsiteY24" fmla="*/ 752534 h 4911453"/>
              <a:gd name="connsiteX25" fmla="*/ 1067146 w 3356627"/>
              <a:gd name="connsiteY25" fmla="*/ 779378 h 4911453"/>
              <a:gd name="connsiteX26" fmla="*/ 1063685 w 3356627"/>
              <a:gd name="connsiteY26" fmla="*/ 803359 h 4911453"/>
              <a:gd name="connsiteX27" fmla="*/ 1061994 w 3356627"/>
              <a:gd name="connsiteY27" fmla="*/ 838792 h 4911453"/>
              <a:gd name="connsiteX28" fmla="*/ 1058433 w 3356627"/>
              <a:gd name="connsiteY28" fmla="*/ 879848 h 4911453"/>
              <a:gd name="connsiteX29" fmla="*/ 1058527 w 3356627"/>
              <a:gd name="connsiteY29" fmla="*/ 911391 h 4911453"/>
              <a:gd name="connsiteX30" fmla="*/ 1057188 w 3356627"/>
              <a:gd name="connsiteY30" fmla="*/ 939443 h 4911453"/>
              <a:gd name="connsiteX31" fmla="*/ 1058706 w 3356627"/>
              <a:gd name="connsiteY31" fmla="*/ 971231 h 4911453"/>
              <a:gd name="connsiteX32" fmla="*/ 1058814 w 3356627"/>
              <a:gd name="connsiteY32" fmla="*/ 1007549 h 4911453"/>
              <a:gd name="connsiteX33" fmla="*/ 1062165 w 3356627"/>
              <a:gd name="connsiteY33" fmla="*/ 1043682 h 4911453"/>
              <a:gd name="connsiteX34" fmla="*/ 1063685 w 3356627"/>
              <a:gd name="connsiteY34" fmla="*/ 1075527 h 4911453"/>
              <a:gd name="connsiteX35" fmla="*/ 1067695 w 3356627"/>
              <a:gd name="connsiteY35" fmla="*/ 1103314 h 4911453"/>
              <a:gd name="connsiteX36" fmla="*/ 1070616 w 3356627"/>
              <a:gd name="connsiteY36" fmla="*/ 1134807 h 4911453"/>
              <a:gd name="connsiteX37" fmla="*/ 1078094 w 3356627"/>
              <a:gd name="connsiteY37" fmla="*/ 1175377 h 4911453"/>
              <a:gd name="connsiteX38" fmla="*/ 1083177 w 3356627"/>
              <a:gd name="connsiteY38" fmla="*/ 1210602 h 4911453"/>
              <a:gd name="connsiteX39" fmla="*/ 1088932 w 3356627"/>
              <a:gd name="connsiteY39" fmla="*/ 1234171 h 4911453"/>
              <a:gd name="connsiteX40" fmla="*/ 1093839 w 3356627"/>
              <a:gd name="connsiteY40" fmla="*/ 1260790 h 4911453"/>
              <a:gd name="connsiteX41" fmla="*/ 1106381 w 3356627"/>
              <a:gd name="connsiteY41" fmla="*/ 1305636 h 4911453"/>
              <a:gd name="connsiteX42" fmla="*/ 1115664 w 3356627"/>
              <a:gd name="connsiteY42" fmla="*/ 1343659 h 4911453"/>
              <a:gd name="connsiteX43" fmla="*/ 1122400 w 3356627"/>
              <a:gd name="connsiteY43" fmla="*/ 1362915 h 4911453"/>
              <a:gd name="connsiteX44" fmla="*/ 1128483 w 3356627"/>
              <a:gd name="connsiteY44" fmla="*/ 1384666 h 4911453"/>
              <a:gd name="connsiteX45" fmla="*/ 1147150 w 3356627"/>
              <a:gd name="connsiteY45" fmla="*/ 1433674 h 4911453"/>
              <a:gd name="connsiteX46" fmla="*/ 1161145 w 3356627"/>
              <a:gd name="connsiteY46" fmla="*/ 1473687 h 4911453"/>
              <a:gd name="connsiteX47" fmla="*/ 1168089 w 3356627"/>
              <a:gd name="connsiteY47" fmla="*/ 1488648 h 4911453"/>
              <a:gd name="connsiteX48" fmla="*/ 1174548 w 3356627"/>
              <a:gd name="connsiteY48" fmla="*/ 1505604 h 4911453"/>
              <a:gd name="connsiteX49" fmla="*/ 1200671 w 3356627"/>
              <a:gd name="connsiteY49" fmla="*/ 1558848 h 4911453"/>
              <a:gd name="connsiteX50" fmla="*/ 1219621 w 3356627"/>
              <a:gd name="connsiteY50" fmla="*/ 1599679 h 4911453"/>
              <a:gd name="connsiteX51" fmla="*/ 1225997 w 3356627"/>
              <a:gd name="connsiteY51" fmla="*/ 1610468 h 4911453"/>
              <a:gd name="connsiteX52" fmla="*/ 1232033 w 3356627"/>
              <a:gd name="connsiteY52" fmla="*/ 1622772 h 4911453"/>
              <a:gd name="connsiteX53" fmla="*/ 1267645 w 3356627"/>
              <a:gd name="connsiteY53" fmla="*/ 1680947 h 4911453"/>
              <a:gd name="connsiteX54" fmla="*/ 1291092 w 3356627"/>
              <a:gd name="connsiteY54" fmla="*/ 1720625 h 4911453"/>
              <a:gd name="connsiteX55" fmla="*/ 1296121 w 3356627"/>
              <a:gd name="connsiteY55" fmla="*/ 1727466 h 4911453"/>
              <a:gd name="connsiteX56" fmla="*/ 1300941 w 3356627"/>
              <a:gd name="connsiteY56" fmla="*/ 1735339 h 4911453"/>
              <a:gd name="connsiteX57" fmla="*/ 1350649 w 3356627"/>
              <a:gd name="connsiteY57" fmla="*/ 1801636 h 4911453"/>
              <a:gd name="connsiteX58" fmla="*/ 1375557 w 3356627"/>
              <a:gd name="connsiteY58" fmla="*/ 1835515 h 4911453"/>
              <a:gd name="connsiteX59" fmla="*/ 1378461 w 3356627"/>
              <a:gd name="connsiteY59" fmla="*/ 1838728 h 4911453"/>
              <a:gd name="connsiteX60" fmla="*/ 1381269 w 3356627"/>
              <a:gd name="connsiteY60" fmla="*/ 1842473 h 4911453"/>
              <a:gd name="connsiteX61" fmla="*/ 1472992 w 3356627"/>
              <a:gd name="connsiteY61" fmla="*/ 1943314 h 4911453"/>
              <a:gd name="connsiteX62" fmla="*/ 1473017 w 3356627"/>
              <a:gd name="connsiteY62" fmla="*/ 1943341 h 4911453"/>
              <a:gd name="connsiteX63" fmla="*/ 1473018 w 3356627"/>
              <a:gd name="connsiteY63" fmla="*/ 1943342 h 4911453"/>
              <a:gd name="connsiteX64" fmla="*/ 1573887 w 3356627"/>
              <a:gd name="connsiteY64" fmla="*/ 2035092 h 4911453"/>
              <a:gd name="connsiteX65" fmla="*/ 1577640 w 3356627"/>
              <a:gd name="connsiteY65" fmla="*/ 2037906 h 4911453"/>
              <a:gd name="connsiteX66" fmla="*/ 1580843 w 3356627"/>
              <a:gd name="connsiteY66" fmla="*/ 2040801 h 4911453"/>
              <a:gd name="connsiteX67" fmla="*/ 1614625 w 3356627"/>
              <a:gd name="connsiteY67" fmla="*/ 2065637 h 4911453"/>
              <a:gd name="connsiteX68" fmla="*/ 1650266 w 3356627"/>
              <a:gd name="connsiteY68" fmla="*/ 2092360 h 4911453"/>
              <a:gd name="connsiteX69" fmla="*/ 1651160 w 3356627"/>
              <a:gd name="connsiteY69" fmla="*/ 2092497 h 4911453"/>
              <a:gd name="connsiteX70" fmla="*/ 1695733 w 3356627"/>
              <a:gd name="connsiteY70" fmla="*/ 2125266 h 4911453"/>
              <a:gd name="connsiteX71" fmla="*/ 2205756 w 3356627"/>
              <a:gd name="connsiteY71" fmla="*/ 2333180 h 4911453"/>
              <a:gd name="connsiteX72" fmla="*/ 2246374 w 3356627"/>
              <a:gd name="connsiteY72" fmla="*/ 2339042 h 4911453"/>
              <a:gd name="connsiteX73" fmla="*/ 2246762 w 3356627"/>
              <a:gd name="connsiteY73" fmla="*/ 2339332 h 4911453"/>
              <a:gd name="connsiteX74" fmla="*/ 2281553 w 3356627"/>
              <a:gd name="connsiteY74" fmla="*/ 2345745 h 4911453"/>
              <a:gd name="connsiteX75" fmla="*/ 2309994 w 3356627"/>
              <a:gd name="connsiteY75" fmla="*/ 2348222 h 4911453"/>
              <a:gd name="connsiteX76" fmla="*/ 2340831 w 3356627"/>
              <a:gd name="connsiteY76" fmla="*/ 2352672 h 4911453"/>
              <a:gd name="connsiteX77" fmla="*/ 2385654 w 3356627"/>
              <a:gd name="connsiteY77" fmla="*/ 2354812 h 4911453"/>
              <a:gd name="connsiteX78" fmla="*/ 2424766 w 3356627"/>
              <a:gd name="connsiteY78" fmla="*/ 2358219 h 4911453"/>
              <a:gd name="connsiteX79" fmla="*/ 2449781 w 3356627"/>
              <a:gd name="connsiteY79" fmla="*/ 2357874 h 4911453"/>
              <a:gd name="connsiteX80" fmla="*/ 2476916 w 3356627"/>
              <a:gd name="connsiteY80" fmla="*/ 2359170 h 4911453"/>
              <a:gd name="connsiteX81" fmla="*/ 2526091 w 3356627"/>
              <a:gd name="connsiteY81" fmla="*/ 2356822 h 4911453"/>
              <a:gd name="connsiteX82" fmla="*/ 2568410 w 3356627"/>
              <a:gd name="connsiteY82" fmla="*/ 2356238 h 4911453"/>
              <a:gd name="connsiteX83" fmla="*/ 2589767 w 3356627"/>
              <a:gd name="connsiteY83" fmla="*/ 2353782 h 4911453"/>
              <a:gd name="connsiteX84" fmla="*/ 2613000 w 3356627"/>
              <a:gd name="connsiteY84" fmla="*/ 2352672 h 4911453"/>
              <a:gd name="connsiteX85" fmla="*/ 2666383 w 3356627"/>
              <a:gd name="connsiteY85" fmla="*/ 2344969 h 4911453"/>
              <a:gd name="connsiteX86" fmla="*/ 2711299 w 3356627"/>
              <a:gd name="connsiteY86" fmla="*/ 2339803 h 4911453"/>
              <a:gd name="connsiteX87" fmla="*/ 2728868 w 3356627"/>
              <a:gd name="connsiteY87" fmla="*/ 2335952 h 4911453"/>
              <a:gd name="connsiteX88" fmla="*/ 2748075 w 3356627"/>
              <a:gd name="connsiteY88" fmla="*/ 2333180 h 4911453"/>
              <a:gd name="connsiteX89" fmla="*/ 2805586 w 3356627"/>
              <a:gd name="connsiteY89" fmla="*/ 2319139 h 4911453"/>
              <a:gd name="connsiteX90" fmla="*/ 2852249 w 3356627"/>
              <a:gd name="connsiteY90" fmla="*/ 2308912 h 4911453"/>
              <a:gd name="connsiteX91" fmla="*/ 2865999 w 3356627"/>
              <a:gd name="connsiteY91" fmla="*/ 2304389 h 4911453"/>
              <a:gd name="connsiteX92" fmla="*/ 2881131 w 3356627"/>
              <a:gd name="connsiteY92" fmla="*/ 2300694 h 4911453"/>
              <a:gd name="connsiteX93" fmla="*/ 2942914 w 3356627"/>
              <a:gd name="connsiteY93" fmla="*/ 2279084 h 4911453"/>
              <a:gd name="connsiteX94" fmla="*/ 2990078 w 3356627"/>
              <a:gd name="connsiteY94" fmla="*/ 2263567 h 4911453"/>
              <a:gd name="connsiteX95" fmla="*/ 3000070 w 3356627"/>
              <a:gd name="connsiteY95" fmla="*/ 2259092 h 4911453"/>
              <a:gd name="connsiteX96" fmla="*/ 3011160 w 3356627"/>
              <a:gd name="connsiteY96" fmla="*/ 2255213 h 4911453"/>
              <a:gd name="connsiteX97" fmla="*/ 3078077 w 3356627"/>
              <a:gd name="connsiteY97" fmla="*/ 2224155 h 4911453"/>
              <a:gd name="connsiteX98" fmla="*/ 3123600 w 3356627"/>
              <a:gd name="connsiteY98" fmla="*/ 2203767 h 4911453"/>
              <a:gd name="connsiteX99" fmla="*/ 3129988 w 3356627"/>
              <a:gd name="connsiteY99" fmla="*/ 2200062 h 4911453"/>
              <a:gd name="connsiteX100" fmla="*/ 3137152 w 3356627"/>
              <a:gd name="connsiteY100" fmla="*/ 2196737 h 4911453"/>
              <a:gd name="connsiteX101" fmla="*/ 3212888 w 3356627"/>
              <a:gd name="connsiteY101" fmla="*/ 2151982 h 4911453"/>
              <a:gd name="connsiteX102" fmla="*/ 3251632 w 3356627"/>
              <a:gd name="connsiteY102" fmla="*/ 2129512 h 4911453"/>
              <a:gd name="connsiteX103" fmla="*/ 3254663 w 3356627"/>
              <a:gd name="connsiteY103" fmla="*/ 2127296 h 4911453"/>
              <a:gd name="connsiteX104" fmla="*/ 3258098 w 3356627"/>
              <a:gd name="connsiteY104" fmla="*/ 2125266 h 4911453"/>
              <a:gd name="connsiteX105" fmla="*/ 3356627 w 3356627"/>
              <a:gd name="connsiteY105" fmla="*/ 2052829 h 4911453"/>
              <a:gd name="connsiteX106" fmla="*/ 3324554 w 3356627"/>
              <a:gd name="connsiteY106" fmla="*/ 2088119 h 4911453"/>
              <a:gd name="connsiteX107" fmla="*/ 2821297 w 3356627"/>
              <a:gd name="connsiteY107" fmla="*/ 3489985 h 4911453"/>
              <a:gd name="connsiteX108" fmla="*/ 2829563 w 3356627"/>
              <a:gd name="connsiteY108" fmla="*/ 3653670 h 4911453"/>
              <a:gd name="connsiteX109" fmla="*/ 2810610 w 3356627"/>
              <a:gd name="connsiteY109" fmla="*/ 3777851 h 4911453"/>
              <a:gd name="connsiteX110" fmla="*/ 1419727 w 3356627"/>
              <a:gd name="connsiteY110" fmla="*/ 4911453 h 4911453"/>
              <a:gd name="connsiteX111" fmla="*/ 0 w 3356627"/>
              <a:gd name="connsiteY111" fmla="*/ 3491726 h 4911453"/>
              <a:gd name="connsiteX112" fmla="*/ 4496 w 3356627"/>
              <a:gd name="connsiteY112" fmla="*/ 3402699 h 4911453"/>
              <a:gd name="connsiteX113" fmla="*/ 2252 w 3356627"/>
              <a:gd name="connsiteY113" fmla="*/ 3402699 h 4911453"/>
              <a:gd name="connsiteX114" fmla="*/ 6545 w 3356627"/>
              <a:gd name="connsiteY114" fmla="*/ 3232925 h 4911453"/>
              <a:gd name="connsiteX115" fmla="*/ 1306496 w 3356627"/>
              <a:gd name="connsiteY115" fmla="*/ 110207 h 491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3356627" h="4911453">
                <a:moveTo>
                  <a:pt x="1411569" y="0"/>
                </a:moveTo>
                <a:lnTo>
                  <a:pt x="1413244" y="1675"/>
                </a:lnTo>
                <a:lnTo>
                  <a:pt x="1375557" y="43370"/>
                </a:lnTo>
                <a:lnTo>
                  <a:pt x="1375281" y="43745"/>
                </a:lnTo>
                <a:lnTo>
                  <a:pt x="1295991" y="150893"/>
                </a:lnTo>
                <a:lnTo>
                  <a:pt x="1293621" y="154821"/>
                </a:lnTo>
                <a:lnTo>
                  <a:pt x="1291092" y="158261"/>
                </a:lnTo>
                <a:lnTo>
                  <a:pt x="1269971" y="194001"/>
                </a:lnTo>
                <a:lnTo>
                  <a:pt x="1227846" y="263793"/>
                </a:lnTo>
                <a:lnTo>
                  <a:pt x="1223891" y="271981"/>
                </a:lnTo>
                <a:lnTo>
                  <a:pt x="1219621" y="279206"/>
                </a:lnTo>
                <a:lnTo>
                  <a:pt x="1200430" y="320556"/>
                </a:lnTo>
                <a:lnTo>
                  <a:pt x="1171121" y="381238"/>
                </a:lnTo>
                <a:lnTo>
                  <a:pt x="1166377" y="393927"/>
                </a:lnTo>
                <a:lnTo>
                  <a:pt x="1161145" y="405198"/>
                </a:lnTo>
                <a:lnTo>
                  <a:pt x="1146410" y="447325"/>
                </a:lnTo>
                <a:lnTo>
                  <a:pt x="1125818" y="502398"/>
                </a:lnTo>
                <a:lnTo>
                  <a:pt x="1121079" y="519746"/>
                </a:lnTo>
                <a:lnTo>
                  <a:pt x="1115664" y="535227"/>
                </a:lnTo>
                <a:lnTo>
                  <a:pt x="1105675" y="576140"/>
                </a:lnTo>
                <a:lnTo>
                  <a:pt x="1091935" y="626440"/>
                </a:lnTo>
                <a:lnTo>
                  <a:pt x="1088000" y="648531"/>
                </a:lnTo>
                <a:lnTo>
                  <a:pt x="1083177" y="668284"/>
                </a:lnTo>
                <a:lnTo>
                  <a:pt x="1077614" y="706837"/>
                </a:lnTo>
                <a:lnTo>
                  <a:pt x="1069474" y="752534"/>
                </a:lnTo>
                <a:lnTo>
                  <a:pt x="1067146" y="779378"/>
                </a:lnTo>
                <a:lnTo>
                  <a:pt x="1063685" y="803359"/>
                </a:lnTo>
                <a:lnTo>
                  <a:pt x="1061994" y="838792"/>
                </a:lnTo>
                <a:lnTo>
                  <a:pt x="1058433" y="879848"/>
                </a:lnTo>
                <a:lnTo>
                  <a:pt x="1058527" y="911391"/>
                </a:lnTo>
                <a:lnTo>
                  <a:pt x="1057188" y="939443"/>
                </a:lnTo>
                <a:lnTo>
                  <a:pt x="1058706" y="971231"/>
                </a:lnTo>
                <a:lnTo>
                  <a:pt x="1058814" y="1007549"/>
                </a:lnTo>
                <a:lnTo>
                  <a:pt x="1062165" y="1043682"/>
                </a:lnTo>
                <a:lnTo>
                  <a:pt x="1063685" y="1075527"/>
                </a:lnTo>
                <a:lnTo>
                  <a:pt x="1067695" y="1103314"/>
                </a:lnTo>
                <a:lnTo>
                  <a:pt x="1070616" y="1134807"/>
                </a:lnTo>
                <a:lnTo>
                  <a:pt x="1078094" y="1175377"/>
                </a:lnTo>
                <a:lnTo>
                  <a:pt x="1083177" y="1210602"/>
                </a:lnTo>
                <a:lnTo>
                  <a:pt x="1088932" y="1234171"/>
                </a:lnTo>
                <a:lnTo>
                  <a:pt x="1093839" y="1260790"/>
                </a:lnTo>
                <a:lnTo>
                  <a:pt x="1106381" y="1305636"/>
                </a:lnTo>
                <a:lnTo>
                  <a:pt x="1115664" y="1343659"/>
                </a:lnTo>
                <a:lnTo>
                  <a:pt x="1122400" y="1362915"/>
                </a:lnTo>
                <a:lnTo>
                  <a:pt x="1128483" y="1384666"/>
                </a:lnTo>
                <a:lnTo>
                  <a:pt x="1147150" y="1433674"/>
                </a:lnTo>
                <a:lnTo>
                  <a:pt x="1161145" y="1473687"/>
                </a:lnTo>
                <a:lnTo>
                  <a:pt x="1168089" y="1488648"/>
                </a:lnTo>
                <a:lnTo>
                  <a:pt x="1174548" y="1505604"/>
                </a:lnTo>
                <a:lnTo>
                  <a:pt x="1200671" y="1558848"/>
                </a:lnTo>
                <a:lnTo>
                  <a:pt x="1219621" y="1599679"/>
                </a:lnTo>
                <a:lnTo>
                  <a:pt x="1225997" y="1610468"/>
                </a:lnTo>
                <a:lnTo>
                  <a:pt x="1232033" y="1622772"/>
                </a:lnTo>
                <a:lnTo>
                  <a:pt x="1267645" y="1680947"/>
                </a:lnTo>
                <a:lnTo>
                  <a:pt x="1291092" y="1720625"/>
                </a:lnTo>
                <a:lnTo>
                  <a:pt x="1296121" y="1727466"/>
                </a:lnTo>
                <a:lnTo>
                  <a:pt x="1300941" y="1735339"/>
                </a:lnTo>
                <a:lnTo>
                  <a:pt x="1350649" y="1801636"/>
                </a:lnTo>
                <a:lnTo>
                  <a:pt x="1375557" y="1835515"/>
                </a:lnTo>
                <a:lnTo>
                  <a:pt x="1378461" y="1838728"/>
                </a:lnTo>
                <a:lnTo>
                  <a:pt x="1381269" y="1842473"/>
                </a:lnTo>
                <a:lnTo>
                  <a:pt x="1472992" y="1943314"/>
                </a:lnTo>
                <a:lnTo>
                  <a:pt x="1473017" y="1943341"/>
                </a:lnTo>
                <a:lnTo>
                  <a:pt x="1473018" y="1943342"/>
                </a:lnTo>
                <a:cubicBezTo>
                  <a:pt x="1505505" y="1975829"/>
                  <a:pt x="1539174" y="2006412"/>
                  <a:pt x="1573887" y="2035092"/>
                </a:cubicBezTo>
                <a:lnTo>
                  <a:pt x="1577640" y="2037906"/>
                </a:lnTo>
                <a:lnTo>
                  <a:pt x="1580843" y="2040801"/>
                </a:lnTo>
                <a:lnTo>
                  <a:pt x="1614625" y="2065637"/>
                </a:lnTo>
                <a:lnTo>
                  <a:pt x="1650266" y="2092360"/>
                </a:lnTo>
                <a:lnTo>
                  <a:pt x="1651160" y="2092497"/>
                </a:lnTo>
                <a:lnTo>
                  <a:pt x="1695733" y="2125266"/>
                </a:lnTo>
                <a:cubicBezTo>
                  <a:pt x="1853182" y="2229223"/>
                  <a:pt x="2026778" y="2298528"/>
                  <a:pt x="2205756" y="2333180"/>
                </a:cubicBezTo>
                <a:lnTo>
                  <a:pt x="2246374" y="2339042"/>
                </a:lnTo>
                <a:lnTo>
                  <a:pt x="2246762" y="2339332"/>
                </a:lnTo>
                <a:lnTo>
                  <a:pt x="2281553" y="2345745"/>
                </a:lnTo>
                <a:lnTo>
                  <a:pt x="2309994" y="2348222"/>
                </a:lnTo>
                <a:lnTo>
                  <a:pt x="2340831" y="2352672"/>
                </a:lnTo>
                <a:lnTo>
                  <a:pt x="2385654" y="2354812"/>
                </a:lnTo>
                <a:lnTo>
                  <a:pt x="2424766" y="2358219"/>
                </a:lnTo>
                <a:lnTo>
                  <a:pt x="2449781" y="2357874"/>
                </a:lnTo>
                <a:lnTo>
                  <a:pt x="2476916" y="2359170"/>
                </a:lnTo>
                <a:lnTo>
                  <a:pt x="2526091" y="2356822"/>
                </a:lnTo>
                <a:lnTo>
                  <a:pt x="2568410" y="2356238"/>
                </a:lnTo>
                <a:lnTo>
                  <a:pt x="2589767" y="2353782"/>
                </a:lnTo>
                <a:lnTo>
                  <a:pt x="2613000" y="2352672"/>
                </a:lnTo>
                <a:lnTo>
                  <a:pt x="2666383" y="2344969"/>
                </a:lnTo>
                <a:lnTo>
                  <a:pt x="2711299" y="2339803"/>
                </a:lnTo>
                <a:lnTo>
                  <a:pt x="2728868" y="2335952"/>
                </a:lnTo>
                <a:lnTo>
                  <a:pt x="2748075" y="2333180"/>
                </a:lnTo>
                <a:lnTo>
                  <a:pt x="2805586" y="2319139"/>
                </a:lnTo>
                <a:lnTo>
                  <a:pt x="2852249" y="2308912"/>
                </a:lnTo>
                <a:lnTo>
                  <a:pt x="2865999" y="2304389"/>
                </a:lnTo>
                <a:lnTo>
                  <a:pt x="2881131" y="2300694"/>
                </a:lnTo>
                <a:lnTo>
                  <a:pt x="2942914" y="2279084"/>
                </a:lnTo>
                <a:lnTo>
                  <a:pt x="2990078" y="2263567"/>
                </a:lnTo>
                <a:lnTo>
                  <a:pt x="3000070" y="2259092"/>
                </a:lnTo>
                <a:lnTo>
                  <a:pt x="3011160" y="2255213"/>
                </a:lnTo>
                <a:lnTo>
                  <a:pt x="3078077" y="2224155"/>
                </a:lnTo>
                <a:lnTo>
                  <a:pt x="3123600" y="2203767"/>
                </a:lnTo>
                <a:lnTo>
                  <a:pt x="3129988" y="2200062"/>
                </a:lnTo>
                <a:lnTo>
                  <a:pt x="3137152" y="2196737"/>
                </a:lnTo>
                <a:lnTo>
                  <a:pt x="3212888" y="2151982"/>
                </a:lnTo>
                <a:lnTo>
                  <a:pt x="3251632" y="2129512"/>
                </a:lnTo>
                <a:lnTo>
                  <a:pt x="3254663" y="2127296"/>
                </a:lnTo>
                <a:lnTo>
                  <a:pt x="3258098" y="2125266"/>
                </a:lnTo>
                <a:lnTo>
                  <a:pt x="3356627" y="2052829"/>
                </a:lnTo>
                <a:lnTo>
                  <a:pt x="3324554" y="2088119"/>
                </a:lnTo>
                <a:cubicBezTo>
                  <a:pt x="3010159" y="2469078"/>
                  <a:pt x="2821297" y="2957476"/>
                  <a:pt x="2821297" y="3489985"/>
                </a:cubicBezTo>
                <a:lnTo>
                  <a:pt x="2829563" y="3653670"/>
                </a:lnTo>
                <a:lnTo>
                  <a:pt x="2810610" y="3777851"/>
                </a:lnTo>
                <a:cubicBezTo>
                  <a:pt x="2678226" y="4424796"/>
                  <a:pt x="2105809" y="4911453"/>
                  <a:pt x="1419727" y="4911453"/>
                </a:cubicBezTo>
                <a:cubicBezTo>
                  <a:pt x="635633" y="4911453"/>
                  <a:pt x="0" y="4275820"/>
                  <a:pt x="0" y="3491726"/>
                </a:cubicBezTo>
                <a:lnTo>
                  <a:pt x="4496" y="3402699"/>
                </a:lnTo>
                <a:lnTo>
                  <a:pt x="2252" y="3402699"/>
                </a:lnTo>
                <a:lnTo>
                  <a:pt x="6545" y="3232925"/>
                </a:lnTo>
                <a:cubicBezTo>
                  <a:pt x="67376" y="2032865"/>
                  <a:pt x="548865" y="943787"/>
                  <a:pt x="1306496" y="1102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7A08FE76-C35F-154E-853F-A69A6D21249F}"/>
              </a:ext>
            </a:extLst>
          </p:cNvPr>
          <p:cNvSpPr/>
          <p:nvPr/>
        </p:nvSpPr>
        <p:spPr>
          <a:xfrm>
            <a:off x="8216813" y="2865767"/>
            <a:ext cx="3882984" cy="3894392"/>
          </a:xfrm>
          <a:custGeom>
            <a:avLst/>
            <a:gdLst>
              <a:gd name="connsiteX0" fmla="*/ 3882984 w 3882984"/>
              <a:gd name="connsiteY0" fmla="*/ 0 h 3894392"/>
              <a:gd name="connsiteX1" fmla="*/ 3882984 w 3882984"/>
              <a:gd name="connsiteY1" fmla="*/ 2244 h 3894392"/>
              <a:gd name="connsiteX2" fmla="*/ 3826853 w 3882984"/>
              <a:gd name="connsiteY2" fmla="*/ 5078 h 3894392"/>
              <a:gd name="connsiteX3" fmla="*/ 3694561 w 3882984"/>
              <a:gd name="connsiteY3" fmla="*/ 24845 h 3894392"/>
              <a:gd name="connsiteX4" fmla="*/ 3690079 w 3882984"/>
              <a:gd name="connsiteY4" fmla="*/ 25954 h 3894392"/>
              <a:gd name="connsiteX5" fmla="*/ 3685888 w 3882984"/>
              <a:gd name="connsiteY5" fmla="*/ 26593 h 3894392"/>
              <a:gd name="connsiteX6" fmla="*/ 3645976 w 3882984"/>
              <a:gd name="connsiteY6" fmla="*/ 36855 h 3894392"/>
              <a:gd name="connsiteX7" fmla="*/ 3566543 w 3882984"/>
              <a:gd name="connsiteY7" fmla="*/ 56491 h 3894392"/>
              <a:gd name="connsiteX8" fmla="*/ 3557924 w 3882984"/>
              <a:gd name="connsiteY8" fmla="*/ 59496 h 3894392"/>
              <a:gd name="connsiteX9" fmla="*/ 3549830 w 3882984"/>
              <a:gd name="connsiteY9" fmla="*/ 61577 h 3894392"/>
              <a:gd name="connsiteX10" fmla="*/ 3507205 w 3882984"/>
              <a:gd name="connsiteY10" fmla="*/ 77178 h 3894392"/>
              <a:gd name="connsiteX11" fmla="*/ 3443386 w 3882984"/>
              <a:gd name="connsiteY11" fmla="*/ 99427 h 3894392"/>
              <a:gd name="connsiteX12" fmla="*/ 3431022 w 3882984"/>
              <a:gd name="connsiteY12" fmla="*/ 105061 h 3894392"/>
              <a:gd name="connsiteX13" fmla="*/ 3419391 w 3882984"/>
              <a:gd name="connsiteY13" fmla="*/ 109318 h 3894392"/>
              <a:gd name="connsiteX14" fmla="*/ 3379318 w 3882984"/>
              <a:gd name="connsiteY14" fmla="*/ 128623 h 3894392"/>
              <a:gd name="connsiteX15" fmla="*/ 3325679 w 3882984"/>
              <a:gd name="connsiteY15" fmla="*/ 153065 h 3894392"/>
              <a:gd name="connsiteX16" fmla="*/ 3310021 w 3882984"/>
              <a:gd name="connsiteY16" fmla="*/ 162004 h 3894392"/>
              <a:gd name="connsiteX17" fmla="*/ 3295287 w 3882984"/>
              <a:gd name="connsiteY17" fmla="*/ 169103 h 3894392"/>
              <a:gd name="connsiteX18" fmla="*/ 3259395 w 3882984"/>
              <a:gd name="connsiteY18" fmla="*/ 190907 h 3894392"/>
              <a:gd name="connsiteX19" fmla="*/ 3214009 w 3882984"/>
              <a:gd name="connsiteY19" fmla="*/ 216818 h 3894392"/>
              <a:gd name="connsiteX20" fmla="*/ 3195565 w 3882984"/>
              <a:gd name="connsiteY20" fmla="*/ 229685 h 3894392"/>
              <a:gd name="connsiteX21" fmla="*/ 3178230 w 3882984"/>
              <a:gd name="connsiteY21" fmla="*/ 240216 h 3894392"/>
              <a:gd name="connsiteX22" fmla="*/ 3147112 w 3882984"/>
              <a:gd name="connsiteY22" fmla="*/ 263485 h 3894392"/>
              <a:gd name="connsiteX23" fmla="*/ 3108965 w 3882984"/>
              <a:gd name="connsiteY23" fmla="*/ 290097 h 3894392"/>
              <a:gd name="connsiteX24" fmla="*/ 3088294 w 3882984"/>
              <a:gd name="connsiteY24" fmla="*/ 307469 h 3894392"/>
              <a:gd name="connsiteX25" fmla="*/ 3068935 w 3882984"/>
              <a:gd name="connsiteY25" fmla="*/ 321946 h 3894392"/>
              <a:gd name="connsiteX26" fmla="*/ 3042743 w 3882984"/>
              <a:gd name="connsiteY26" fmla="*/ 345751 h 3894392"/>
              <a:gd name="connsiteX27" fmla="*/ 3011134 w 3882984"/>
              <a:gd name="connsiteY27" fmla="*/ 372315 h 3894392"/>
              <a:gd name="connsiteX28" fmla="*/ 2988853 w 3882984"/>
              <a:gd name="connsiteY28" fmla="*/ 394729 h 3894392"/>
              <a:gd name="connsiteX29" fmla="*/ 2968114 w 3882984"/>
              <a:gd name="connsiteY29" fmla="*/ 413577 h 3894392"/>
              <a:gd name="connsiteX30" fmla="*/ 2946755 w 3882984"/>
              <a:gd name="connsiteY30" fmla="*/ 437079 h 3894392"/>
              <a:gd name="connsiteX31" fmla="*/ 2921104 w 3882984"/>
              <a:gd name="connsiteY31" fmla="*/ 462883 h 3894392"/>
              <a:gd name="connsiteX32" fmla="*/ 2897883 w 3882984"/>
              <a:gd name="connsiteY32" fmla="*/ 490852 h 3894392"/>
              <a:gd name="connsiteX33" fmla="*/ 2876483 w 3882984"/>
              <a:gd name="connsiteY33" fmla="*/ 514398 h 3894392"/>
              <a:gd name="connsiteX34" fmla="*/ 2859703 w 3882984"/>
              <a:gd name="connsiteY34" fmla="*/ 536837 h 3894392"/>
              <a:gd name="connsiteX35" fmla="*/ 2839464 w 3882984"/>
              <a:gd name="connsiteY35" fmla="*/ 561213 h 3894392"/>
              <a:gd name="connsiteX36" fmla="*/ 2816025 w 3882984"/>
              <a:gd name="connsiteY36" fmla="*/ 595247 h 3894392"/>
              <a:gd name="connsiteX37" fmla="*/ 2794753 w 3882984"/>
              <a:gd name="connsiteY37" fmla="*/ 623693 h 3894392"/>
              <a:gd name="connsiteX38" fmla="*/ 2782181 w 3882984"/>
              <a:gd name="connsiteY38" fmla="*/ 644388 h 3894392"/>
              <a:gd name="connsiteX39" fmla="*/ 2766802 w 3882984"/>
              <a:gd name="connsiteY39" fmla="*/ 666717 h 3894392"/>
              <a:gd name="connsiteX40" fmla="*/ 2757961 w 3882984"/>
              <a:gd name="connsiteY40" fmla="*/ 684255 h 3894392"/>
              <a:gd name="connsiteX41" fmla="*/ 2723639 w 3882984"/>
              <a:gd name="connsiteY41" fmla="*/ 740750 h 3894392"/>
              <a:gd name="connsiteX42" fmla="*/ 2663855 w 3882984"/>
              <a:gd name="connsiteY42" fmla="*/ 864854 h 3894392"/>
              <a:gd name="connsiteX43" fmla="*/ 2658951 w 3882984"/>
              <a:gd name="connsiteY43" fmla="*/ 880653 h 3894392"/>
              <a:gd name="connsiteX44" fmla="*/ 2650762 w 3882984"/>
              <a:gd name="connsiteY44" fmla="*/ 896897 h 3894392"/>
              <a:gd name="connsiteX45" fmla="*/ 2605640 w 3882984"/>
              <a:gd name="connsiteY45" fmla="*/ 1052394 h 3894392"/>
              <a:gd name="connsiteX46" fmla="*/ 2581130 w 3882984"/>
              <a:gd name="connsiteY46" fmla="*/ 1131352 h 3894392"/>
              <a:gd name="connsiteX47" fmla="*/ 2579357 w 3882984"/>
              <a:gd name="connsiteY47" fmla="*/ 1142966 h 3894392"/>
              <a:gd name="connsiteX48" fmla="*/ 2577688 w 3882984"/>
              <a:gd name="connsiteY48" fmla="*/ 1148718 h 3894392"/>
              <a:gd name="connsiteX49" fmla="*/ 2576401 w 3882984"/>
              <a:gd name="connsiteY49" fmla="*/ 1162335 h 3894392"/>
              <a:gd name="connsiteX50" fmla="*/ 2559616 w 3882984"/>
              <a:gd name="connsiteY50" fmla="*/ 1272317 h 3894392"/>
              <a:gd name="connsiteX51" fmla="*/ 2552287 w 3882984"/>
              <a:gd name="connsiteY51" fmla="*/ 1417451 h 3894392"/>
              <a:gd name="connsiteX52" fmla="*/ 2552285 w 3882984"/>
              <a:gd name="connsiteY52" fmla="*/ 1417475 h 3894392"/>
              <a:gd name="connsiteX53" fmla="*/ 2558734 w 3882984"/>
              <a:gd name="connsiteY53" fmla="*/ 1553677 h 3894392"/>
              <a:gd name="connsiteX54" fmla="*/ 2559398 w 3882984"/>
              <a:gd name="connsiteY54" fmla="*/ 1558321 h 3894392"/>
              <a:gd name="connsiteX55" fmla="*/ 2559616 w 3882984"/>
              <a:gd name="connsiteY55" fmla="*/ 1562635 h 3894392"/>
              <a:gd name="connsiteX56" fmla="*/ 2565946 w 3882984"/>
              <a:gd name="connsiteY56" fmla="*/ 1604114 h 3894392"/>
              <a:gd name="connsiteX57" fmla="*/ 2572248 w 3882984"/>
              <a:gd name="connsiteY57" fmla="*/ 1648183 h 3894392"/>
              <a:gd name="connsiteX58" fmla="*/ 2572783 w 3882984"/>
              <a:gd name="connsiteY58" fmla="*/ 1648911 h 3894392"/>
              <a:gd name="connsiteX59" fmla="*/ 2581130 w 3882984"/>
              <a:gd name="connsiteY59" fmla="*/ 1703601 h 3894392"/>
              <a:gd name="connsiteX60" fmla="*/ 2794753 w 3882984"/>
              <a:gd name="connsiteY60" fmla="*/ 2211259 h 3894392"/>
              <a:gd name="connsiteX61" fmla="*/ 2819326 w 3882984"/>
              <a:gd name="connsiteY61" fmla="*/ 2244121 h 3894392"/>
              <a:gd name="connsiteX62" fmla="*/ 2819395 w 3882984"/>
              <a:gd name="connsiteY62" fmla="*/ 2244597 h 3894392"/>
              <a:gd name="connsiteX63" fmla="*/ 2839464 w 3882984"/>
              <a:gd name="connsiteY63" fmla="*/ 2273738 h 3894392"/>
              <a:gd name="connsiteX64" fmla="*/ 2857814 w 3882984"/>
              <a:gd name="connsiteY64" fmla="*/ 2295589 h 3894392"/>
              <a:gd name="connsiteX65" fmla="*/ 2876483 w 3882984"/>
              <a:gd name="connsiteY65" fmla="*/ 2320555 h 3894392"/>
              <a:gd name="connsiteX66" fmla="*/ 2906683 w 3882984"/>
              <a:gd name="connsiteY66" fmla="*/ 2353784 h 3894392"/>
              <a:gd name="connsiteX67" fmla="*/ 2931911 w 3882984"/>
              <a:gd name="connsiteY67" fmla="*/ 2383826 h 3894392"/>
              <a:gd name="connsiteX68" fmla="*/ 2949828 w 3882984"/>
              <a:gd name="connsiteY68" fmla="*/ 2401255 h 3894392"/>
              <a:gd name="connsiteX69" fmla="*/ 2968114 w 3882984"/>
              <a:gd name="connsiteY69" fmla="*/ 2421375 h 3894392"/>
              <a:gd name="connsiteX70" fmla="*/ 3004579 w 3882984"/>
              <a:gd name="connsiteY70" fmla="*/ 2454516 h 3894392"/>
              <a:gd name="connsiteX71" fmla="*/ 3034883 w 3882984"/>
              <a:gd name="connsiteY71" fmla="*/ 2483996 h 3894392"/>
              <a:gd name="connsiteX72" fmla="*/ 3051703 w 3882984"/>
              <a:gd name="connsiteY72" fmla="*/ 2497346 h 3894392"/>
              <a:gd name="connsiteX73" fmla="*/ 3068935 w 3882984"/>
              <a:gd name="connsiteY73" fmla="*/ 2513007 h 3894392"/>
              <a:gd name="connsiteX74" fmla="*/ 3112178 w 3882984"/>
              <a:gd name="connsiteY74" fmla="*/ 2545343 h 3894392"/>
              <a:gd name="connsiteX75" fmla="*/ 3147543 w 3882984"/>
              <a:gd name="connsiteY75" fmla="*/ 2573412 h 3894392"/>
              <a:gd name="connsiteX76" fmla="*/ 3162668 w 3882984"/>
              <a:gd name="connsiteY76" fmla="*/ 2583099 h 3894392"/>
              <a:gd name="connsiteX77" fmla="*/ 3178230 w 3882984"/>
              <a:gd name="connsiteY77" fmla="*/ 2594736 h 3894392"/>
              <a:gd name="connsiteX78" fmla="*/ 3228893 w 3882984"/>
              <a:gd name="connsiteY78" fmla="*/ 2625515 h 3894392"/>
              <a:gd name="connsiteX79" fmla="*/ 3269053 w 3882984"/>
              <a:gd name="connsiteY79" fmla="*/ 2651236 h 3894392"/>
              <a:gd name="connsiteX80" fmla="*/ 3281952 w 3882984"/>
              <a:gd name="connsiteY80" fmla="*/ 2657749 h 3894392"/>
              <a:gd name="connsiteX81" fmla="*/ 3295287 w 3882984"/>
              <a:gd name="connsiteY81" fmla="*/ 2665850 h 3894392"/>
              <a:gd name="connsiteX82" fmla="*/ 3354353 w 3882984"/>
              <a:gd name="connsiteY82" fmla="*/ 2694304 h 3894392"/>
              <a:gd name="connsiteX83" fmla="*/ 3398576 w 3882984"/>
              <a:gd name="connsiteY83" fmla="*/ 2716632 h 3894392"/>
              <a:gd name="connsiteX84" fmla="*/ 3408782 w 3882984"/>
              <a:gd name="connsiteY84" fmla="*/ 2720524 h 3894392"/>
              <a:gd name="connsiteX85" fmla="*/ 3419391 w 3882984"/>
              <a:gd name="connsiteY85" fmla="*/ 2725634 h 3894392"/>
              <a:gd name="connsiteX86" fmla="*/ 3488818 w 3882984"/>
              <a:gd name="connsiteY86" fmla="*/ 2751045 h 3894392"/>
              <a:gd name="connsiteX87" fmla="*/ 3535275 w 3882984"/>
              <a:gd name="connsiteY87" fmla="*/ 2768761 h 3894392"/>
              <a:gd name="connsiteX88" fmla="*/ 3542390 w 3882984"/>
              <a:gd name="connsiteY88" fmla="*/ 2770652 h 3894392"/>
              <a:gd name="connsiteX89" fmla="*/ 3549830 w 3882984"/>
              <a:gd name="connsiteY89" fmla="*/ 2773375 h 3894392"/>
              <a:gd name="connsiteX90" fmla="*/ 3635292 w 3882984"/>
              <a:gd name="connsiteY90" fmla="*/ 2795350 h 3894392"/>
              <a:gd name="connsiteX91" fmla="*/ 3678313 w 3882984"/>
              <a:gd name="connsiteY91" fmla="*/ 2806787 h 3894392"/>
              <a:gd name="connsiteX92" fmla="*/ 3682001 w 3882984"/>
              <a:gd name="connsiteY92" fmla="*/ 2807360 h 3894392"/>
              <a:gd name="connsiteX93" fmla="*/ 3685888 w 3882984"/>
              <a:gd name="connsiteY93" fmla="*/ 2808359 h 3894392"/>
              <a:gd name="connsiteX94" fmla="*/ 3819918 w 3882984"/>
              <a:gd name="connsiteY94" fmla="*/ 2828815 h 3894392"/>
              <a:gd name="connsiteX95" fmla="*/ 3742646 w 3882984"/>
              <a:gd name="connsiteY95" fmla="*/ 2832717 h 3894392"/>
              <a:gd name="connsiteX96" fmla="*/ 2409608 w 3882984"/>
              <a:gd name="connsiteY96" fmla="*/ 3466837 h 3894392"/>
              <a:gd name="connsiteX97" fmla="*/ 2299440 w 3882984"/>
              <a:gd name="connsiteY97" fmla="*/ 3588052 h 3894392"/>
              <a:gd name="connsiteX98" fmla="*/ 2200910 w 3882984"/>
              <a:gd name="connsiteY98" fmla="*/ 3660489 h 3894392"/>
              <a:gd name="connsiteX99" fmla="*/ 415829 w 3882984"/>
              <a:gd name="connsiteY99" fmla="*/ 3478564 h 3894392"/>
              <a:gd name="connsiteX100" fmla="*/ 415829 w 3882984"/>
              <a:gd name="connsiteY100" fmla="*/ 1470767 h 3894392"/>
              <a:gd name="connsiteX101" fmla="*/ 481961 w 3882984"/>
              <a:gd name="connsiteY101" fmla="*/ 1410993 h 3894392"/>
              <a:gd name="connsiteX102" fmla="*/ 480285 w 3882984"/>
              <a:gd name="connsiteY102" fmla="*/ 1409317 h 3894392"/>
              <a:gd name="connsiteX103" fmla="*/ 590492 w 3882984"/>
              <a:gd name="connsiteY103" fmla="*/ 1304244 h 3894392"/>
              <a:gd name="connsiteX104" fmla="*/ 3713210 w 3882984"/>
              <a:gd name="connsiteY104" fmla="*/ 4293 h 389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3882984" h="3894392">
                <a:moveTo>
                  <a:pt x="3882984" y="0"/>
                </a:moveTo>
                <a:lnTo>
                  <a:pt x="3882984" y="2244"/>
                </a:lnTo>
                <a:lnTo>
                  <a:pt x="3826853" y="5078"/>
                </a:lnTo>
                <a:cubicBezTo>
                  <a:pt x="3782109" y="9622"/>
                  <a:pt x="3737979" y="16244"/>
                  <a:pt x="3694561" y="24845"/>
                </a:cubicBezTo>
                <a:lnTo>
                  <a:pt x="3690079" y="25954"/>
                </a:lnTo>
                <a:lnTo>
                  <a:pt x="3685888" y="26593"/>
                </a:lnTo>
                <a:lnTo>
                  <a:pt x="3645976" y="36855"/>
                </a:lnTo>
                <a:lnTo>
                  <a:pt x="3566543" y="56491"/>
                </a:lnTo>
                <a:lnTo>
                  <a:pt x="3557924" y="59496"/>
                </a:lnTo>
                <a:lnTo>
                  <a:pt x="3549830" y="61577"/>
                </a:lnTo>
                <a:lnTo>
                  <a:pt x="3507205" y="77178"/>
                </a:lnTo>
                <a:lnTo>
                  <a:pt x="3443386" y="99427"/>
                </a:lnTo>
                <a:lnTo>
                  <a:pt x="3431022" y="105061"/>
                </a:lnTo>
                <a:lnTo>
                  <a:pt x="3419391" y="109318"/>
                </a:lnTo>
                <a:lnTo>
                  <a:pt x="3379318" y="128623"/>
                </a:lnTo>
                <a:lnTo>
                  <a:pt x="3325679" y="153065"/>
                </a:lnTo>
                <a:lnTo>
                  <a:pt x="3310021" y="162004"/>
                </a:lnTo>
                <a:lnTo>
                  <a:pt x="3295287" y="169103"/>
                </a:lnTo>
                <a:lnTo>
                  <a:pt x="3259395" y="190907"/>
                </a:lnTo>
                <a:lnTo>
                  <a:pt x="3214009" y="216818"/>
                </a:lnTo>
                <a:lnTo>
                  <a:pt x="3195565" y="229685"/>
                </a:lnTo>
                <a:lnTo>
                  <a:pt x="3178230" y="240216"/>
                </a:lnTo>
                <a:lnTo>
                  <a:pt x="3147112" y="263485"/>
                </a:lnTo>
                <a:lnTo>
                  <a:pt x="3108965" y="290097"/>
                </a:lnTo>
                <a:lnTo>
                  <a:pt x="3088294" y="307469"/>
                </a:lnTo>
                <a:lnTo>
                  <a:pt x="3068935" y="321946"/>
                </a:lnTo>
                <a:lnTo>
                  <a:pt x="3042743" y="345751"/>
                </a:lnTo>
                <a:lnTo>
                  <a:pt x="3011134" y="372315"/>
                </a:lnTo>
                <a:lnTo>
                  <a:pt x="2988853" y="394729"/>
                </a:lnTo>
                <a:lnTo>
                  <a:pt x="2968114" y="413577"/>
                </a:lnTo>
                <a:lnTo>
                  <a:pt x="2946755" y="437079"/>
                </a:lnTo>
                <a:lnTo>
                  <a:pt x="2921104" y="462883"/>
                </a:lnTo>
                <a:lnTo>
                  <a:pt x="2897883" y="490852"/>
                </a:lnTo>
                <a:lnTo>
                  <a:pt x="2876483" y="514398"/>
                </a:lnTo>
                <a:lnTo>
                  <a:pt x="2859703" y="536837"/>
                </a:lnTo>
                <a:lnTo>
                  <a:pt x="2839464" y="561213"/>
                </a:lnTo>
                <a:lnTo>
                  <a:pt x="2816025" y="595247"/>
                </a:lnTo>
                <a:lnTo>
                  <a:pt x="2794753" y="623693"/>
                </a:lnTo>
                <a:lnTo>
                  <a:pt x="2782181" y="644388"/>
                </a:lnTo>
                <a:lnTo>
                  <a:pt x="2766802" y="666717"/>
                </a:lnTo>
                <a:lnTo>
                  <a:pt x="2757961" y="684255"/>
                </a:lnTo>
                <a:lnTo>
                  <a:pt x="2723639" y="740750"/>
                </a:lnTo>
                <a:cubicBezTo>
                  <a:pt x="2701783" y="780983"/>
                  <a:pt x="2681816" y="822391"/>
                  <a:pt x="2663855" y="864854"/>
                </a:cubicBezTo>
                <a:lnTo>
                  <a:pt x="2658951" y="880653"/>
                </a:lnTo>
                <a:lnTo>
                  <a:pt x="2650762" y="896897"/>
                </a:lnTo>
                <a:lnTo>
                  <a:pt x="2605640" y="1052394"/>
                </a:lnTo>
                <a:lnTo>
                  <a:pt x="2581130" y="1131352"/>
                </a:lnTo>
                <a:lnTo>
                  <a:pt x="2579357" y="1142966"/>
                </a:lnTo>
                <a:lnTo>
                  <a:pt x="2577688" y="1148718"/>
                </a:lnTo>
                <a:lnTo>
                  <a:pt x="2576401" y="1162335"/>
                </a:lnTo>
                <a:lnTo>
                  <a:pt x="2559616" y="1272317"/>
                </a:lnTo>
                <a:lnTo>
                  <a:pt x="2552287" y="1417451"/>
                </a:lnTo>
                <a:lnTo>
                  <a:pt x="2552285" y="1417475"/>
                </a:lnTo>
                <a:cubicBezTo>
                  <a:pt x="2552285" y="1463418"/>
                  <a:pt x="2554467" y="1508852"/>
                  <a:pt x="2558734" y="1553677"/>
                </a:cubicBezTo>
                <a:lnTo>
                  <a:pt x="2559398" y="1558321"/>
                </a:lnTo>
                <a:lnTo>
                  <a:pt x="2559616" y="1562635"/>
                </a:lnTo>
                <a:lnTo>
                  <a:pt x="2565946" y="1604114"/>
                </a:lnTo>
                <a:lnTo>
                  <a:pt x="2572248" y="1648183"/>
                </a:lnTo>
                <a:lnTo>
                  <a:pt x="2572783" y="1648911"/>
                </a:lnTo>
                <a:lnTo>
                  <a:pt x="2581130" y="1703601"/>
                </a:lnTo>
                <a:cubicBezTo>
                  <a:pt x="2618954" y="1888443"/>
                  <a:pt x="2692699" y="2060199"/>
                  <a:pt x="2794753" y="2211259"/>
                </a:cubicBezTo>
                <a:lnTo>
                  <a:pt x="2819326" y="2244121"/>
                </a:lnTo>
                <a:lnTo>
                  <a:pt x="2819395" y="2244597"/>
                </a:lnTo>
                <a:lnTo>
                  <a:pt x="2839464" y="2273738"/>
                </a:lnTo>
                <a:lnTo>
                  <a:pt x="2857814" y="2295589"/>
                </a:lnTo>
                <a:lnTo>
                  <a:pt x="2876483" y="2320555"/>
                </a:lnTo>
                <a:lnTo>
                  <a:pt x="2906683" y="2353784"/>
                </a:lnTo>
                <a:lnTo>
                  <a:pt x="2931911" y="2383826"/>
                </a:lnTo>
                <a:lnTo>
                  <a:pt x="2949828" y="2401255"/>
                </a:lnTo>
                <a:lnTo>
                  <a:pt x="2968114" y="2421375"/>
                </a:lnTo>
                <a:lnTo>
                  <a:pt x="3004579" y="2454516"/>
                </a:lnTo>
                <a:lnTo>
                  <a:pt x="3034883" y="2483996"/>
                </a:lnTo>
                <a:lnTo>
                  <a:pt x="3051703" y="2497346"/>
                </a:lnTo>
                <a:lnTo>
                  <a:pt x="3068935" y="2513007"/>
                </a:lnTo>
                <a:lnTo>
                  <a:pt x="3112178" y="2545343"/>
                </a:lnTo>
                <a:lnTo>
                  <a:pt x="3147543" y="2573412"/>
                </a:lnTo>
                <a:lnTo>
                  <a:pt x="3162668" y="2583099"/>
                </a:lnTo>
                <a:lnTo>
                  <a:pt x="3178230" y="2594736"/>
                </a:lnTo>
                <a:lnTo>
                  <a:pt x="3228893" y="2625515"/>
                </a:lnTo>
                <a:lnTo>
                  <a:pt x="3269053" y="2651236"/>
                </a:lnTo>
                <a:lnTo>
                  <a:pt x="3281952" y="2657749"/>
                </a:lnTo>
                <a:lnTo>
                  <a:pt x="3295287" y="2665850"/>
                </a:lnTo>
                <a:lnTo>
                  <a:pt x="3354353" y="2694304"/>
                </a:lnTo>
                <a:lnTo>
                  <a:pt x="3398576" y="2716632"/>
                </a:lnTo>
                <a:lnTo>
                  <a:pt x="3408782" y="2720524"/>
                </a:lnTo>
                <a:lnTo>
                  <a:pt x="3419391" y="2725634"/>
                </a:lnTo>
                <a:lnTo>
                  <a:pt x="3488818" y="2751045"/>
                </a:lnTo>
                <a:lnTo>
                  <a:pt x="3535275" y="2768761"/>
                </a:lnTo>
                <a:lnTo>
                  <a:pt x="3542390" y="2770652"/>
                </a:lnTo>
                <a:lnTo>
                  <a:pt x="3549830" y="2773375"/>
                </a:lnTo>
                <a:lnTo>
                  <a:pt x="3635292" y="2795350"/>
                </a:lnTo>
                <a:lnTo>
                  <a:pt x="3678313" y="2806787"/>
                </a:lnTo>
                <a:lnTo>
                  <a:pt x="3682001" y="2807360"/>
                </a:lnTo>
                <a:lnTo>
                  <a:pt x="3685888" y="2808359"/>
                </a:lnTo>
                <a:lnTo>
                  <a:pt x="3819918" y="2828815"/>
                </a:lnTo>
                <a:lnTo>
                  <a:pt x="3742646" y="2832717"/>
                </a:lnTo>
                <a:cubicBezTo>
                  <a:pt x="3224032" y="2885385"/>
                  <a:pt x="2758577" y="3117868"/>
                  <a:pt x="2409608" y="3466837"/>
                </a:cubicBezTo>
                <a:lnTo>
                  <a:pt x="2299440" y="3588052"/>
                </a:lnTo>
                <a:lnTo>
                  <a:pt x="2200910" y="3660489"/>
                </a:lnTo>
                <a:cubicBezTo>
                  <a:pt x="1649840" y="4024339"/>
                  <a:pt x="900962" y="3963698"/>
                  <a:pt x="415829" y="3478564"/>
                </a:cubicBezTo>
                <a:cubicBezTo>
                  <a:pt x="-138610" y="2924126"/>
                  <a:pt x="-138610" y="2025205"/>
                  <a:pt x="415829" y="1470767"/>
                </a:cubicBezTo>
                <a:lnTo>
                  <a:pt x="481961" y="1410993"/>
                </a:lnTo>
                <a:lnTo>
                  <a:pt x="480285" y="1409317"/>
                </a:lnTo>
                <a:lnTo>
                  <a:pt x="590492" y="1304244"/>
                </a:lnTo>
                <a:cubicBezTo>
                  <a:pt x="1424072" y="546613"/>
                  <a:pt x="2513149" y="65124"/>
                  <a:pt x="3713210" y="4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 978">
            <a:extLst>
              <a:ext uri="{FF2B5EF4-FFF2-40B4-BE49-F238E27FC236}">
                <a16:creationId xmlns:a16="http://schemas.microsoft.com/office/drawing/2014/main" id="{502BC30F-2685-C44F-97C0-0BFEFA3666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23836" y="7319380"/>
            <a:ext cx="1146672" cy="1146672"/>
          </a:xfrm>
          <a:custGeom>
            <a:avLst/>
            <a:gdLst>
              <a:gd name="T0" fmla="*/ 3845497 w 290152"/>
              <a:gd name="T1" fmla="*/ 4322127 h 290153"/>
              <a:gd name="T2" fmla="*/ 4249796 w 290152"/>
              <a:gd name="T3" fmla="*/ 4322127 h 290153"/>
              <a:gd name="T4" fmla="*/ 3987344 w 290152"/>
              <a:gd name="T5" fmla="*/ 4066779 h 290153"/>
              <a:gd name="T6" fmla="*/ 4420014 w 290152"/>
              <a:gd name="T7" fmla="*/ 4208598 h 290153"/>
              <a:gd name="T8" fmla="*/ 3987344 w 290152"/>
              <a:gd name="T9" fmla="*/ 4641283 h 290153"/>
              <a:gd name="T10" fmla="*/ 3987344 w 290152"/>
              <a:gd name="T11" fmla="*/ 3889449 h 290153"/>
              <a:gd name="T12" fmla="*/ 860482 w 290152"/>
              <a:gd name="T13" fmla="*/ 5607133 h 290153"/>
              <a:gd name="T14" fmla="*/ 1154450 w 290152"/>
              <a:gd name="T15" fmla="*/ 3616922 h 290153"/>
              <a:gd name="T16" fmla="*/ 1455613 w 290152"/>
              <a:gd name="T17" fmla="*/ 5607133 h 290153"/>
              <a:gd name="T18" fmla="*/ 645342 w 290152"/>
              <a:gd name="T19" fmla="*/ 3401376 h 290153"/>
              <a:gd name="T20" fmla="*/ 4807380 w 290152"/>
              <a:gd name="T21" fmla="*/ 3038367 h 290153"/>
              <a:gd name="T22" fmla="*/ 4720534 w 290152"/>
              <a:gd name="T23" fmla="*/ 3215580 h 290153"/>
              <a:gd name="T24" fmla="*/ 4416647 w 290152"/>
              <a:gd name="T25" fmla="*/ 3350240 h 290153"/>
              <a:gd name="T26" fmla="*/ 4134479 w 290152"/>
              <a:gd name="T27" fmla="*/ 3130523 h 290153"/>
              <a:gd name="T28" fmla="*/ 3280666 w 290152"/>
              <a:gd name="T29" fmla="*/ 3215580 h 290153"/>
              <a:gd name="T30" fmla="*/ 3367500 w 290152"/>
              <a:gd name="T31" fmla="*/ 3038367 h 290153"/>
              <a:gd name="T32" fmla="*/ 3671394 w 290152"/>
              <a:gd name="T33" fmla="*/ 2903731 h 290153"/>
              <a:gd name="T34" fmla="*/ 3953553 w 290152"/>
              <a:gd name="T35" fmla="*/ 3130523 h 290153"/>
              <a:gd name="T36" fmla="*/ 1257604 w 290152"/>
              <a:gd name="T37" fmla="*/ 2799924 h 290153"/>
              <a:gd name="T38" fmla="*/ 1075146 w 290152"/>
              <a:gd name="T39" fmla="*/ 2853608 h 290153"/>
              <a:gd name="T40" fmla="*/ 1162735 w 290152"/>
              <a:gd name="T41" fmla="*/ 2181897 h 290153"/>
              <a:gd name="T42" fmla="*/ 1162735 w 290152"/>
              <a:gd name="T43" fmla="*/ 2490916 h 290153"/>
              <a:gd name="T44" fmla="*/ 1162735 w 290152"/>
              <a:gd name="T45" fmla="*/ 2181897 h 290153"/>
              <a:gd name="T46" fmla="*/ 3845497 w 290152"/>
              <a:gd name="T47" fmla="*/ 2013713 h 290153"/>
              <a:gd name="T48" fmla="*/ 4249796 w 290152"/>
              <a:gd name="T49" fmla="*/ 2013713 h 290153"/>
              <a:gd name="T50" fmla="*/ 3987344 w 290152"/>
              <a:gd name="T51" fmla="*/ 1758409 h 290153"/>
              <a:gd name="T52" fmla="*/ 1257604 w 290152"/>
              <a:gd name="T53" fmla="*/ 1867116 h 290153"/>
              <a:gd name="T54" fmla="*/ 1075146 w 290152"/>
              <a:gd name="T55" fmla="*/ 1737750 h 290153"/>
              <a:gd name="T56" fmla="*/ 4100831 w 290152"/>
              <a:gd name="T57" fmla="*/ 1581076 h 290153"/>
              <a:gd name="T58" fmla="*/ 4100831 w 290152"/>
              <a:gd name="T59" fmla="*/ 2332883 h 290153"/>
              <a:gd name="T60" fmla="*/ 3668174 w 290152"/>
              <a:gd name="T61" fmla="*/ 1900254 h 290153"/>
              <a:gd name="T62" fmla="*/ 3018667 w 290152"/>
              <a:gd name="T63" fmla="*/ 1497724 h 290153"/>
              <a:gd name="T64" fmla="*/ 4724041 w 290152"/>
              <a:gd name="T65" fmla="*/ 5069500 h 290153"/>
              <a:gd name="T66" fmla="*/ 4724041 w 290152"/>
              <a:gd name="T67" fmla="*/ 1152757 h 290153"/>
              <a:gd name="T68" fmla="*/ 4803166 w 290152"/>
              <a:gd name="T69" fmla="*/ 980248 h 290153"/>
              <a:gd name="T70" fmla="*/ 5242098 w 290152"/>
              <a:gd name="T71" fmla="*/ 1418654 h 290153"/>
              <a:gd name="T72" fmla="*/ 4889532 w 290152"/>
              <a:gd name="T73" fmla="*/ 5155745 h 290153"/>
              <a:gd name="T74" fmla="*/ 3198575 w 290152"/>
              <a:gd name="T75" fmla="*/ 5155745 h 290153"/>
              <a:gd name="T76" fmla="*/ 2846003 w 290152"/>
              <a:gd name="T77" fmla="*/ 1418654 h 290153"/>
              <a:gd name="T78" fmla="*/ 3284909 w 290152"/>
              <a:gd name="T79" fmla="*/ 980248 h 290153"/>
              <a:gd name="T80" fmla="*/ 5779671 w 290152"/>
              <a:gd name="T81" fmla="*/ 560484 h 290153"/>
              <a:gd name="T82" fmla="*/ 2426197 w 290152"/>
              <a:gd name="T83" fmla="*/ 5779558 h 290153"/>
              <a:gd name="T84" fmla="*/ 2426197 w 290152"/>
              <a:gd name="T85" fmla="*/ 1759355 h 290153"/>
              <a:gd name="T86" fmla="*/ 5607339 w 290152"/>
              <a:gd name="T87" fmla="*/ 5607264 h 290153"/>
              <a:gd name="T88" fmla="*/ 3388453 w 290152"/>
              <a:gd name="T89" fmla="*/ 560484 h 290153"/>
              <a:gd name="T90" fmla="*/ 1957554 w 290152"/>
              <a:gd name="T91" fmla="*/ 1209986 h 290153"/>
              <a:gd name="T92" fmla="*/ 1154450 w 290152"/>
              <a:gd name="T93" fmla="*/ 1432707 h 290153"/>
              <a:gd name="T94" fmla="*/ 172110 w 290152"/>
              <a:gd name="T95" fmla="*/ 1763210 h 290153"/>
              <a:gd name="T96" fmla="*/ 466059 w 290152"/>
              <a:gd name="T97" fmla="*/ 3336696 h 290153"/>
              <a:gd name="T98" fmla="*/ 645342 w 290152"/>
              <a:gd name="T99" fmla="*/ 1842238 h 290153"/>
              <a:gd name="T100" fmla="*/ 1670729 w 290152"/>
              <a:gd name="T101" fmla="*/ 2129640 h 290153"/>
              <a:gd name="T102" fmla="*/ 2982917 w 290152"/>
              <a:gd name="T103" fmla="*/ 541792 h 290153"/>
              <a:gd name="T104" fmla="*/ 2833266 w 290152"/>
              <a:gd name="T105" fmla="*/ 220294 h 290153"/>
              <a:gd name="T106" fmla="*/ 3061815 w 290152"/>
              <a:gd name="T107" fmla="*/ 771676 h 290153"/>
              <a:gd name="T108" fmla="*/ 1842839 w 290152"/>
              <a:gd name="T109" fmla="*/ 5398758 h 290153"/>
              <a:gd name="T110" fmla="*/ 860482 w 290152"/>
              <a:gd name="T111" fmla="*/ 5779531 h 290153"/>
              <a:gd name="T112" fmla="*/ 322651 w 290152"/>
              <a:gd name="T113" fmla="*/ 3660022 h 290153"/>
              <a:gd name="T114" fmla="*/ 559303 w 290152"/>
              <a:gd name="T115" fmla="*/ 1202771 h 290153"/>
              <a:gd name="T116" fmla="*/ 2610105 w 290152"/>
              <a:gd name="T117" fmla="*/ 311849 h 290153"/>
              <a:gd name="T118" fmla="*/ 811893 w 290152"/>
              <a:gd name="T119" fmla="*/ 505983 h 290153"/>
              <a:gd name="T120" fmla="*/ 1134822 w 290152"/>
              <a:gd name="T121" fmla="*/ 173468 h 290153"/>
              <a:gd name="T122" fmla="*/ 1134822 w 290152"/>
              <a:gd name="T123" fmla="*/ 1004687 h 29015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0152" h="290153">
                <a:moveTo>
                  <a:pt x="200173" y="204165"/>
                </a:moveTo>
                <a:cubicBezTo>
                  <a:pt x="196257" y="204165"/>
                  <a:pt x="193052" y="207014"/>
                  <a:pt x="193052" y="211286"/>
                </a:cubicBezTo>
                <a:lnTo>
                  <a:pt x="193052" y="216984"/>
                </a:lnTo>
                <a:cubicBezTo>
                  <a:pt x="193052" y="220901"/>
                  <a:pt x="196257" y="224105"/>
                  <a:pt x="200173" y="224105"/>
                </a:cubicBezTo>
                <a:lnTo>
                  <a:pt x="205871" y="224105"/>
                </a:lnTo>
                <a:cubicBezTo>
                  <a:pt x="210144" y="224105"/>
                  <a:pt x="213348" y="220901"/>
                  <a:pt x="213348" y="216984"/>
                </a:cubicBezTo>
                <a:lnTo>
                  <a:pt x="213348" y="211286"/>
                </a:lnTo>
                <a:cubicBezTo>
                  <a:pt x="213348" y="207014"/>
                  <a:pt x="210144" y="204165"/>
                  <a:pt x="205871" y="204165"/>
                </a:cubicBezTo>
                <a:lnTo>
                  <a:pt x="200173" y="204165"/>
                </a:lnTo>
                <a:close/>
                <a:moveTo>
                  <a:pt x="200173" y="195263"/>
                </a:moveTo>
                <a:lnTo>
                  <a:pt x="205871" y="195263"/>
                </a:lnTo>
                <a:cubicBezTo>
                  <a:pt x="214773" y="195263"/>
                  <a:pt x="221894" y="202385"/>
                  <a:pt x="221894" y="211286"/>
                </a:cubicBezTo>
                <a:lnTo>
                  <a:pt x="221894" y="216984"/>
                </a:lnTo>
                <a:cubicBezTo>
                  <a:pt x="221894" y="225886"/>
                  <a:pt x="214773" y="233007"/>
                  <a:pt x="205871" y="233007"/>
                </a:cubicBezTo>
                <a:lnTo>
                  <a:pt x="200173" y="233007"/>
                </a:lnTo>
                <a:cubicBezTo>
                  <a:pt x="191628" y="233007"/>
                  <a:pt x="184150" y="225886"/>
                  <a:pt x="184150" y="216984"/>
                </a:cubicBezTo>
                <a:lnTo>
                  <a:pt x="184150" y="211286"/>
                </a:lnTo>
                <a:cubicBezTo>
                  <a:pt x="184150" y="202385"/>
                  <a:pt x="191628" y="195263"/>
                  <a:pt x="200173" y="195263"/>
                </a:cubicBezTo>
                <a:close/>
                <a:moveTo>
                  <a:pt x="32398" y="170760"/>
                </a:moveTo>
                <a:lnTo>
                  <a:pt x="32398" y="271035"/>
                </a:lnTo>
                <a:cubicBezTo>
                  <a:pt x="32398" y="276446"/>
                  <a:pt x="37078" y="281496"/>
                  <a:pt x="43197" y="281496"/>
                </a:cubicBezTo>
                <a:cubicBezTo>
                  <a:pt x="48957" y="281496"/>
                  <a:pt x="53637" y="276446"/>
                  <a:pt x="53637" y="271035"/>
                </a:cubicBezTo>
                <a:lnTo>
                  <a:pt x="53637" y="186270"/>
                </a:lnTo>
                <a:cubicBezTo>
                  <a:pt x="53637" y="183745"/>
                  <a:pt x="55796" y="181581"/>
                  <a:pt x="57956" y="181581"/>
                </a:cubicBezTo>
                <a:cubicBezTo>
                  <a:pt x="60476" y="181581"/>
                  <a:pt x="62636" y="183745"/>
                  <a:pt x="62636" y="186270"/>
                </a:cubicBezTo>
                <a:lnTo>
                  <a:pt x="62636" y="271035"/>
                </a:lnTo>
                <a:cubicBezTo>
                  <a:pt x="62636" y="276446"/>
                  <a:pt x="66956" y="281496"/>
                  <a:pt x="73075" y="281496"/>
                </a:cubicBezTo>
                <a:cubicBezTo>
                  <a:pt x="78835" y="281496"/>
                  <a:pt x="83875" y="276446"/>
                  <a:pt x="83875" y="271035"/>
                </a:cubicBezTo>
                <a:lnTo>
                  <a:pt x="83875" y="170760"/>
                </a:lnTo>
                <a:lnTo>
                  <a:pt x="32398" y="170760"/>
                </a:lnTo>
                <a:close/>
                <a:moveTo>
                  <a:pt x="218093" y="136525"/>
                </a:moveTo>
                <a:cubicBezTo>
                  <a:pt x="227537" y="136525"/>
                  <a:pt x="235165" y="143642"/>
                  <a:pt x="236981" y="152537"/>
                </a:cubicBezTo>
                <a:lnTo>
                  <a:pt x="241340" y="152537"/>
                </a:lnTo>
                <a:cubicBezTo>
                  <a:pt x="243883" y="152537"/>
                  <a:pt x="245699" y="154672"/>
                  <a:pt x="245699" y="157163"/>
                </a:cubicBezTo>
                <a:cubicBezTo>
                  <a:pt x="245699" y="159298"/>
                  <a:pt x="243883" y="161432"/>
                  <a:pt x="241340" y="161432"/>
                </a:cubicBezTo>
                <a:lnTo>
                  <a:pt x="236981" y="161432"/>
                </a:lnTo>
                <a:cubicBezTo>
                  <a:pt x="235528" y="167837"/>
                  <a:pt x="231169" y="173530"/>
                  <a:pt x="224994" y="176021"/>
                </a:cubicBezTo>
                <a:cubicBezTo>
                  <a:pt x="222815" y="177088"/>
                  <a:pt x="220272" y="176021"/>
                  <a:pt x="219182" y="173886"/>
                </a:cubicBezTo>
                <a:cubicBezTo>
                  <a:pt x="218456" y="171751"/>
                  <a:pt x="219182" y="169260"/>
                  <a:pt x="221725" y="168193"/>
                </a:cubicBezTo>
                <a:cubicBezTo>
                  <a:pt x="225721" y="166414"/>
                  <a:pt x="228627" y="161788"/>
                  <a:pt x="228627" y="157163"/>
                </a:cubicBezTo>
                <a:cubicBezTo>
                  <a:pt x="228627" y="150402"/>
                  <a:pt x="223904" y="145065"/>
                  <a:pt x="218093" y="145065"/>
                </a:cubicBezTo>
                <a:cubicBezTo>
                  <a:pt x="211191" y="145065"/>
                  <a:pt x="207559" y="148979"/>
                  <a:pt x="207559" y="157163"/>
                </a:cubicBezTo>
                <a:cubicBezTo>
                  <a:pt x="207559" y="172107"/>
                  <a:pt x="197388" y="177444"/>
                  <a:pt x="187943" y="177444"/>
                </a:cubicBezTo>
                <a:cubicBezTo>
                  <a:pt x="178499" y="177444"/>
                  <a:pt x="170871" y="170684"/>
                  <a:pt x="169055" y="161432"/>
                </a:cubicBezTo>
                <a:lnTo>
                  <a:pt x="164696" y="161432"/>
                </a:lnTo>
                <a:cubicBezTo>
                  <a:pt x="162153" y="161432"/>
                  <a:pt x="160337" y="159298"/>
                  <a:pt x="160337" y="157163"/>
                </a:cubicBezTo>
                <a:cubicBezTo>
                  <a:pt x="160337" y="154672"/>
                  <a:pt x="162153" y="152537"/>
                  <a:pt x="164696" y="152537"/>
                </a:cubicBezTo>
                <a:lnTo>
                  <a:pt x="169055" y="152537"/>
                </a:lnTo>
                <a:cubicBezTo>
                  <a:pt x="170145" y="145776"/>
                  <a:pt x="174867" y="140439"/>
                  <a:pt x="181042" y="137593"/>
                </a:cubicBezTo>
                <a:cubicBezTo>
                  <a:pt x="182858" y="136881"/>
                  <a:pt x="185764" y="137948"/>
                  <a:pt x="186491" y="140083"/>
                </a:cubicBezTo>
                <a:cubicBezTo>
                  <a:pt x="187580" y="142574"/>
                  <a:pt x="186491" y="144709"/>
                  <a:pt x="184311" y="145776"/>
                </a:cubicBezTo>
                <a:cubicBezTo>
                  <a:pt x="179952" y="147556"/>
                  <a:pt x="177409" y="151825"/>
                  <a:pt x="177409" y="157163"/>
                </a:cubicBezTo>
                <a:cubicBezTo>
                  <a:pt x="177409" y="163567"/>
                  <a:pt x="182132" y="168905"/>
                  <a:pt x="187943" y="168905"/>
                </a:cubicBezTo>
                <a:cubicBezTo>
                  <a:pt x="194845" y="168905"/>
                  <a:pt x="198477" y="164991"/>
                  <a:pt x="198477" y="157163"/>
                </a:cubicBezTo>
                <a:cubicBezTo>
                  <a:pt x="198477" y="141862"/>
                  <a:pt x="208648" y="136525"/>
                  <a:pt x="218093" y="136525"/>
                </a:cubicBezTo>
                <a:close/>
                <a:moveTo>
                  <a:pt x="58371" y="136525"/>
                </a:moveTo>
                <a:cubicBezTo>
                  <a:pt x="60936" y="136525"/>
                  <a:pt x="63134" y="138209"/>
                  <a:pt x="63134" y="140566"/>
                </a:cubicBezTo>
                <a:lnTo>
                  <a:pt x="63134" y="143260"/>
                </a:lnTo>
                <a:cubicBezTo>
                  <a:pt x="63134" y="145618"/>
                  <a:pt x="60936" y="147301"/>
                  <a:pt x="58371" y="147301"/>
                </a:cubicBezTo>
                <a:cubicBezTo>
                  <a:pt x="56173" y="147301"/>
                  <a:pt x="53975" y="145618"/>
                  <a:pt x="53975" y="143260"/>
                </a:cubicBezTo>
                <a:lnTo>
                  <a:pt x="53975" y="140566"/>
                </a:lnTo>
                <a:cubicBezTo>
                  <a:pt x="53975" y="138209"/>
                  <a:pt x="56173" y="136525"/>
                  <a:pt x="58371" y="136525"/>
                </a:cubicBezTo>
                <a:close/>
                <a:moveTo>
                  <a:pt x="58371" y="109538"/>
                </a:moveTo>
                <a:cubicBezTo>
                  <a:pt x="60936" y="109538"/>
                  <a:pt x="63134" y="111342"/>
                  <a:pt x="63134" y="113867"/>
                </a:cubicBezTo>
                <a:lnTo>
                  <a:pt x="63134" y="120723"/>
                </a:lnTo>
                <a:cubicBezTo>
                  <a:pt x="63134" y="122887"/>
                  <a:pt x="60936" y="125052"/>
                  <a:pt x="58371" y="125052"/>
                </a:cubicBezTo>
                <a:cubicBezTo>
                  <a:pt x="56173" y="125052"/>
                  <a:pt x="53975" y="122887"/>
                  <a:pt x="53975" y="120723"/>
                </a:cubicBezTo>
                <a:lnTo>
                  <a:pt x="53975" y="113867"/>
                </a:lnTo>
                <a:cubicBezTo>
                  <a:pt x="53975" y="111342"/>
                  <a:pt x="56173" y="109538"/>
                  <a:pt x="58371" y="109538"/>
                </a:cubicBezTo>
                <a:close/>
                <a:moveTo>
                  <a:pt x="200173" y="88277"/>
                </a:moveTo>
                <a:cubicBezTo>
                  <a:pt x="196257" y="88277"/>
                  <a:pt x="193052" y="91481"/>
                  <a:pt x="193052" y="95398"/>
                </a:cubicBezTo>
                <a:lnTo>
                  <a:pt x="193052" y="101095"/>
                </a:lnTo>
                <a:cubicBezTo>
                  <a:pt x="193052" y="105012"/>
                  <a:pt x="196257" y="108573"/>
                  <a:pt x="200173" y="108573"/>
                </a:cubicBezTo>
                <a:lnTo>
                  <a:pt x="205871" y="108573"/>
                </a:lnTo>
                <a:cubicBezTo>
                  <a:pt x="210144" y="108573"/>
                  <a:pt x="213348" y="105012"/>
                  <a:pt x="213348" y="101095"/>
                </a:cubicBezTo>
                <a:lnTo>
                  <a:pt x="213348" y="95398"/>
                </a:lnTo>
                <a:cubicBezTo>
                  <a:pt x="213348" y="91481"/>
                  <a:pt x="210144" y="88277"/>
                  <a:pt x="205871" y="88277"/>
                </a:cubicBezTo>
                <a:lnTo>
                  <a:pt x="200173" y="88277"/>
                </a:lnTo>
                <a:close/>
                <a:moveTo>
                  <a:pt x="58371" y="82550"/>
                </a:moveTo>
                <a:cubicBezTo>
                  <a:pt x="60936" y="82550"/>
                  <a:pt x="63134" y="84715"/>
                  <a:pt x="63134" y="87240"/>
                </a:cubicBezTo>
                <a:lnTo>
                  <a:pt x="63134" y="93735"/>
                </a:lnTo>
                <a:cubicBezTo>
                  <a:pt x="63134" y="96260"/>
                  <a:pt x="60936" y="98064"/>
                  <a:pt x="58371" y="98064"/>
                </a:cubicBezTo>
                <a:cubicBezTo>
                  <a:pt x="56173" y="98064"/>
                  <a:pt x="53975" y="96260"/>
                  <a:pt x="53975" y="93735"/>
                </a:cubicBezTo>
                <a:lnTo>
                  <a:pt x="53975" y="87240"/>
                </a:lnTo>
                <a:cubicBezTo>
                  <a:pt x="53975" y="84715"/>
                  <a:pt x="56173" y="82550"/>
                  <a:pt x="58371" y="82550"/>
                </a:cubicBezTo>
                <a:close/>
                <a:moveTo>
                  <a:pt x="200173" y="79375"/>
                </a:moveTo>
                <a:lnTo>
                  <a:pt x="205871" y="79375"/>
                </a:lnTo>
                <a:cubicBezTo>
                  <a:pt x="214773" y="79375"/>
                  <a:pt x="221894" y="86496"/>
                  <a:pt x="221894" y="95398"/>
                </a:cubicBezTo>
                <a:lnTo>
                  <a:pt x="221894" y="101095"/>
                </a:lnTo>
                <a:cubicBezTo>
                  <a:pt x="221894" y="109997"/>
                  <a:pt x="214773" y="117119"/>
                  <a:pt x="205871" y="117119"/>
                </a:cubicBezTo>
                <a:lnTo>
                  <a:pt x="200173" y="117119"/>
                </a:lnTo>
                <a:cubicBezTo>
                  <a:pt x="191628" y="117119"/>
                  <a:pt x="184150" y="109997"/>
                  <a:pt x="184150" y="101095"/>
                </a:cubicBezTo>
                <a:lnTo>
                  <a:pt x="184150" y="95398"/>
                </a:lnTo>
                <a:cubicBezTo>
                  <a:pt x="184150" y="86496"/>
                  <a:pt x="191628" y="79375"/>
                  <a:pt x="200173" y="79375"/>
                </a:cubicBezTo>
                <a:close/>
                <a:moveTo>
                  <a:pt x="168522" y="57872"/>
                </a:moveTo>
                <a:cubicBezTo>
                  <a:pt x="167077" y="66531"/>
                  <a:pt x="160214" y="73386"/>
                  <a:pt x="151544" y="75190"/>
                </a:cubicBezTo>
                <a:lnTo>
                  <a:pt x="151544" y="237187"/>
                </a:lnTo>
                <a:cubicBezTo>
                  <a:pt x="160214" y="238991"/>
                  <a:pt x="167077" y="245485"/>
                  <a:pt x="168522" y="254505"/>
                </a:cubicBezTo>
                <a:lnTo>
                  <a:pt x="237156" y="254505"/>
                </a:lnTo>
                <a:cubicBezTo>
                  <a:pt x="238962" y="245485"/>
                  <a:pt x="245825" y="238991"/>
                  <a:pt x="254133" y="237187"/>
                </a:cubicBezTo>
                <a:lnTo>
                  <a:pt x="254133" y="75190"/>
                </a:lnTo>
                <a:cubicBezTo>
                  <a:pt x="245825" y="73386"/>
                  <a:pt x="238962" y="66531"/>
                  <a:pt x="237156" y="57872"/>
                </a:cubicBezTo>
                <a:lnTo>
                  <a:pt x="168522" y="57872"/>
                </a:lnTo>
                <a:close/>
                <a:moveTo>
                  <a:pt x="164910" y="49213"/>
                </a:moveTo>
                <a:lnTo>
                  <a:pt x="241129" y="49213"/>
                </a:lnTo>
                <a:cubicBezTo>
                  <a:pt x="243658" y="49213"/>
                  <a:pt x="245464" y="51017"/>
                  <a:pt x="245464" y="53542"/>
                </a:cubicBezTo>
                <a:cubicBezTo>
                  <a:pt x="245464" y="60758"/>
                  <a:pt x="251605" y="66892"/>
                  <a:pt x="258829" y="66892"/>
                </a:cubicBezTo>
                <a:cubicBezTo>
                  <a:pt x="260997" y="66892"/>
                  <a:pt x="263164" y="68696"/>
                  <a:pt x="263164" y="71221"/>
                </a:cubicBezTo>
                <a:lnTo>
                  <a:pt x="263164" y="241156"/>
                </a:lnTo>
                <a:cubicBezTo>
                  <a:pt x="263164" y="243681"/>
                  <a:pt x="260997" y="245485"/>
                  <a:pt x="258829" y="245485"/>
                </a:cubicBezTo>
                <a:cubicBezTo>
                  <a:pt x="251605" y="245485"/>
                  <a:pt x="245464" y="251258"/>
                  <a:pt x="245464" y="258835"/>
                </a:cubicBezTo>
                <a:cubicBezTo>
                  <a:pt x="245464" y="261000"/>
                  <a:pt x="243658" y="263164"/>
                  <a:pt x="241129" y="263164"/>
                </a:cubicBezTo>
                <a:lnTo>
                  <a:pt x="164910" y="263164"/>
                </a:lnTo>
                <a:cubicBezTo>
                  <a:pt x="162381" y="263164"/>
                  <a:pt x="160575" y="261000"/>
                  <a:pt x="160575" y="258835"/>
                </a:cubicBezTo>
                <a:cubicBezTo>
                  <a:pt x="160575" y="251258"/>
                  <a:pt x="154434" y="245485"/>
                  <a:pt x="147210" y="245485"/>
                </a:cubicBezTo>
                <a:cubicBezTo>
                  <a:pt x="144681" y="245485"/>
                  <a:pt x="142875" y="243681"/>
                  <a:pt x="142875" y="241156"/>
                </a:cubicBezTo>
                <a:lnTo>
                  <a:pt x="142875" y="71221"/>
                </a:lnTo>
                <a:cubicBezTo>
                  <a:pt x="142875" y="68696"/>
                  <a:pt x="144681" y="66892"/>
                  <a:pt x="147210" y="66892"/>
                </a:cubicBezTo>
                <a:cubicBezTo>
                  <a:pt x="154434" y="66892"/>
                  <a:pt x="160575" y="60758"/>
                  <a:pt x="160575" y="53542"/>
                </a:cubicBezTo>
                <a:cubicBezTo>
                  <a:pt x="160575" y="51017"/>
                  <a:pt x="162381" y="49213"/>
                  <a:pt x="164910" y="49213"/>
                </a:cubicBezTo>
                <a:close/>
                <a:moveTo>
                  <a:pt x="174433" y="23813"/>
                </a:moveTo>
                <a:lnTo>
                  <a:pt x="285826" y="23813"/>
                </a:lnTo>
                <a:cubicBezTo>
                  <a:pt x="288349" y="23813"/>
                  <a:pt x="290152" y="25975"/>
                  <a:pt x="290152" y="28138"/>
                </a:cubicBezTo>
                <a:lnTo>
                  <a:pt x="290152" y="285828"/>
                </a:lnTo>
                <a:cubicBezTo>
                  <a:pt x="290152" y="288351"/>
                  <a:pt x="288349" y="290153"/>
                  <a:pt x="285826" y="290153"/>
                </a:cubicBezTo>
                <a:lnTo>
                  <a:pt x="121801" y="290153"/>
                </a:lnTo>
                <a:cubicBezTo>
                  <a:pt x="119277" y="290153"/>
                  <a:pt x="117475" y="288351"/>
                  <a:pt x="117475" y="285828"/>
                </a:cubicBezTo>
                <a:lnTo>
                  <a:pt x="117475" y="92650"/>
                </a:lnTo>
                <a:cubicBezTo>
                  <a:pt x="117475" y="90127"/>
                  <a:pt x="119277" y="88325"/>
                  <a:pt x="121801" y="88325"/>
                </a:cubicBezTo>
                <a:cubicBezTo>
                  <a:pt x="124324" y="88325"/>
                  <a:pt x="126127" y="90127"/>
                  <a:pt x="126127" y="92650"/>
                </a:cubicBezTo>
                <a:lnTo>
                  <a:pt x="126127" y="281503"/>
                </a:lnTo>
                <a:lnTo>
                  <a:pt x="281500" y="281503"/>
                </a:lnTo>
                <a:lnTo>
                  <a:pt x="281500" y="32463"/>
                </a:lnTo>
                <a:lnTo>
                  <a:pt x="174433" y="32463"/>
                </a:lnTo>
                <a:cubicBezTo>
                  <a:pt x="172270" y="32463"/>
                  <a:pt x="170107" y="30661"/>
                  <a:pt x="170107" y="28138"/>
                </a:cubicBezTo>
                <a:cubicBezTo>
                  <a:pt x="170107" y="25975"/>
                  <a:pt x="172270" y="23813"/>
                  <a:pt x="174433" y="23813"/>
                </a:cubicBezTo>
                <a:close/>
                <a:moveTo>
                  <a:pt x="137151" y="22149"/>
                </a:moveTo>
                <a:lnTo>
                  <a:pt x="98274" y="60745"/>
                </a:lnTo>
                <a:cubicBezTo>
                  <a:pt x="92874" y="66155"/>
                  <a:pt x="85674" y="69402"/>
                  <a:pt x="77755" y="69402"/>
                </a:cubicBezTo>
                <a:lnTo>
                  <a:pt x="61916" y="69402"/>
                </a:lnTo>
                <a:cubicBezTo>
                  <a:pt x="61556" y="70844"/>
                  <a:pt x="59756" y="71927"/>
                  <a:pt x="57956" y="71927"/>
                </a:cubicBezTo>
                <a:cubicBezTo>
                  <a:pt x="56156" y="71927"/>
                  <a:pt x="54716" y="70844"/>
                  <a:pt x="53997" y="69402"/>
                </a:cubicBezTo>
                <a:lnTo>
                  <a:pt x="28078" y="69402"/>
                </a:lnTo>
                <a:cubicBezTo>
                  <a:pt x="17279" y="69402"/>
                  <a:pt x="8639" y="77698"/>
                  <a:pt x="8639" y="88519"/>
                </a:cubicBezTo>
                <a:lnTo>
                  <a:pt x="8639" y="167513"/>
                </a:lnTo>
                <a:cubicBezTo>
                  <a:pt x="8639" y="171481"/>
                  <a:pt x="11879" y="175088"/>
                  <a:pt x="16199" y="175088"/>
                </a:cubicBezTo>
                <a:cubicBezTo>
                  <a:pt x="20159" y="175088"/>
                  <a:pt x="23398" y="171481"/>
                  <a:pt x="23398" y="167513"/>
                </a:cubicBezTo>
                <a:lnTo>
                  <a:pt x="23398" y="92487"/>
                </a:lnTo>
                <a:cubicBezTo>
                  <a:pt x="23398" y="89962"/>
                  <a:pt x="25558" y="88158"/>
                  <a:pt x="28078" y="88158"/>
                </a:cubicBezTo>
                <a:cubicBezTo>
                  <a:pt x="30238" y="88158"/>
                  <a:pt x="32398" y="89962"/>
                  <a:pt x="32398" y="92487"/>
                </a:cubicBezTo>
                <a:lnTo>
                  <a:pt x="32398" y="161742"/>
                </a:lnTo>
                <a:lnTo>
                  <a:pt x="83875" y="161742"/>
                </a:lnTo>
                <a:lnTo>
                  <a:pt x="83875" y="106915"/>
                </a:lnTo>
                <a:cubicBezTo>
                  <a:pt x="83875" y="100422"/>
                  <a:pt x="86394" y="94290"/>
                  <a:pt x="91074" y="89240"/>
                </a:cubicBezTo>
                <a:lnTo>
                  <a:pt x="147591" y="32249"/>
                </a:lnTo>
                <a:cubicBezTo>
                  <a:pt x="149030" y="31167"/>
                  <a:pt x="149750" y="29364"/>
                  <a:pt x="149750" y="27199"/>
                </a:cubicBezTo>
                <a:cubicBezTo>
                  <a:pt x="149750" y="25035"/>
                  <a:pt x="149030" y="23232"/>
                  <a:pt x="147591" y="22149"/>
                </a:cubicBezTo>
                <a:cubicBezTo>
                  <a:pt x="144711" y="18903"/>
                  <a:pt x="140031" y="18903"/>
                  <a:pt x="137151" y="22149"/>
                </a:cubicBezTo>
                <a:close/>
                <a:moveTo>
                  <a:pt x="142236" y="11058"/>
                </a:moveTo>
                <a:cubicBezTo>
                  <a:pt x="146421" y="11058"/>
                  <a:pt x="150650" y="12591"/>
                  <a:pt x="153710" y="15657"/>
                </a:cubicBezTo>
                <a:cubicBezTo>
                  <a:pt x="156950" y="18903"/>
                  <a:pt x="158390" y="22871"/>
                  <a:pt x="158390" y="27199"/>
                </a:cubicBezTo>
                <a:cubicBezTo>
                  <a:pt x="158390" y="31528"/>
                  <a:pt x="156950" y="35496"/>
                  <a:pt x="153710" y="38742"/>
                </a:cubicBezTo>
                <a:lnTo>
                  <a:pt x="97194" y="95733"/>
                </a:lnTo>
                <a:cubicBezTo>
                  <a:pt x="94314" y="98619"/>
                  <a:pt x="92514" y="102586"/>
                  <a:pt x="92514" y="106915"/>
                </a:cubicBezTo>
                <a:lnTo>
                  <a:pt x="92514" y="271035"/>
                </a:lnTo>
                <a:cubicBezTo>
                  <a:pt x="92514" y="281496"/>
                  <a:pt x="83875" y="290152"/>
                  <a:pt x="73075" y="290152"/>
                </a:cubicBezTo>
                <a:cubicBezTo>
                  <a:pt x="66956" y="290152"/>
                  <a:pt x="61556" y="287267"/>
                  <a:pt x="57956" y="282938"/>
                </a:cubicBezTo>
                <a:cubicBezTo>
                  <a:pt x="54357" y="287267"/>
                  <a:pt x="49317" y="290152"/>
                  <a:pt x="43197" y="290152"/>
                </a:cubicBezTo>
                <a:cubicBezTo>
                  <a:pt x="32398" y="290152"/>
                  <a:pt x="23398" y="281496"/>
                  <a:pt x="23398" y="271035"/>
                </a:cubicBezTo>
                <a:lnTo>
                  <a:pt x="23398" y="181941"/>
                </a:lnTo>
                <a:cubicBezTo>
                  <a:pt x="21599" y="183023"/>
                  <a:pt x="19079" y="183745"/>
                  <a:pt x="16199" y="183745"/>
                </a:cubicBezTo>
                <a:cubicBezTo>
                  <a:pt x="7199" y="183745"/>
                  <a:pt x="0" y="176531"/>
                  <a:pt x="0" y="167513"/>
                </a:cubicBezTo>
                <a:lnTo>
                  <a:pt x="0" y="88519"/>
                </a:lnTo>
                <a:cubicBezTo>
                  <a:pt x="0" y="73009"/>
                  <a:pt x="12599" y="60384"/>
                  <a:pt x="28078" y="60384"/>
                </a:cubicBezTo>
                <a:lnTo>
                  <a:pt x="77755" y="60384"/>
                </a:lnTo>
                <a:cubicBezTo>
                  <a:pt x="83155" y="60384"/>
                  <a:pt x="88554" y="58220"/>
                  <a:pt x="92154" y="54252"/>
                </a:cubicBezTo>
                <a:lnTo>
                  <a:pt x="131032" y="15657"/>
                </a:lnTo>
                <a:cubicBezTo>
                  <a:pt x="133912" y="12591"/>
                  <a:pt x="138051" y="11058"/>
                  <a:pt x="142236" y="11058"/>
                </a:cubicBezTo>
                <a:close/>
                <a:moveTo>
                  <a:pt x="56970" y="8708"/>
                </a:moveTo>
                <a:cubicBezTo>
                  <a:pt x="47963" y="8708"/>
                  <a:pt x="40757" y="16328"/>
                  <a:pt x="40757" y="25400"/>
                </a:cubicBezTo>
                <a:cubicBezTo>
                  <a:pt x="40757" y="34471"/>
                  <a:pt x="47963" y="41728"/>
                  <a:pt x="56970" y="41728"/>
                </a:cubicBezTo>
                <a:cubicBezTo>
                  <a:pt x="65977" y="41728"/>
                  <a:pt x="73183" y="34471"/>
                  <a:pt x="73183" y="25400"/>
                </a:cubicBezTo>
                <a:cubicBezTo>
                  <a:pt x="73183" y="16328"/>
                  <a:pt x="65977" y="8708"/>
                  <a:pt x="56970" y="8708"/>
                </a:cubicBezTo>
                <a:close/>
                <a:moveTo>
                  <a:pt x="56970" y="0"/>
                </a:moveTo>
                <a:cubicBezTo>
                  <a:pt x="71021" y="0"/>
                  <a:pt x="82190" y="11248"/>
                  <a:pt x="82190" y="25400"/>
                </a:cubicBezTo>
                <a:cubicBezTo>
                  <a:pt x="82190" y="39188"/>
                  <a:pt x="71021" y="50437"/>
                  <a:pt x="56970" y="50437"/>
                </a:cubicBezTo>
                <a:cubicBezTo>
                  <a:pt x="43279" y="50437"/>
                  <a:pt x="31750" y="39188"/>
                  <a:pt x="31750" y="25400"/>
                </a:cubicBezTo>
                <a:cubicBezTo>
                  <a:pt x="31750" y="11248"/>
                  <a:pt x="43279" y="0"/>
                  <a:pt x="569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9" name="Freeform 977">
            <a:extLst>
              <a:ext uri="{FF2B5EF4-FFF2-40B4-BE49-F238E27FC236}">
                <a16:creationId xmlns:a16="http://schemas.microsoft.com/office/drawing/2014/main" id="{D3F4775D-F530-2346-8483-AD602B38B8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60953" y="9869710"/>
            <a:ext cx="1146672" cy="1146672"/>
          </a:xfrm>
          <a:custGeom>
            <a:avLst/>
            <a:gdLst>
              <a:gd name="T0" fmla="*/ 5241994 w 290152"/>
              <a:gd name="T1" fmla="*/ 4332007 h 289934"/>
              <a:gd name="T2" fmla="*/ 5059567 w 290152"/>
              <a:gd name="T3" fmla="*/ 4332007 h 289934"/>
              <a:gd name="T4" fmla="*/ 3506262 w 290152"/>
              <a:gd name="T5" fmla="*/ 4236338 h 289934"/>
              <a:gd name="T6" fmla="*/ 3506262 w 290152"/>
              <a:gd name="T7" fmla="*/ 4420284 h 289934"/>
              <a:gd name="T8" fmla="*/ 3506262 w 290152"/>
              <a:gd name="T9" fmla="*/ 4236338 h 289934"/>
              <a:gd name="T10" fmla="*/ 4378490 w 290152"/>
              <a:gd name="T11" fmla="*/ 3429813 h 289934"/>
              <a:gd name="T12" fmla="*/ 4732468 w 290152"/>
              <a:gd name="T13" fmla="*/ 3818005 h 289934"/>
              <a:gd name="T14" fmla="*/ 4569642 w 290152"/>
              <a:gd name="T15" fmla="*/ 3882705 h 289934"/>
              <a:gd name="T16" fmla="*/ 3996210 w 290152"/>
              <a:gd name="T17" fmla="*/ 3976156 h 289934"/>
              <a:gd name="T18" fmla="*/ 4767852 w 290152"/>
              <a:gd name="T19" fmla="*/ 4680622 h 289934"/>
              <a:gd name="T20" fmla="*/ 4378490 w 290152"/>
              <a:gd name="T21" fmla="*/ 5227007 h 289934"/>
              <a:gd name="T22" fmla="*/ 4208564 w 290152"/>
              <a:gd name="T23" fmla="*/ 5227007 h 289934"/>
              <a:gd name="T24" fmla="*/ 3854601 w 290152"/>
              <a:gd name="T25" fmla="*/ 4838795 h 289934"/>
              <a:gd name="T26" fmla="*/ 4017416 w 290152"/>
              <a:gd name="T27" fmla="*/ 4766931 h 289934"/>
              <a:gd name="T28" fmla="*/ 4590871 w 290152"/>
              <a:gd name="T29" fmla="*/ 4680622 h 289934"/>
              <a:gd name="T30" fmla="*/ 3826264 w 290152"/>
              <a:gd name="T31" fmla="*/ 3976156 h 289934"/>
              <a:gd name="T32" fmla="*/ 4208564 w 290152"/>
              <a:gd name="T33" fmla="*/ 3429813 h 289934"/>
              <a:gd name="T34" fmla="*/ 2195457 w 290152"/>
              <a:gd name="T35" fmla="*/ 3046075 h 289934"/>
              <a:gd name="T36" fmla="*/ 3105844 w 290152"/>
              <a:gd name="T37" fmla="*/ 3913963 h 289934"/>
              <a:gd name="T38" fmla="*/ 4317317 w 290152"/>
              <a:gd name="T39" fmla="*/ 5649788 h 289934"/>
              <a:gd name="T40" fmla="*/ 4317317 w 290152"/>
              <a:gd name="T41" fmla="*/ 3046075 h 289934"/>
              <a:gd name="T42" fmla="*/ 1958860 w 290152"/>
              <a:gd name="T43" fmla="*/ 2865276 h 289934"/>
              <a:gd name="T44" fmla="*/ 5779671 w 290152"/>
              <a:gd name="T45" fmla="*/ 4347942 h 289934"/>
              <a:gd name="T46" fmla="*/ 2854922 w 290152"/>
              <a:gd name="T47" fmla="*/ 4347942 h 289934"/>
              <a:gd name="T48" fmla="*/ 1908707 w 290152"/>
              <a:gd name="T49" fmla="*/ 3024394 h 289934"/>
              <a:gd name="T50" fmla="*/ 1958860 w 290152"/>
              <a:gd name="T51" fmla="*/ 2865276 h 289934"/>
              <a:gd name="T52" fmla="*/ 1968352 w 290152"/>
              <a:gd name="T53" fmla="*/ 1349379 h 289934"/>
              <a:gd name="T54" fmla="*/ 2507095 w 290152"/>
              <a:gd name="T55" fmla="*/ 1233556 h 289934"/>
              <a:gd name="T56" fmla="*/ 768652 w 290152"/>
              <a:gd name="T57" fmla="*/ 10078 h 289934"/>
              <a:gd name="T58" fmla="*/ 890798 w 290152"/>
              <a:gd name="T59" fmla="*/ 89726 h 289934"/>
              <a:gd name="T60" fmla="*/ 1795927 w 290152"/>
              <a:gd name="T61" fmla="*/ 1349379 h 289934"/>
              <a:gd name="T62" fmla="*/ 1831834 w 290152"/>
              <a:gd name="T63" fmla="*/ 17342 h 289934"/>
              <a:gd name="T64" fmla="*/ 2679497 w 290152"/>
              <a:gd name="T65" fmla="*/ 1233556 h 289934"/>
              <a:gd name="T66" fmla="*/ 3132101 w 290152"/>
              <a:gd name="T67" fmla="*/ 1349379 h 289934"/>
              <a:gd name="T68" fmla="*/ 3218262 w 290152"/>
              <a:gd name="T69" fmla="*/ 1429031 h 289934"/>
              <a:gd name="T70" fmla="*/ 2262837 w 290152"/>
              <a:gd name="T71" fmla="*/ 2399078 h 289934"/>
              <a:gd name="T72" fmla="*/ 2040144 w 290152"/>
              <a:gd name="T73" fmla="*/ 2601815 h 289934"/>
              <a:gd name="T74" fmla="*/ 1860560 w 290152"/>
              <a:gd name="T75" fmla="*/ 2601815 h 289934"/>
              <a:gd name="T76" fmla="*/ 1946764 w 290152"/>
              <a:gd name="T77" fmla="*/ 2225350 h 289934"/>
              <a:gd name="T78" fmla="*/ 2816010 w 290152"/>
              <a:gd name="T79" fmla="*/ 1993682 h 289934"/>
              <a:gd name="T80" fmla="*/ 811780 w 290152"/>
              <a:gd name="T81" fmla="*/ 1523112 h 289934"/>
              <a:gd name="T82" fmla="*/ 718362 w 290152"/>
              <a:gd name="T83" fmla="*/ 1429031 h 289934"/>
              <a:gd name="T84" fmla="*/ 172428 w 290152"/>
              <a:gd name="T85" fmla="*/ 1233556 h 289934"/>
              <a:gd name="T86" fmla="*/ 783019 w 290152"/>
              <a:gd name="T87" fmla="*/ 2312217 h 289934"/>
              <a:gd name="T88" fmla="*/ 1321799 w 290152"/>
              <a:gd name="T89" fmla="*/ 5649612 h 289934"/>
              <a:gd name="T90" fmla="*/ 1860560 w 290152"/>
              <a:gd name="T91" fmla="*/ 3427081 h 289934"/>
              <a:gd name="T92" fmla="*/ 2040144 w 290152"/>
              <a:gd name="T93" fmla="*/ 3427081 h 289934"/>
              <a:gd name="T94" fmla="*/ 1321799 w 290152"/>
              <a:gd name="T95" fmla="*/ 5823367 h 289934"/>
              <a:gd name="T96" fmla="*/ 603452 w 290152"/>
              <a:gd name="T97" fmla="*/ 2355683 h 289934"/>
              <a:gd name="T98" fmla="*/ 768652 w 290152"/>
              <a:gd name="T99" fmla="*/ 10078 h 2899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0152" h="289934">
                <a:moveTo>
                  <a:pt x="258396" y="210919"/>
                </a:moveTo>
                <a:cubicBezTo>
                  <a:pt x="260961" y="210919"/>
                  <a:pt x="263159" y="213117"/>
                  <a:pt x="263159" y="215682"/>
                </a:cubicBezTo>
                <a:cubicBezTo>
                  <a:pt x="263159" y="218246"/>
                  <a:pt x="260961" y="220078"/>
                  <a:pt x="258396" y="220078"/>
                </a:cubicBezTo>
                <a:cubicBezTo>
                  <a:pt x="256198" y="220078"/>
                  <a:pt x="254000" y="218246"/>
                  <a:pt x="254000" y="215682"/>
                </a:cubicBezTo>
                <a:cubicBezTo>
                  <a:pt x="254000" y="213117"/>
                  <a:pt x="256198" y="210919"/>
                  <a:pt x="258396" y="210919"/>
                </a:cubicBezTo>
                <a:close/>
                <a:moveTo>
                  <a:pt x="176022" y="210919"/>
                </a:moveTo>
                <a:cubicBezTo>
                  <a:pt x="178308" y="210919"/>
                  <a:pt x="180594" y="213117"/>
                  <a:pt x="180594" y="215682"/>
                </a:cubicBezTo>
                <a:cubicBezTo>
                  <a:pt x="180594" y="218246"/>
                  <a:pt x="178308" y="220078"/>
                  <a:pt x="176022" y="220078"/>
                </a:cubicBezTo>
                <a:cubicBezTo>
                  <a:pt x="173355" y="220078"/>
                  <a:pt x="171450" y="218246"/>
                  <a:pt x="171450" y="215682"/>
                </a:cubicBezTo>
                <a:cubicBezTo>
                  <a:pt x="171450" y="213117"/>
                  <a:pt x="173355" y="210919"/>
                  <a:pt x="176022" y="210919"/>
                </a:cubicBezTo>
                <a:close/>
                <a:moveTo>
                  <a:pt x="215544" y="166469"/>
                </a:moveTo>
                <a:cubicBezTo>
                  <a:pt x="218032" y="166469"/>
                  <a:pt x="219809" y="168258"/>
                  <a:pt x="219809" y="170764"/>
                </a:cubicBezTo>
                <a:lnTo>
                  <a:pt x="219809" y="176490"/>
                </a:lnTo>
                <a:cubicBezTo>
                  <a:pt x="227628" y="177922"/>
                  <a:pt x="234381" y="182933"/>
                  <a:pt x="237579" y="190091"/>
                </a:cubicBezTo>
                <a:cubicBezTo>
                  <a:pt x="238290" y="192238"/>
                  <a:pt x="237224" y="194744"/>
                  <a:pt x="235092" y="195460"/>
                </a:cubicBezTo>
                <a:cubicBezTo>
                  <a:pt x="232959" y="196891"/>
                  <a:pt x="230471" y="195460"/>
                  <a:pt x="229405" y="193312"/>
                </a:cubicBezTo>
                <a:cubicBezTo>
                  <a:pt x="227273" y="188301"/>
                  <a:pt x="221586" y="184722"/>
                  <a:pt x="215544" y="184722"/>
                </a:cubicBezTo>
                <a:cubicBezTo>
                  <a:pt x="207370" y="184722"/>
                  <a:pt x="200617" y="190449"/>
                  <a:pt x="200617" y="197965"/>
                </a:cubicBezTo>
                <a:cubicBezTo>
                  <a:pt x="200617" y="203691"/>
                  <a:pt x="203460" y="210850"/>
                  <a:pt x="215544" y="210850"/>
                </a:cubicBezTo>
                <a:cubicBezTo>
                  <a:pt x="232959" y="210850"/>
                  <a:pt x="239356" y="222303"/>
                  <a:pt x="239356" y="233040"/>
                </a:cubicBezTo>
                <a:cubicBezTo>
                  <a:pt x="239356" y="243420"/>
                  <a:pt x="230827" y="252725"/>
                  <a:pt x="219809" y="254515"/>
                </a:cubicBezTo>
                <a:lnTo>
                  <a:pt x="219809" y="260241"/>
                </a:lnTo>
                <a:cubicBezTo>
                  <a:pt x="219809" y="262389"/>
                  <a:pt x="218032" y="264536"/>
                  <a:pt x="215544" y="264536"/>
                </a:cubicBezTo>
                <a:cubicBezTo>
                  <a:pt x="213056" y="264536"/>
                  <a:pt x="211279" y="262389"/>
                  <a:pt x="211279" y="260241"/>
                </a:cubicBezTo>
                <a:lnTo>
                  <a:pt x="211279" y="254515"/>
                </a:lnTo>
                <a:cubicBezTo>
                  <a:pt x="203460" y="253083"/>
                  <a:pt x="196707" y="248072"/>
                  <a:pt x="193509" y="240914"/>
                </a:cubicBezTo>
                <a:cubicBezTo>
                  <a:pt x="192798" y="238767"/>
                  <a:pt x="193864" y="236261"/>
                  <a:pt x="195996" y="235188"/>
                </a:cubicBezTo>
                <a:cubicBezTo>
                  <a:pt x="198129" y="234114"/>
                  <a:pt x="200617" y="235188"/>
                  <a:pt x="201683" y="237335"/>
                </a:cubicBezTo>
                <a:cubicBezTo>
                  <a:pt x="203815" y="242704"/>
                  <a:pt x="209502" y="245925"/>
                  <a:pt x="215544" y="245925"/>
                </a:cubicBezTo>
                <a:cubicBezTo>
                  <a:pt x="223718" y="245925"/>
                  <a:pt x="230471" y="240198"/>
                  <a:pt x="230471" y="233040"/>
                </a:cubicBezTo>
                <a:cubicBezTo>
                  <a:pt x="230471" y="226956"/>
                  <a:pt x="227983" y="219798"/>
                  <a:pt x="215544" y="219798"/>
                </a:cubicBezTo>
                <a:cubicBezTo>
                  <a:pt x="198129" y="219798"/>
                  <a:pt x="192087" y="208344"/>
                  <a:pt x="192087" y="197965"/>
                </a:cubicBezTo>
                <a:cubicBezTo>
                  <a:pt x="192087" y="187228"/>
                  <a:pt x="200261" y="178280"/>
                  <a:pt x="211279" y="176490"/>
                </a:cubicBezTo>
                <a:lnTo>
                  <a:pt x="211279" y="170764"/>
                </a:lnTo>
                <a:cubicBezTo>
                  <a:pt x="211279" y="168258"/>
                  <a:pt x="213056" y="166469"/>
                  <a:pt x="215544" y="166469"/>
                </a:cubicBezTo>
                <a:close/>
                <a:moveTo>
                  <a:pt x="110216" y="151658"/>
                </a:moveTo>
                <a:lnTo>
                  <a:pt x="154480" y="189828"/>
                </a:lnTo>
                <a:cubicBezTo>
                  <a:pt x="155920" y="191268"/>
                  <a:pt x="156280" y="193069"/>
                  <a:pt x="155920" y="194869"/>
                </a:cubicBezTo>
                <a:cubicBezTo>
                  <a:pt x="153401" y="201711"/>
                  <a:pt x="151961" y="209273"/>
                  <a:pt x="151961" y="216475"/>
                </a:cubicBezTo>
                <a:cubicBezTo>
                  <a:pt x="151961" y="252124"/>
                  <a:pt x="181111" y="281292"/>
                  <a:pt x="216738" y="281292"/>
                </a:cubicBezTo>
                <a:cubicBezTo>
                  <a:pt x="252365" y="281292"/>
                  <a:pt x="281515" y="252124"/>
                  <a:pt x="281515" y="216475"/>
                </a:cubicBezTo>
                <a:cubicBezTo>
                  <a:pt x="281515" y="180466"/>
                  <a:pt x="252365" y="151658"/>
                  <a:pt x="216738" y="151658"/>
                </a:cubicBezTo>
                <a:lnTo>
                  <a:pt x="110216" y="151658"/>
                </a:lnTo>
                <a:close/>
                <a:moveTo>
                  <a:pt x="98340" y="142656"/>
                </a:moveTo>
                <a:lnTo>
                  <a:pt x="216738" y="142656"/>
                </a:lnTo>
                <a:cubicBezTo>
                  <a:pt x="257404" y="142656"/>
                  <a:pt x="290152" y="175784"/>
                  <a:pt x="290152" y="216475"/>
                </a:cubicBezTo>
                <a:cubicBezTo>
                  <a:pt x="290152" y="256806"/>
                  <a:pt x="257404" y="289934"/>
                  <a:pt x="216738" y="289934"/>
                </a:cubicBezTo>
                <a:cubicBezTo>
                  <a:pt x="176073" y="289934"/>
                  <a:pt x="143324" y="256806"/>
                  <a:pt x="143324" y="216475"/>
                </a:cubicBezTo>
                <a:cubicBezTo>
                  <a:pt x="143324" y="209273"/>
                  <a:pt x="144404" y="201711"/>
                  <a:pt x="146563" y="194869"/>
                </a:cubicBezTo>
                <a:lnTo>
                  <a:pt x="95821" y="150578"/>
                </a:lnTo>
                <a:cubicBezTo>
                  <a:pt x="94382" y="149138"/>
                  <a:pt x="93662" y="147337"/>
                  <a:pt x="94382" y="145537"/>
                </a:cubicBezTo>
                <a:cubicBezTo>
                  <a:pt x="95101" y="144096"/>
                  <a:pt x="96541" y="142656"/>
                  <a:pt x="98340" y="142656"/>
                </a:cubicBezTo>
                <a:close/>
                <a:moveTo>
                  <a:pt x="98814" y="12036"/>
                </a:moveTo>
                <a:lnTo>
                  <a:pt x="98814" y="67183"/>
                </a:lnTo>
                <a:lnTo>
                  <a:pt x="125861" y="67183"/>
                </a:lnTo>
                <a:cubicBezTo>
                  <a:pt x="125861" y="65020"/>
                  <a:pt x="125861" y="63218"/>
                  <a:pt x="125861" y="61416"/>
                </a:cubicBezTo>
                <a:cubicBezTo>
                  <a:pt x="125861" y="41231"/>
                  <a:pt x="115403" y="22488"/>
                  <a:pt x="98814" y="12036"/>
                </a:cubicBezTo>
                <a:close/>
                <a:moveTo>
                  <a:pt x="38588" y="502"/>
                </a:moveTo>
                <a:cubicBezTo>
                  <a:pt x="40030" y="-219"/>
                  <a:pt x="41834" y="-219"/>
                  <a:pt x="42915" y="862"/>
                </a:cubicBezTo>
                <a:cubicBezTo>
                  <a:pt x="44358" y="1583"/>
                  <a:pt x="44719" y="3025"/>
                  <a:pt x="44719" y="4467"/>
                </a:cubicBezTo>
                <a:lnTo>
                  <a:pt x="44719" y="67183"/>
                </a:lnTo>
                <a:lnTo>
                  <a:pt x="90159" y="67183"/>
                </a:lnTo>
                <a:lnTo>
                  <a:pt x="90159" y="4467"/>
                </a:lnTo>
                <a:cubicBezTo>
                  <a:pt x="90159" y="3025"/>
                  <a:pt x="90519" y="1583"/>
                  <a:pt x="91962" y="862"/>
                </a:cubicBezTo>
                <a:cubicBezTo>
                  <a:pt x="93044" y="-219"/>
                  <a:pt x="94847" y="-219"/>
                  <a:pt x="95929" y="502"/>
                </a:cubicBezTo>
                <a:cubicBezTo>
                  <a:pt x="119731" y="11675"/>
                  <a:pt x="134517" y="35464"/>
                  <a:pt x="134517" y="61416"/>
                </a:cubicBezTo>
                <a:cubicBezTo>
                  <a:pt x="134517" y="63218"/>
                  <a:pt x="134517" y="65020"/>
                  <a:pt x="134517" y="67183"/>
                </a:cubicBezTo>
                <a:lnTo>
                  <a:pt x="157237" y="67183"/>
                </a:lnTo>
                <a:cubicBezTo>
                  <a:pt x="158319" y="67183"/>
                  <a:pt x="159400" y="67543"/>
                  <a:pt x="160122" y="68264"/>
                </a:cubicBezTo>
                <a:cubicBezTo>
                  <a:pt x="161204" y="69345"/>
                  <a:pt x="161564" y="70066"/>
                  <a:pt x="161564" y="71148"/>
                </a:cubicBezTo>
                <a:cubicBezTo>
                  <a:pt x="161564" y="84123"/>
                  <a:pt x="156876" y="96378"/>
                  <a:pt x="147499" y="105389"/>
                </a:cubicBezTo>
                <a:cubicBezTo>
                  <a:pt x="138484" y="114400"/>
                  <a:pt x="126583" y="119446"/>
                  <a:pt x="113600" y="119446"/>
                </a:cubicBezTo>
                <a:lnTo>
                  <a:pt x="102420" y="119446"/>
                </a:lnTo>
                <a:lnTo>
                  <a:pt x="102420" y="129539"/>
                </a:lnTo>
                <a:cubicBezTo>
                  <a:pt x="102420" y="132062"/>
                  <a:pt x="100256" y="133864"/>
                  <a:pt x="97732" y="133864"/>
                </a:cubicBezTo>
                <a:cubicBezTo>
                  <a:pt x="95568" y="133864"/>
                  <a:pt x="93404" y="132062"/>
                  <a:pt x="93404" y="129539"/>
                </a:cubicBezTo>
                <a:lnTo>
                  <a:pt x="93404" y="115121"/>
                </a:lnTo>
                <a:cubicBezTo>
                  <a:pt x="93404" y="112598"/>
                  <a:pt x="95568" y="110796"/>
                  <a:pt x="97732" y="110796"/>
                </a:cubicBezTo>
                <a:lnTo>
                  <a:pt x="113600" y="110796"/>
                </a:lnTo>
                <a:cubicBezTo>
                  <a:pt x="124058" y="110796"/>
                  <a:pt x="133795" y="106831"/>
                  <a:pt x="141369" y="99262"/>
                </a:cubicBezTo>
                <a:cubicBezTo>
                  <a:pt x="147860" y="92774"/>
                  <a:pt x="151466" y="84484"/>
                  <a:pt x="152548" y="75833"/>
                </a:cubicBezTo>
                <a:lnTo>
                  <a:pt x="40752" y="75833"/>
                </a:lnTo>
                <a:cubicBezTo>
                  <a:pt x="39309" y="75833"/>
                  <a:pt x="38227" y="75112"/>
                  <a:pt x="37506" y="74392"/>
                </a:cubicBezTo>
                <a:cubicBezTo>
                  <a:pt x="36424" y="73671"/>
                  <a:pt x="36063" y="72589"/>
                  <a:pt x="36063" y="71148"/>
                </a:cubicBezTo>
                <a:lnTo>
                  <a:pt x="36063" y="12036"/>
                </a:lnTo>
                <a:cubicBezTo>
                  <a:pt x="19474" y="22488"/>
                  <a:pt x="8655" y="41231"/>
                  <a:pt x="8655" y="61416"/>
                </a:cubicBezTo>
                <a:cubicBezTo>
                  <a:pt x="8655" y="81600"/>
                  <a:pt x="19114" y="100343"/>
                  <a:pt x="36785" y="111156"/>
                </a:cubicBezTo>
                <a:cubicBezTo>
                  <a:pt x="38227" y="111517"/>
                  <a:pt x="39309" y="113319"/>
                  <a:pt x="39309" y="115121"/>
                </a:cubicBezTo>
                <a:lnTo>
                  <a:pt x="39309" y="254250"/>
                </a:lnTo>
                <a:cubicBezTo>
                  <a:pt x="39309" y="269028"/>
                  <a:pt x="51571" y="281283"/>
                  <a:pt x="66357" y="281283"/>
                </a:cubicBezTo>
                <a:cubicBezTo>
                  <a:pt x="81143" y="281283"/>
                  <a:pt x="93404" y="269028"/>
                  <a:pt x="93404" y="254250"/>
                </a:cubicBezTo>
                <a:lnTo>
                  <a:pt x="93404" y="170628"/>
                </a:lnTo>
                <a:cubicBezTo>
                  <a:pt x="93404" y="168105"/>
                  <a:pt x="95568" y="165943"/>
                  <a:pt x="97732" y="165943"/>
                </a:cubicBezTo>
                <a:cubicBezTo>
                  <a:pt x="100256" y="165943"/>
                  <a:pt x="102420" y="168105"/>
                  <a:pt x="102420" y="170628"/>
                </a:cubicBezTo>
                <a:lnTo>
                  <a:pt x="102420" y="254250"/>
                </a:lnTo>
                <a:cubicBezTo>
                  <a:pt x="102420" y="273714"/>
                  <a:pt x="86192" y="289934"/>
                  <a:pt x="66357" y="289934"/>
                </a:cubicBezTo>
                <a:cubicBezTo>
                  <a:pt x="46522" y="289934"/>
                  <a:pt x="30293" y="273714"/>
                  <a:pt x="30293" y="254250"/>
                </a:cubicBezTo>
                <a:lnTo>
                  <a:pt x="30293" y="117284"/>
                </a:lnTo>
                <a:cubicBezTo>
                  <a:pt x="11540" y="105029"/>
                  <a:pt x="0" y="84123"/>
                  <a:pt x="0" y="61416"/>
                </a:cubicBezTo>
                <a:cubicBezTo>
                  <a:pt x="0" y="35464"/>
                  <a:pt x="15147" y="11675"/>
                  <a:pt x="38588" y="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" name="Freeform 979">
            <a:extLst>
              <a:ext uri="{FF2B5EF4-FFF2-40B4-BE49-F238E27FC236}">
                <a16:creationId xmlns:a16="http://schemas.microsoft.com/office/drawing/2014/main" id="{CDAEFF5D-5553-9043-9D6B-5AC49F5B18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03761" y="7322832"/>
            <a:ext cx="1146672" cy="1139768"/>
          </a:xfrm>
          <a:custGeom>
            <a:avLst/>
            <a:gdLst>
              <a:gd name="T0" fmla="*/ 3737737 w 290151"/>
              <a:gd name="T1" fmla="*/ 4476284 h 288566"/>
              <a:gd name="T2" fmla="*/ 4162453 w 290151"/>
              <a:gd name="T3" fmla="*/ 4996385 h 288566"/>
              <a:gd name="T4" fmla="*/ 4184065 w 290151"/>
              <a:gd name="T5" fmla="*/ 4283900 h 288566"/>
              <a:gd name="T6" fmla="*/ 4356829 w 290151"/>
              <a:gd name="T7" fmla="*/ 4283900 h 288566"/>
              <a:gd name="T8" fmla="*/ 4342437 w 290151"/>
              <a:gd name="T9" fmla="*/ 5131728 h 288566"/>
              <a:gd name="T10" fmla="*/ 3500172 w 290151"/>
              <a:gd name="T11" fmla="*/ 5131728 h 288566"/>
              <a:gd name="T12" fmla="*/ 3478583 w 290151"/>
              <a:gd name="T13" fmla="*/ 4283900 h 288566"/>
              <a:gd name="T14" fmla="*/ 2530965 w 290151"/>
              <a:gd name="T15" fmla="*/ 3849314 h 288566"/>
              <a:gd name="T16" fmla="*/ 1889061 w 290151"/>
              <a:gd name="T17" fmla="*/ 4031052 h 288566"/>
              <a:gd name="T18" fmla="*/ 593322 w 290151"/>
              <a:gd name="T19" fmla="*/ 3849314 h 288566"/>
              <a:gd name="T20" fmla="*/ 1423286 w 290151"/>
              <a:gd name="T21" fmla="*/ 4031052 h 288566"/>
              <a:gd name="T22" fmla="*/ 593322 w 290151"/>
              <a:gd name="T23" fmla="*/ 3849314 h 288566"/>
              <a:gd name="T24" fmla="*/ 3939529 w 290151"/>
              <a:gd name="T25" fmla="*/ 5563861 h 288566"/>
              <a:gd name="T26" fmla="*/ 2495656 w 290151"/>
              <a:gd name="T27" fmla="*/ 3249815 h 288566"/>
              <a:gd name="T28" fmla="*/ 3006803 w 290151"/>
              <a:gd name="T29" fmla="*/ 3431568 h 288566"/>
              <a:gd name="T30" fmla="*/ 2495656 w 290151"/>
              <a:gd name="T31" fmla="*/ 3249815 h 288566"/>
              <a:gd name="T32" fmla="*/ 2143296 w 290151"/>
              <a:gd name="T33" fmla="*/ 3340678 h 288566"/>
              <a:gd name="T34" fmla="*/ 1454686 w 290151"/>
              <a:gd name="T35" fmla="*/ 3340678 h 288566"/>
              <a:gd name="T36" fmla="*/ 1140035 w 290151"/>
              <a:gd name="T37" fmla="*/ 3249815 h 288566"/>
              <a:gd name="T38" fmla="*/ 623659 w 290151"/>
              <a:gd name="T39" fmla="*/ 3431568 h 288566"/>
              <a:gd name="T40" fmla="*/ 772313 w 290151"/>
              <a:gd name="T41" fmla="*/ 2253166 h 288566"/>
              <a:gd name="T42" fmla="*/ 772313 w 290151"/>
              <a:gd name="T43" fmla="*/ 2630235 h 288566"/>
              <a:gd name="T44" fmla="*/ 1211468 w 290151"/>
              <a:gd name="T45" fmla="*/ 2345653 h 288566"/>
              <a:gd name="T46" fmla="*/ 772313 w 290151"/>
              <a:gd name="T47" fmla="*/ 2082432 h 288566"/>
              <a:gd name="T48" fmla="*/ 1384250 w 290151"/>
              <a:gd name="T49" fmla="*/ 2544833 h 288566"/>
              <a:gd name="T50" fmla="*/ 506010 w 290151"/>
              <a:gd name="T51" fmla="*/ 2544833 h 288566"/>
              <a:gd name="T52" fmla="*/ 4615300 w 290151"/>
              <a:gd name="T53" fmla="*/ 1914123 h 288566"/>
              <a:gd name="T54" fmla="*/ 5607360 w 290151"/>
              <a:gd name="T55" fmla="*/ 2864042 h 288566"/>
              <a:gd name="T56" fmla="*/ 316332 w 290151"/>
              <a:gd name="T57" fmla="*/ 1564165 h 288566"/>
              <a:gd name="T58" fmla="*/ 316332 w 290151"/>
              <a:gd name="T59" fmla="*/ 4399662 h 288566"/>
              <a:gd name="T60" fmla="*/ 4435566 w 290151"/>
              <a:gd name="T61" fmla="*/ 3342586 h 288566"/>
              <a:gd name="T62" fmla="*/ 316332 w 290151"/>
              <a:gd name="T63" fmla="*/ 1564165 h 288566"/>
              <a:gd name="T64" fmla="*/ 4291769 w 290151"/>
              <a:gd name="T65" fmla="*/ 1392759 h 288566"/>
              <a:gd name="T66" fmla="*/ 5607360 w 290151"/>
              <a:gd name="T67" fmla="*/ 1742718 h 288566"/>
              <a:gd name="T68" fmla="*/ 1488112 w 290151"/>
              <a:gd name="T69" fmla="*/ 171456 h 288566"/>
              <a:gd name="T70" fmla="*/ 5607360 w 290151"/>
              <a:gd name="T71" fmla="*/ 814210 h 288566"/>
              <a:gd name="T72" fmla="*/ 1488112 w 290151"/>
              <a:gd name="T73" fmla="*/ 171456 h 288566"/>
              <a:gd name="T74" fmla="*/ 5779869 w 290151"/>
              <a:gd name="T75" fmla="*/ 321381 h 288566"/>
              <a:gd name="T76" fmla="*/ 4615300 w 290151"/>
              <a:gd name="T77" fmla="*/ 3185464 h 288566"/>
              <a:gd name="T78" fmla="*/ 3939529 w 290151"/>
              <a:gd name="T79" fmla="*/ 5735275 h 288566"/>
              <a:gd name="T80" fmla="*/ 0 w 290151"/>
              <a:gd name="T81" fmla="*/ 4256801 h 288566"/>
              <a:gd name="T82" fmla="*/ 1164592 w 290151"/>
              <a:gd name="T83" fmla="*/ 1392759 h 28856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90151" h="288566">
                <a:moveTo>
                  <a:pt x="196669" y="202278"/>
                </a:moveTo>
                <a:cubicBezTo>
                  <a:pt x="189442" y="202278"/>
                  <a:pt x="183298" y="208372"/>
                  <a:pt x="183298" y="215542"/>
                </a:cubicBezTo>
                <a:cubicBezTo>
                  <a:pt x="183298" y="219126"/>
                  <a:pt x="185105" y="222711"/>
                  <a:pt x="187635" y="225220"/>
                </a:cubicBezTo>
                <a:cubicBezTo>
                  <a:pt x="189080" y="226296"/>
                  <a:pt x="189442" y="227730"/>
                  <a:pt x="189080" y="229163"/>
                </a:cubicBezTo>
                <a:lnTo>
                  <a:pt x="184382" y="251388"/>
                </a:lnTo>
                <a:lnTo>
                  <a:pt x="208956" y="251388"/>
                </a:lnTo>
                <a:lnTo>
                  <a:pt x="204258" y="229163"/>
                </a:lnTo>
                <a:cubicBezTo>
                  <a:pt x="203897" y="227730"/>
                  <a:pt x="204620" y="226296"/>
                  <a:pt x="205704" y="225220"/>
                </a:cubicBezTo>
                <a:cubicBezTo>
                  <a:pt x="208234" y="222711"/>
                  <a:pt x="210041" y="219126"/>
                  <a:pt x="210041" y="215542"/>
                </a:cubicBezTo>
                <a:cubicBezTo>
                  <a:pt x="210041" y="208372"/>
                  <a:pt x="203897" y="202278"/>
                  <a:pt x="196669" y="202278"/>
                </a:cubicBezTo>
                <a:close/>
                <a:moveTo>
                  <a:pt x="196669" y="193675"/>
                </a:moveTo>
                <a:cubicBezTo>
                  <a:pt x="208956" y="193675"/>
                  <a:pt x="218714" y="203354"/>
                  <a:pt x="218714" y="215542"/>
                </a:cubicBezTo>
                <a:cubicBezTo>
                  <a:pt x="218714" y="220560"/>
                  <a:pt x="216907" y="225579"/>
                  <a:pt x="213654" y="229522"/>
                </a:cubicBezTo>
                <a:lnTo>
                  <a:pt x="218714" y="254973"/>
                </a:lnTo>
                <a:cubicBezTo>
                  <a:pt x="218714" y="256049"/>
                  <a:pt x="218714" y="257482"/>
                  <a:pt x="217991" y="258199"/>
                </a:cubicBezTo>
                <a:cubicBezTo>
                  <a:pt x="216907" y="259633"/>
                  <a:pt x="215461" y="259992"/>
                  <a:pt x="214377" y="259992"/>
                </a:cubicBezTo>
                <a:lnTo>
                  <a:pt x="178962" y="259992"/>
                </a:lnTo>
                <a:cubicBezTo>
                  <a:pt x="177878" y="259992"/>
                  <a:pt x="176793" y="259633"/>
                  <a:pt x="175709" y="258199"/>
                </a:cubicBezTo>
                <a:cubicBezTo>
                  <a:pt x="174987" y="257482"/>
                  <a:pt x="174625" y="256049"/>
                  <a:pt x="174625" y="254973"/>
                </a:cubicBezTo>
                <a:lnTo>
                  <a:pt x="180046" y="229522"/>
                </a:lnTo>
                <a:cubicBezTo>
                  <a:pt x="176793" y="225579"/>
                  <a:pt x="174625" y="220560"/>
                  <a:pt x="174625" y="215542"/>
                </a:cubicBezTo>
                <a:cubicBezTo>
                  <a:pt x="174625" y="203354"/>
                  <a:pt x="184382" y="193675"/>
                  <a:pt x="196669" y="193675"/>
                </a:cubicBezTo>
                <a:close/>
                <a:moveTo>
                  <a:pt x="94832" y="193675"/>
                </a:moveTo>
                <a:lnTo>
                  <a:pt x="127055" y="193675"/>
                </a:lnTo>
                <a:cubicBezTo>
                  <a:pt x="129228" y="193675"/>
                  <a:pt x="131400" y="195580"/>
                  <a:pt x="131400" y="198247"/>
                </a:cubicBezTo>
                <a:cubicBezTo>
                  <a:pt x="131400" y="200914"/>
                  <a:pt x="129228" y="202819"/>
                  <a:pt x="127055" y="202819"/>
                </a:cubicBezTo>
                <a:lnTo>
                  <a:pt x="94832" y="202819"/>
                </a:lnTo>
                <a:cubicBezTo>
                  <a:pt x="92297" y="202819"/>
                  <a:pt x="90487" y="200914"/>
                  <a:pt x="90487" y="198247"/>
                </a:cubicBezTo>
                <a:cubicBezTo>
                  <a:pt x="90487" y="195580"/>
                  <a:pt x="92297" y="193675"/>
                  <a:pt x="94832" y="193675"/>
                </a:cubicBezTo>
                <a:close/>
                <a:moveTo>
                  <a:pt x="29786" y="193675"/>
                </a:moveTo>
                <a:lnTo>
                  <a:pt x="71449" y="193675"/>
                </a:lnTo>
                <a:cubicBezTo>
                  <a:pt x="73642" y="193675"/>
                  <a:pt x="75835" y="195580"/>
                  <a:pt x="75835" y="198247"/>
                </a:cubicBezTo>
                <a:cubicBezTo>
                  <a:pt x="75835" y="200914"/>
                  <a:pt x="73642" y="202819"/>
                  <a:pt x="71449" y="202819"/>
                </a:cubicBezTo>
                <a:lnTo>
                  <a:pt x="29786" y="202819"/>
                </a:lnTo>
                <a:cubicBezTo>
                  <a:pt x="27593" y="202819"/>
                  <a:pt x="25400" y="200914"/>
                  <a:pt x="25400" y="198247"/>
                </a:cubicBezTo>
                <a:cubicBezTo>
                  <a:pt x="25400" y="195580"/>
                  <a:pt x="27593" y="193675"/>
                  <a:pt x="29786" y="193675"/>
                </a:cubicBezTo>
                <a:close/>
                <a:moveTo>
                  <a:pt x="197765" y="171774"/>
                </a:moveTo>
                <a:cubicBezTo>
                  <a:pt x="168172" y="171774"/>
                  <a:pt x="143632" y="196210"/>
                  <a:pt x="143632" y="226037"/>
                </a:cubicBezTo>
                <a:cubicBezTo>
                  <a:pt x="143632" y="255505"/>
                  <a:pt x="168172" y="279941"/>
                  <a:pt x="197765" y="279941"/>
                </a:cubicBezTo>
                <a:cubicBezTo>
                  <a:pt x="227718" y="279941"/>
                  <a:pt x="252258" y="255505"/>
                  <a:pt x="252258" y="226037"/>
                </a:cubicBezTo>
                <a:cubicBezTo>
                  <a:pt x="252258" y="196210"/>
                  <a:pt x="227718" y="171774"/>
                  <a:pt x="197765" y="171774"/>
                </a:cubicBezTo>
                <a:close/>
                <a:moveTo>
                  <a:pt x="125283" y="163512"/>
                </a:moveTo>
                <a:lnTo>
                  <a:pt x="150942" y="163512"/>
                </a:lnTo>
                <a:cubicBezTo>
                  <a:pt x="153080" y="163512"/>
                  <a:pt x="155219" y="165417"/>
                  <a:pt x="155219" y="168084"/>
                </a:cubicBezTo>
                <a:cubicBezTo>
                  <a:pt x="155219" y="170751"/>
                  <a:pt x="153080" y="172656"/>
                  <a:pt x="150942" y="172656"/>
                </a:cubicBezTo>
                <a:lnTo>
                  <a:pt x="125283" y="172656"/>
                </a:lnTo>
                <a:cubicBezTo>
                  <a:pt x="122788" y="172656"/>
                  <a:pt x="120650" y="170751"/>
                  <a:pt x="120650" y="168084"/>
                </a:cubicBezTo>
                <a:cubicBezTo>
                  <a:pt x="120650" y="165417"/>
                  <a:pt x="122788" y="163512"/>
                  <a:pt x="125283" y="163512"/>
                </a:cubicBezTo>
                <a:close/>
                <a:moveTo>
                  <a:pt x="77658" y="163512"/>
                </a:moveTo>
                <a:lnTo>
                  <a:pt x="103317" y="163512"/>
                </a:lnTo>
                <a:cubicBezTo>
                  <a:pt x="105455" y="163512"/>
                  <a:pt x="107594" y="165417"/>
                  <a:pt x="107594" y="168084"/>
                </a:cubicBezTo>
                <a:cubicBezTo>
                  <a:pt x="107594" y="170751"/>
                  <a:pt x="105455" y="172656"/>
                  <a:pt x="103317" y="172656"/>
                </a:cubicBezTo>
                <a:lnTo>
                  <a:pt x="77658" y="172656"/>
                </a:lnTo>
                <a:cubicBezTo>
                  <a:pt x="75163" y="172656"/>
                  <a:pt x="73025" y="170751"/>
                  <a:pt x="73025" y="168084"/>
                </a:cubicBezTo>
                <a:cubicBezTo>
                  <a:pt x="73025" y="165417"/>
                  <a:pt x="75163" y="163512"/>
                  <a:pt x="77658" y="163512"/>
                </a:cubicBezTo>
                <a:close/>
                <a:moveTo>
                  <a:pt x="31308" y="163512"/>
                </a:moveTo>
                <a:lnTo>
                  <a:pt x="57231" y="163512"/>
                </a:lnTo>
                <a:cubicBezTo>
                  <a:pt x="59752" y="163512"/>
                  <a:pt x="61552" y="165417"/>
                  <a:pt x="61552" y="168084"/>
                </a:cubicBezTo>
                <a:cubicBezTo>
                  <a:pt x="61552" y="170751"/>
                  <a:pt x="59752" y="172656"/>
                  <a:pt x="57231" y="172656"/>
                </a:cubicBezTo>
                <a:lnTo>
                  <a:pt x="31308" y="172656"/>
                </a:lnTo>
                <a:cubicBezTo>
                  <a:pt x="28787" y="172656"/>
                  <a:pt x="26987" y="170751"/>
                  <a:pt x="26987" y="168084"/>
                </a:cubicBezTo>
                <a:cubicBezTo>
                  <a:pt x="26987" y="165417"/>
                  <a:pt x="28787" y="163512"/>
                  <a:pt x="31308" y="163512"/>
                </a:cubicBezTo>
                <a:close/>
                <a:moveTo>
                  <a:pt x="38771" y="113366"/>
                </a:moveTo>
                <a:cubicBezTo>
                  <a:pt x="36242" y="113366"/>
                  <a:pt x="34435" y="115514"/>
                  <a:pt x="34435" y="118019"/>
                </a:cubicBezTo>
                <a:lnTo>
                  <a:pt x="34435" y="128042"/>
                </a:lnTo>
                <a:cubicBezTo>
                  <a:pt x="34435" y="130190"/>
                  <a:pt x="36242" y="132338"/>
                  <a:pt x="38771" y="132338"/>
                </a:cubicBezTo>
                <a:lnTo>
                  <a:pt x="56479" y="132338"/>
                </a:lnTo>
                <a:cubicBezTo>
                  <a:pt x="58647" y="132338"/>
                  <a:pt x="60816" y="130190"/>
                  <a:pt x="60816" y="128042"/>
                </a:cubicBezTo>
                <a:lnTo>
                  <a:pt x="60816" y="118019"/>
                </a:lnTo>
                <a:cubicBezTo>
                  <a:pt x="60816" y="115514"/>
                  <a:pt x="58647" y="113366"/>
                  <a:pt x="56479" y="113366"/>
                </a:cubicBezTo>
                <a:lnTo>
                  <a:pt x="38771" y="113366"/>
                </a:lnTo>
                <a:close/>
                <a:moveTo>
                  <a:pt x="38771" y="104775"/>
                </a:moveTo>
                <a:lnTo>
                  <a:pt x="56479" y="104775"/>
                </a:lnTo>
                <a:cubicBezTo>
                  <a:pt x="63707" y="104775"/>
                  <a:pt x="69489" y="110860"/>
                  <a:pt x="69489" y="118019"/>
                </a:cubicBezTo>
                <a:lnTo>
                  <a:pt x="69489" y="128042"/>
                </a:lnTo>
                <a:cubicBezTo>
                  <a:pt x="69489" y="135202"/>
                  <a:pt x="63707" y="140929"/>
                  <a:pt x="56479" y="140929"/>
                </a:cubicBezTo>
                <a:lnTo>
                  <a:pt x="38771" y="140929"/>
                </a:lnTo>
                <a:cubicBezTo>
                  <a:pt x="31544" y="140929"/>
                  <a:pt x="25400" y="135202"/>
                  <a:pt x="25400" y="128042"/>
                </a:cubicBezTo>
                <a:lnTo>
                  <a:pt x="25400" y="118019"/>
                </a:lnTo>
                <a:cubicBezTo>
                  <a:pt x="25400" y="110860"/>
                  <a:pt x="31544" y="104775"/>
                  <a:pt x="38771" y="104775"/>
                </a:cubicBezTo>
                <a:close/>
                <a:moveTo>
                  <a:pt x="231688" y="96308"/>
                </a:moveTo>
                <a:lnTo>
                  <a:pt x="231688" y="151650"/>
                </a:lnTo>
                <a:lnTo>
                  <a:pt x="273911" y="151650"/>
                </a:lnTo>
                <a:cubicBezTo>
                  <a:pt x="277881" y="151650"/>
                  <a:pt x="281490" y="148056"/>
                  <a:pt x="281490" y="144103"/>
                </a:cubicBezTo>
                <a:lnTo>
                  <a:pt x="281490" y="96308"/>
                </a:lnTo>
                <a:lnTo>
                  <a:pt x="231688" y="96308"/>
                </a:lnTo>
                <a:close/>
                <a:moveTo>
                  <a:pt x="15879" y="78700"/>
                </a:moveTo>
                <a:cubicBezTo>
                  <a:pt x="11909" y="78700"/>
                  <a:pt x="8661" y="81934"/>
                  <a:pt x="8661" y="85887"/>
                </a:cubicBezTo>
                <a:lnTo>
                  <a:pt x="8661" y="214178"/>
                </a:lnTo>
                <a:cubicBezTo>
                  <a:pt x="8661" y="218131"/>
                  <a:pt x="11909" y="221366"/>
                  <a:pt x="15879" y="221366"/>
                </a:cubicBezTo>
                <a:lnTo>
                  <a:pt x="134971" y="221366"/>
                </a:lnTo>
                <a:cubicBezTo>
                  <a:pt x="137136" y="189023"/>
                  <a:pt x="164563" y="163149"/>
                  <a:pt x="197765" y="163149"/>
                </a:cubicBezTo>
                <a:cubicBezTo>
                  <a:pt x="206426" y="163149"/>
                  <a:pt x="215087" y="164946"/>
                  <a:pt x="222666" y="168180"/>
                </a:cubicBezTo>
                <a:lnTo>
                  <a:pt x="222666" y="85887"/>
                </a:lnTo>
                <a:cubicBezTo>
                  <a:pt x="222666" y="81934"/>
                  <a:pt x="219418" y="78700"/>
                  <a:pt x="215448" y="78700"/>
                </a:cubicBezTo>
                <a:lnTo>
                  <a:pt x="15879" y="78700"/>
                </a:lnTo>
                <a:close/>
                <a:moveTo>
                  <a:pt x="67125" y="49591"/>
                </a:moveTo>
                <a:lnTo>
                  <a:pt x="67125" y="70075"/>
                </a:lnTo>
                <a:lnTo>
                  <a:pt x="215448" y="70075"/>
                </a:lnTo>
                <a:cubicBezTo>
                  <a:pt x="224470" y="70075"/>
                  <a:pt x="231688" y="77262"/>
                  <a:pt x="231688" y="85887"/>
                </a:cubicBezTo>
                <a:lnTo>
                  <a:pt x="231688" y="87684"/>
                </a:lnTo>
                <a:lnTo>
                  <a:pt x="281490" y="87684"/>
                </a:lnTo>
                <a:lnTo>
                  <a:pt x="281490" y="49591"/>
                </a:lnTo>
                <a:lnTo>
                  <a:pt x="67125" y="49591"/>
                </a:lnTo>
                <a:close/>
                <a:moveTo>
                  <a:pt x="74703" y="8625"/>
                </a:moveTo>
                <a:cubicBezTo>
                  <a:pt x="70733" y="8625"/>
                  <a:pt x="67125" y="11859"/>
                  <a:pt x="67125" y="16171"/>
                </a:cubicBezTo>
                <a:lnTo>
                  <a:pt x="67125" y="40967"/>
                </a:lnTo>
                <a:lnTo>
                  <a:pt x="281490" y="40967"/>
                </a:lnTo>
                <a:lnTo>
                  <a:pt x="281490" y="16171"/>
                </a:lnTo>
                <a:cubicBezTo>
                  <a:pt x="281490" y="11859"/>
                  <a:pt x="277881" y="8625"/>
                  <a:pt x="273911" y="8625"/>
                </a:cubicBezTo>
                <a:lnTo>
                  <a:pt x="74703" y="8625"/>
                </a:lnTo>
                <a:close/>
                <a:moveTo>
                  <a:pt x="74703" y="0"/>
                </a:moveTo>
                <a:lnTo>
                  <a:pt x="273911" y="0"/>
                </a:lnTo>
                <a:cubicBezTo>
                  <a:pt x="282934" y="0"/>
                  <a:pt x="290151" y="7187"/>
                  <a:pt x="290151" y="16171"/>
                </a:cubicBezTo>
                <a:lnTo>
                  <a:pt x="290151" y="144103"/>
                </a:lnTo>
                <a:cubicBezTo>
                  <a:pt x="290151" y="153087"/>
                  <a:pt x="282934" y="160274"/>
                  <a:pt x="273911" y="160274"/>
                </a:cubicBezTo>
                <a:lnTo>
                  <a:pt x="231688" y="160274"/>
                </a:lnTo>
                <a:lnTo>
                  <a:pt x="231688" y="172852"/>
                </a:lnTo>
                <a:cubicBezTo>
                  <a:pt x="249010" y="183992"/>
                  <a:pt x="260920" y="203757"/>
                  <a:pt x="260920" y="226037"/>
                </a:cubicBezTo>
                <a:cubicBezTo>
                  <a:pt x="260920" y="260536"/>
                  <a:pt x="232771" y="288566"/>
                  <a:pt x="197765" y="288566"/>
                </a:cubicBezTo>
                <a:cubicBezTo>
                  <a:pt x="164563" y="288566"/>
                  <a:pt x="137136" y="262692"/>
                  <a:pt x="134971" y="230350"/>
                </a:cubicBezTo>
                <a:lnTo>
                  <a:pt x="15879" y="230350"/>
                </a:lnTo>
                <a:cubicBezTo>
                  <a:pt x="7218" y="230350"/>
                  <a:pt x="0" y="223162"/>
                  <a:pt x="0" y="214178"/>
                </a:cubicBezTo>
                <a:lnTo>
                  <a:pt x="0" y="85887"/>
                </a:lnTo>
                <a:cubicBezTo>
                  <a:pt x="0" y="77262"/>
                  <a:pt x="7218" y="70075"/>
                  <a:pt x="15879" y="70075"/>
                </a:cubicBezTo>
                <a:lnTo>
                  <a:pt x="58463" y="70075"/>
                </a:lnTo>
                <a:lnTo>
                  <a:pt x="58463" y="16171"/>
                </a:lnTo>
                <a:cubicBezTo>
                  <a:pt x="58463" y="7187"/>
                  <a:pt x="65681" y="0"/>
                  <a:pt x="7470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1" name="Freeform 980">
            <a:extLst>
              <a:ext uri="{FF2B5EF4-FFF2-40B4-BE49-F238E27FC236}">
                <a16:creationId xmlns:a16="http://schemas.microsoft.com/office/drawing/2014/main" id="{8CBFFC79-C790-7F48-9D94-9C420AE4C9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60953" y="4770548"/>
            <a:ext cx="1146672" cy="1139768"/>
          </a:xfrm>
          <a:custGeom>
            <a:avLst/>
            <a:gdLst>
              <a:gd name="T0" fmla="*/ 3853281 w 290151"/>
              <a:gd name="T1" fmla="*/ 5563861 h 288566"/>
              <a:gd name="T2" fmla="*/ 172546 w 290151"/>
              <a:gd name="T3" fmla="*/ 4349673 h 288566"/>
              <a:gd name="T4" fmla="*/ 5341368 w 290151"/>
              <a:gd name="T5" fmla="*/ 4863919 h 288566"/>
              <a:gd name="T6" fmla="*/ 4363703 w 290151"/>
              <a:gd name="T7" fmla="*/ 4349673 h 288566"/>
              <a:gd name="T8" fmla="*/ 3616034 w 290151"/>
              <a:gd name="T9" fmla="*/ 4463934 h 288566"/>
              <a:gd name="T10" fmla="*/ 3723856 w 290151"/>
              <a:gd name="T11" fmla="*/ 3292601 h 288566"/>
              <a:gd name="T12" fmla="*/ 4112058 w 290151"/>
              <a:gd name="T13" fmla="*/ 4349673 h 288566"/>
              <a:gd name="T14" fmla="*/ 4263043 w 290151"/>
              <a:gd name="T15" fmla="*/ 3828305 h 288566"/>
              <a:gd name="T16" fmla="*/ 5124269 w 290151"/>
              <a:gd name="T17" fmla="*/ 3249815 h 288566"/>
              <a:gd name="T18" fmla="*/ 4425975 w 290151"/>
              <a:gd name="T19" fmla="*/ 3431568 h 288566"/>
              <a:gd name="T20" fmla="*/ 3256582 w 290151"/>
              <a:gd name="T21" fmla="*/ 3064066 h 288566"/>
              <a:gd name="T22" fmla="*/ 3479428 w 290151"/>
              <a:gd name="T23" fmla="*/ 3285463 h 288566"/>
              <a:gd name="T24" fmla="*/ 5122587 w 290151"/>
              <a:gd name="T25" fmla="*/ 2681877 h 288566"/>
              <a:gd name="T26" fmla="*/ 4704968 w 290151"/>
              <a:gd name="T27" fmla="*/ 2863603 h 288566"/>
              <a:gd name="T28" fmla="*/ 3819491 w 290151"/>
              <a:gd name="T29" fmla="*/ 2681877 h 288566"/>
              <a:gd name="T30" fmla="*/ 4237160 w 290151"/>
              <a:gd name="T31" fmla="*/ 2863603 h 288566"/>
              <a:gd name="T32" fmla="*/ 3819491 w 290151"/>
              <a:gd name="T33" fmla="*/ 2681877 h 288566"/>
              <a:gd name="T34" fmla="*/ 5210613 w 290151"/>
              <a:gd name="T35" fmla="*/ 2177075 h 288566"/>
              <a:gd name="T36" fmla="*/ 3858065 w 290151"/>
              <a:gd name="T37" fmla="*/ 2177075 h 288566"/>
              <a:gd name="T38" fmla="*/ 5093561 w 290151"/>
              <a:gd name="T39" fmla="*/ 1514475 h 288566"/>
              <a:gd name="T40" fmla="*/ 3817135 w 290151"/>
              <a:gd name="T41" fmla="*/ 1696226 h 288566"/>
              <a:gd name="T42" fmla="*/ 2661244 w 290151"/>
              <a:gd name="T43" fmla="*/ 1455861 h 288566"/>
              <a:gd name="T44" fmla="*/ 2785294 w 290151"/>
              <a:gd name="T45" fmla="*/ 2898249 h 288566"/>
              <a:gd name="T46" fmla="*/ 2661244 w 290151"/>
              <a:gd name="T47" fmla="*/ 2775641 h 288566"/>
              <a:gd name="T48" fmla="*/ 1350073 w 290151"/>
              <a:gd name="T49" fmla="*/ 1455861 h 288566"/>
              <a:gd name="T50" fmla="*/ 1474129 w 290151"/>
              <a:gd name="T51" fmla="*/ 2775641 h 288566"/>
              <a:gd name="T52" fmla="*/ 1350073 w 290151"/>
              <a:gd name="T53" fmla="*/ 2898249 h 288566"/>
              <a:gd name="T54" fmla="*/ 2172830 w 290151"/>
              <a:gd name="T55" fmla="*/ 1379593 h 288566"/>
              <a:gd name="T56" fmla="*/ 2444183 w 290151"/>
              <a:gd name="T57" fmla="*/ 1838165 h 288566"/>
              <a:gd name="T58" fmla="*/ 1822942 w 290151"/>
              <a:gd name="T59" fmla="*/ 1873987 h 288566"/>
              <a:gd name="T60" fmla="*/ 2172830 w 290151"/>
              <a:gd name="T61" fmla="*/ 2905786 h 288566"/>
              <a:gd name="T62" fmla="*/ 1994351 w 290151"/>
              <a:gd name="T63" fmla="*/ 3006082 h 288566"/>
              <a:gd name="T64" fmla="*/ 1722976 w 290151"/>
              <a:gd name="T65" fmla="*/ 2547496 h 288566"/>
              <a:gd name="T66" fmla="*/ 2351336 w 290151"/>
              <a:gd name="T67" fmla="*/ 2511697 h 288566"/>
              <a:gd name="T68" fmla="*/ 1994351 w 290151"/>
              <a:gd name="T69" fmla="*/ 1472752 h 288566"/>
              <a:gd name="T70" fmla="*/ 4506038 w 290151"/>
              <a:gd name="T71" fmla="*/ 946537 h 288566"/>
              <a:gd name="T72" fmla="*/ 5093165 w 290151"/>
              <a:gd name="T73" fmla="*/ 1128312 h 288566"/>
              <a:gd name="T74" fmla="*/ 4506038 w 290151"/>
              <a:gd name="T75" fmla="*/ 946537 h 288566"/>
              <a:gd name="T76" fmla="*/ 4135505 w 290151"/>
              <a:gd name="T77" fmla="*/ 1037400 h 288566"/>
              <a:gd name="T78" fmla="*/ 3383687 w 290151"/>
              <a:gd name="T79" fmla="*/ 1037400 h 288566"/>
              <a:gd name="T80" fmla="*/ 762048 w 290151"/>
              <a:gd name="T81" fmla="*/ 2178422 h 288566"/>
              <a:gd name="T82" fmla="*/ 2820720 w 290151"/>
              <a:gd name="T83" fmla="*/ 3214542 h 288566"/>
              <a:gd name="T84" fmla="*/ 2077589 w 290151"/>
              <a:gd name="T85" fmla="*/ 871405 h 288566"/>
              <a:gd name="T86" fmla="*/ 172546 w 290151"/>
              <a:gd name="T87" fmla="*/ 4171106 h 288566"/>
              <a:gd name="T88" fmla="*/ 3019335 w 290151"/>
              <a:gd name="T89" fmla="*/ 3749728 h 288566"/>
              <a:gd name="T90" fmla="*/ 2077589 w 290151"/>
              <a:gd name="T91" fmla="*/ 3649726 h 288566"/>
              <a:gd name="T92" fmla="*/ 3565712 w 290151"/>
              <a:gd name="T93" fmla="*/ 2178422 h 288566"/>
              <a:gd name="T94" fmla="*/ 3666348 w 290151"/>
              <a:gd name="T95" fmla="*/ 3106896 h 288566"/>
              <a:gd name="T96" fmla="*/ 4514664 w 290151"/>
              <a:gd name="T97" fmla="*/ 4006832 h 288566"/>
              <a:gd name="T98" fmla="*/ 5607360 w 290151"/>
              <a:gd name="T99" fmla="*/ 435639 h 288566"/>
              <a:gd name="T100" fmla="*/ 438512 w 290151"/>
              <a:gd name="T101" fmla="*/ 0 h 288566"/>
              <a:gd name="T102" fmla="*/ 5779869 w 290151"/>
              <a:gd name="T103" fmla="*/ 4606789 h 288566"/>
              <a:gd name="T104" fmla="*/ 4032984 w 290151"/>
              <a:gd name="T105" fmla="*/ 5563861 h 288566"/>
              <a:gd name="T106" fmla="*/ 4644046 w 290151"/>
              <a:gd name="T107" fmla="*/ 5735275 h 288566"/>
              <a:gd name="T108" fmla="*/ 1143045 w 290151"/>
              <a:gd name="T109" fmla="*/ 5563861 h 288566"/>
              <a:gd name="T110" fmla="*/ 438512 w 290151"/>
              <a:gd name="T111" fmla="*/ 5042488 h 288566"/>
              <a:gd name="T112" fmla="*/ 438512 w 290151"/>
              <a:gd name="T113" fmla="*/ 0 h 28856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0151" h="288566">
                <a:moveTo>
                  <a:pt x="96717" y="253708"/>
                </a:moveTo>
                <a:lnTo>
                  <a:pt x="96717" y="279941"/>
                </a:lnTo>
                <a:lnTo>
                  <a:pt x="193434" y="279941"/>
                </a:lnTo>
                <a:lnTo>
                  <a:pt x="193434" y="253708"/>
                </a:lnTo>
                <a:lnTo>
                  <a:pt x="96717" y="253708"/>
                </a:lnTo>
                <a:close/>
                <a:moveTo>
                  <a:pt x="8661" y="218850"/>
                </a:moveTo>
                <a:lnTo>
                  <a:pt x="8661" y="231787"/>
                </a:lnTo>
                <a:cubicBezTo>
                  <a:pt x="8661" y="238974"/>
                  <a:pt x="14796" y="244724"/>
                  <a:pt x="22014" y="244724"/>
                </a:cubicBezTo>
                <a:lnTo>
                  <a:pt x="268137" y="244724"/>
                </a:lnTo>
                <a:cubicBezTo>
                  <a:pt x="275355" y="244724"/>
                  <a:pt x="281490" y="238974"/>
                  <a:pt x="281490" y="231787"/>
                </a:cubicBezTo>
                <a:lnTo>
                  <a:pt x="281490" y="218850"/>
                </a:lnTo>
                <a:lnTo>
                  <a:pt x="219057" y="218850"/>
                </a:lnTo>
                <a:lnTo>
                  <a:pt x="212561" y="224600"/>
                </a:lnTo>
                <a:cubicBezTo>
                  <a:pt x="208230" y="228912"/>
                  <a:pt x="202817" y="231068"/>
                  <a:pt x="197043" y="231068"/>
                </a:cubicBezTo>
                <a:cubicBezTo>
                  <a:pt x="191630" y="231068"/>
                  <a:pt x="185856" y="228912"/>
                  <a:pt x="181525" y="224600"/>
                </a:cubicBezTo>
                <a:lnTo>
                  <a:pt x="175390" y="218850"/>
                </a:lnTo>
                <a:lnTo>
                  <a:pt x="8661" y="218850"/>
                </a:lnTo>
                <a:close/>
                <a:moveTo>
                  <a:pt x="186938" y="165665"/>
                </a:moveTo>
                <a:lnTo>
                  <a:pt x="160954" y="191539"/>
                </a:lnTo>
                <a:lnTo>
                  <a:pt x="187660" y="218850"/>
                </a:lnTo>
                <a:cubicBezTo>
                  <a:pt x="193073" y="223522"/>
                  <a:pt x="201374" y="223522"/>
                  <a:pt x="206426" y="218850"/>
                </a:cubicBezTo>
                <a:lnTo>
                  <a:pt x="214005" y="210944"/>
                </a:lnTo>
                <a:cubicBezTo>
                  <a:pt x="216531" y="208429"/>
                  <a:pt x="217974" y="205194"/>
                  <a:pt x="217974" y="201601"/>
                </a:cubicBezTo>
                <a:cubicBezTo>
                  <a:pt x="217974" y="198007"/>
                  <a:pt x="216531" y="195132"/>
                  <a:pt x="214005" y="192617"/>
                </a:cubicBezTo>
                <a:lnTo>
                  <a:pt x="186938" y="165665"/>
                </a:lnTo>
                <a:close/>
                <a:moveTo>
                  <a:pt x="222185" y="163512"/>
                </a:moveTo>
                <a:lnTo>
                  <a:pt x="257239" y="163512"/>
                </a:lnTo>
                <a:cubicBezTo>
                  <a:pt x="259769" y="163512"/>
                  <a:pt x="261576" y="165417"/>
                  <a:pt x="261576" y="168084"/>
                </a:cubicBezTo>
                <a:cubicBezTo>
                  <a:pt x="261576" y="170751"/>
                  <a:pt x="259769" y="172656"/>
                  <a:pt x="257239" y="172656"/>
                </a:cubicBezTo>
                <a:lnTo>
                  <a:pt x="222185" y="172656"/>
                </a:lnTo>
                <a:cubicBezTo>
                  <a:pt x="219655" y="172656"/>
                  <a:pt x="217487" y="170751"/>
                  <a:pt x="217487" y="168084"/>
                </a:cubicBezTo>
                <a:cubicBezTo>
                  <a:pt x="217487" y="165417"/>
                  <a:pt x="219655" y="163512"/>
                  <a:pt x="222185" y="163512"/>
                </a:cubicBezTo>
                <a:close/>
                <a:moveTo>
                  <a:pt x="163481" y="154165"/>
                </a:moveTo>
                <a:cubicBezTo>
                  <a:pt x="159511" y="159556"/>
                  <a:pt x="154819" y="164227"/>
                  <a:pt x="149406" y="168180"/>
                </a:cubicBezTo>
                <a:lnTo>
                  <a:pt x="160593" y="179680"/>
                </a:lnTo>
                <a:lnTo>
                  <a:pt x="174668" y="165305"/>
                </a:lnTo>
                <a:lnTo>
                  <a:pt x="163481" y="154165"/>
                </a:lnTo>
                <a:close/>
                <a:moveTo>
                  <a:pt x="236189" y="134937"/>
                </a:moveTo>
                <a:lnTo>
                  <a:pt x="257155" y="134937"/>
                </a:lnTo>
                <a:cubicBezTo>
                  <a:pt x="259730" y="134937"/>
                  <a:pt x="261569" y="136842"/>
                  <a:pt x="261569" y="139509"/>
                </a:cubicBezTo>
                <a:cubicBezTo>
                  <a:pt x="261569" y="142176"/>
                  <a:pt x="259730" y="144081"/>
                  <a:pt x="257155" y="144081"/>
                </a:cubicBezTo>
                <a:lnTo>
                  <a:pt x="236189" y="144081"/>
                </a:lnTo>
                <a:cubicBezTo>
                  <a:pt x="233614" y="144081"/>
                  <a:pt x="231775" y="142176"/>
                  <a:pt x="231775" y="139509"/>
                </a:cubicBezTo>
                <a:cubicBezTo>
                  <a:pt x="231775" y="136842"/>
                  <a:pt x="233614" y="134937"/>
                  <a:pt x="236189" y="134937"/>
                </a:cubicBezTo>
                <a:close/>
                <a:moveTo>
                  <a:pt x="191739" y="134937"/>
                </a:moveTo>
                <a:lnTo>
                  <a:pt x="212705" y="134937"/>
                </a:lnTo>
                <a:cubicBezTo>
                  <a:pt x="214912" y="134937"/>
                  <a:pt x="217119" y="136842"/>
                  <a:pt x="217119" y="139509"/>
                </a:cubicBezTo>
                <a:cubicBezTo>
                  <a:pt x="217119" y="142176"/>
                  <a:pt x="214912" y="144081"/>
                  <a:pt x="212705" y="144081"/>
                </a:cubicBezTo>
                <a:lnTo>
                  <a:pt x="191739" y="144081"/>
                </a:lnTo>
                <a:cubicBezTo>
                  <a:pt x="189532" y="144081"/>
                  <a:pt x="187325" y="142176"/>
                  <a:pt x="187325" y="139509"/>
                </a:cubicBezTo>
                <a:cubicBezTo>
                  <a:pt x="187325" y="136842"/>
                  <a:pt x="189532" y="134937"/>
                  <a:pt x="191739" y="134937"/>
                </a:cubicBezTo>
                <a:close/>
                <a:moveTo>
                  <a:pt x="198032" y="104775"/>
                </a:moveTo>
                <a:lnTo>
                  <a:pt x="257217" y="104775"/>
                </a:lnTo>
                <a:cubicBezTo>
                  <a:pt x="259759" y="104775"/>
                  <a:pt x="261574" y="106973"/>
                  <a:pt x="261574" y="109538"/>
                </a:cubicBezTo>
                <a:cubicBezTo>
                  <a:pt x="261574" y="111736"/>
                  <a:pt x="259759" y="113934"/>
                  <a:pt x="257217" y="113934"/>
                </a:cubicBezTo>
                <a:lnTo>
                  <a:pt x="198032" y="113934"/>
                </a:lnTo>
                <a:cubicBezTo>
                  <a:pt x="195854" y="113934"/>
                  <a:pt x="193675" y="111736"/>
                  <a:pt x="193675" y="109538"/>
                </a:cubicBezTo>
                <a:cubicBezTo>
                  <a:pt x="193675" y="106973"/>
                  <a:pt x="195854" y="104775"/>
                  <a:pt x="198032" y="104775"/>
                </a:cubicBezTo>
                <a:close/>
                <a:moveTo>
                  <a:pt x="191621" y="76200"/>
                </a:moveTo>
                <a:lnTo>
                  <a:pt x="255697" y="76200"/>
                </a:lnTo>
                <a:cubicBezTo>
                  <a:pt x="258202" y="76200"/>
                  <a:pt x="259992" y="78486"/>
                  <a:pt x="259992" y="81153"/>
                </a:cubicBezTo>
                <a:cubicBezTo>
                  <a:pt x="259992" y="83439"/>
                  <a:pt x="258202" y="85344"/>
                  <a:pt x="255697" y="85344"/>
                </a:cubicBezTo>
                <a:lnTo>
                  <a:pt x="191621" y="85344"/>
                </a:lnTo>
                <a:cubicBezTo>
                  <a:pt x="189473" y="85344"/>
                  <a:pt x="187325" y="83439"/>
                  <a:pt x="187325" y="81153"/>
                </a:cubicBezTo>
                <a:cubicBezTo>
                  <a:pt x="187325" y="78486"/>
                  <a:pt x="189473" y="76200"/>
                  <a:pt x="191621" y="76200"/>
                </a:cubicBezTo>
                <a:close/>
                <a:moveTo>
                  <a:pt x="133594" y="73251"/>
                </a:moveTo>
                <a:cubicBezTo>
                  <a:pt x="135059" y="71437"/>
                  <a:pt x="138356" y="71437"/>
                  <a:pt x="139822" y="73251"/>
                </a:cubicBezTo>
                <a:cubicBezTo>
                  <a:pt x="149713" y="83049"/>
                  <a:pt x="155209" y="96111"/>
                  <a:pt x="155209" y="109900"/>
                </a:cubicBezTo>
                <a:cubicBezTo>
                  <a:pt x="155209" y="123689"/>
                  <a:pt x="149713" y="136026"/>
                  <a:pt x="139822" y="145823"/>
                </a:cubicBezTo>
                <a:cubicBezTo>
                  <a:pt x="139089" y="146911"/>
                  <a:pt x="137624" y="147274"/>
                  <a:pt x="136524" y="147274"/>
                </a:cubicBezTo>
                <a:cubicBezTo>
                  <a:pt x="135425" y="147274"/>
                  <a:pt x="134326" y="146911"/>
                  <a:pt x="133594" y="145823"/>
                </a:cubicBezTo>
                <a:cubicBezTo>
                  <a:pt x="131762" y="144009"/>
                  <a:pt x="131762" y="141469"/>
                  <a:pt x="133594" y="139654"/>
                </a:cubicBezTo>
                <a:cubicBezTo>
                  <a:pt x="150446" y="123326"/>
                  <a:pt x="150446" y="96111"/>
                  <a:pt x="133594" y="79420"/>
                </a:cubicBezTo>
                <a:cubicBezTo>
                  <a:pt x="131762" y="77969"/>
                  <a:pt x="131762" y="75066"/>
                  <a:pt x="133594" y="73251"/>
                </a:cubicBezTo>
                <a:close/>
                <a:moveTo>
                  <a:pt x="67774" y="73251"/>
                </a:moveTo>
                <a:cubicBezTo>
                  <a:pt x="69606" y="71437"/>
                  <a:pt x="72536" y="71437"/>
                  <a:pt x="74002" y="73251"/>
                </a:cubicBezTo>
                <a:cubicBezTo>
                  <a:pt x="75834" y="75066"/>
                  <a:pt x="75834" y="77969"/>
                  <a:pt x="74002" y="79420"/>
                </a:cubicBezTo>
                <a:cubicBezTo>
                  <a:pt x="57516" y="96111"/>
                  <a:pt x="57516" y="123326"/>
                  <a:pt x="74002" y="139654"/>
                </a:cubicBezTo>
                <a:cubicBezTo>
                  <a:pt x="75834" y="141469"/>
                  <a:pt x="75834" y="144009"/>
                  <a:pt x="74002" y="145823"/>
                </a:cubicBezTo>
                <a:cubicBezTo>
                  <a:pt x="73269" y="146911"/>
                  <a:pt x="72170" y="147274"/>
                  <a:pt x="71071" y="147274"/>
                </a:cubicBezTo>
                <a:cubicBezTo>
                  <a:pt x="69972" y="147274"/>
                  <a:pt x="68507" y="146911"/>
                  <a:pt x="67774" y="145823"/>
                </a:cubicBezTo>
                <a:cubicBezTo>
                  <a:pt x="47625" y="126229"/>
                  <a:pt x="47625" y="93209"/>
                  <a:pt x="67774" y="73251"/>
                </a:cubicBezTo>
                <a:close/>
                <a:moveTo>
                  <a:pt x="104416" y="65087"/>
                </a:moveTo>
                <a:cubicBezTo>
                  <a:pt x="106926" y="65087"/>
                  <a:pt x="109076" y="66890"/>
                  <a:pt x="109076" y="69413"/>
                </a:cubicBezTo>
                <a:lnTo>
                  <a:pt x="109076" y="74460"/>
                </a:lnTo>
                <a:cubicBezTo>
                  <a:pt x="116246" y="75542"/>
                  <a:pt x="121981" y="80229"/>
                  <a:pt x="125208" y="86718"/>
                </a:cubicBezTo>
                <a:cubicBezTo>
                  <a:pt x="125924" y="89241"/>
                  <a:pt x="124849" y="91765"/>
                  <a:pt x="122698" y="92486"/>
                </a:cubicBezTo>
                <a:cubicBezTo>
                  <a:pt x="120547" y="93567"/>
                  <a:pt x="118038" y="92486"/>
                  <a:pt x="116963" y="90323"/>
                </a:cubicBezTo>
                <a:cubicBezTo>
                  <a:pt x="115170" y="85636"/>
                  <a:pt x="110152" y="82752"/>
                  <a:pt x="104416" y="82752"/>
                </a:cubicBezTo>
                <a:cubicBezTo>
                  <a:pt x="97247" y="82752"/>
                  <a:pt x="91512" y="87799"/>
                  <a:pt x="91512" y="94288"/>
                </a:cubicBezTo>
                <a:cubicBezTo>
                  <a:pt x="91512" y="101859"/>
                  <a:pt x="95813" y="105825"/>
                  <a:pt x="104416" y="105825"/>
                </a:cubicBezTo>
                <a:cubicBezTo>
                  <a:pt x="120906" y="105825"/>
                  <a:pt x="126641" y="116640"/>
                  <a:pt x="126641" y="126374"/>
                </a:cubicBezTo>
                <a:cubicBezTo>
                  <a:pt x="126641" y="136108"/>
                  <a:pt x="119114" y="144399"/>
                  <a:pt x="109076" y="146202"/>
                </a:cubicBezTo>
                <a:lnTo>
                  <a:pt x="109076" y="151249"/>
                </a:lnTo>
                <a:cubicBezTo>
                  <a:pt x="109076" y="153412"/>
                  <a:pt x="106926" y="155215"/>
                  <a:pt x="104416" y="155215"/>
                </a:cubicBezTo>
                <a:cubicBezTo>
                  <a:pt x="102266" y="155215"/>
                  <a:pt x="100115" y="153412"/>
                  <a:pt x="100115" y="151249"/>
                </a:cubicBezTo>
                <a:lnTo>
                  <a:pt x="100115" y="146202"/>
                </a:lnTo>
                <a:cubicBezTo>
                  <a:pt x="92945" y="144760"/>
                  <a:pt x="87210" y="140073"/>
                  <a:pt x="84342" y="133584"/>
                </a:cubicBezTo>
                <a:cubicBezTo>
                  <a:pt x="83267" y="131421"/>
                  <a:pt x="84342" y="128537"/>
                  <a:pt x="86493" y="128176"/>
                </a:cubicBezTo>
                <a:cubicBezTo>
                  <a:pt x="88644" y="127455"/>
                  <a:pt x="91153" y="127816"/>
                  <a:pt x="92229" y="129979"/>
                </a:cubicBezTo>
                <a:cubicBezTo>
                  <a:pt x="94379" y="134666"/>
                  <a:pt x="99398" y="137550"/>
                  <a:pt x="104775" y="137550"/>
                </a:cubicBezTo>
                <a:cubicBezTo>
                  <a:pt x="111944" y="137550"/>
                  <a:pt x="118038" y="132502"/>
                  <a:pt x="118038" y="126374"/>
                </a:cubicBezTo>
                <a:cubicBezTo>
                  <a:pt x="118038" y="118803"/>
                  <a:pt x="113378" y="114838"/>
                  <a:pt x="104416" y="114838"/>
                </a:cubicBezTo>
                <a:cubicBezTo>
                  <a:pt x="88644" y="114838"/>
                  <a:pt x="82550" y="104383"/>
                  <a:pt x="82550" y="94288"/>
                </a:cubicBezTo>
                <a:cubicBezTo>
                  <a:pt x="82550" y="84194"/>
                  <a:pt x="90078" y="75902"/>
                  <a:pt x="100115" y="74100"/>
                </a:cubicBezTo>
                <a:lnTo>
                  <a:pt x="100115" y="69413"/>
                </a:lnTo>
                <a:cubicBezTo>
                  <a:pt x="100115" y="66890"/>
                  <a:pt x="102266" y="65087"/>
                  <a:pt x="104416" y="65087"/>
                </a:cubicBezTo>
                <a:close/>
                <a:moveTo>
                  <a:pt x="226204" y="47625"/>
                </a:moveTo>
                <a:lnTo>
                  <a:pt x="255677" y="47625"/>
                </a:lnTo>
                <a:cubicBezTo>
                  <a:pt x="258194" y="47625"/>
                  <a:pt x="259991" y="49911"/>
                  <a:pt x="259991" y="52197"/>
                </a:cubicBezTo>
                <a:cubicBezTo>
                  <a:pt x="259991" y="54864"/>
                  <a:pt x="258194" y="56769"/>
                  <a:pt x="255677" y="56769"/>
                </a:cubicBezTo>
                <a:lnTo>
                  <a:pt x="226204" y="56769"/>
                </a:lnTo>
                <a:cubicBezTo>
                  <a:pt x="224047" y="56769"/>
                  <a:pt x="222250" y="54864"/>
                  <a:pt x="222250" y="52197"/>
                </a:cubicBezTo>
                <a:cubicBezTo>
                  <a:pt x="222250" y="49911"/>
                  <a:pt x="224047" y="47625"/>
                  <a:pt x="226204" y="47625"/>
                </a:cubicBezTo>
                <a:close/>
                <a:moveTo>
                  <a:pt x="173816" y="47625"/>
                </a:moveTo>
                <a:lnTo>
                  <a:pt x="203289" y="47625"/>
                </a:lnTo>
                <a:cubicBezTo>
                  <a:pt x="205446" y="47625"/>
                  <a:pt x="207603" y="49911"/>
                  <a:pt x="207603" y="52197"/>
                </a:cubicBezTo>
                <a:cubicBezTo>
                  <a:pt x="207603" y="54864"/>
                  <a:pt x="205446" y="56769"/>
                  <a:pt x="203289" y="56769"/>
                </a:cubicBezTo>
                <a:lnTo>
                  <a:pt x="173816" y="56769"/>
                </a:lnTo>
                <a:cubicBezTo>
                  <a:pt x="171659" y="56769"/>
                  <a:pt x="169862" y="54864"/>
                  <a:pt x="169862" y="52197"/>
                </a:cubicBezTo>
                <a:cubicBezTo>
                  <a:pt x="169862" y="49911"/>
                  <a:pt x="171659" y="47625"/>
                  <a:pt x="173816" y="47625"/>
                </a:cubicBezTo>
                <a:close/>
                <a:moveTo>
                  <a:pt x="104295" y="43842"/>
                </a:moveTo>
                <a:cubicBezTo>
                  <a:pt x="67846" y="43842"/>
                  <a:pt x="38254" y="73309"/>
                  <a:pt x="38254" y="109605"/>
                </a:cubicBezTo>
                <a:cubicBezTo>
                  <a:pt x="38254" y="145541"/>
                  <a:pt x="67846" y="174649"/>
                  <a:pt x="104295" y="174649"/>
                </a:cubicBezTo>
                <a:cubicBezTo>
                  <a:pt x="113318" y="174649"/>
                  <a:pt x="121956" y="172830"/>
                  <a:pt x="129839" y="169539"/>
                </a:cubicBezTo>
                <a:lnTo>
                  <a:pt x="141600" y="161738"/>
                </a:lnTo>
                <a:lnTo>
                  <a:pt x="150850" y="155603"/>
                </a:lnTo>
                <a:cubicBezTo>
                  <a:pt x="162849" y="143834"/>
                  <a:pt x="170338" y="127573"/>
                  <a:pt x="170338" y="109605"/>
                </a:cubicBezTo>
                <a:cubicBezTo>
                  <a:pt x="170338" y="73309"/>
                  <a:pt x="140384" y="43842"/>
                  <a:pt x="104295" y="43842"/>
                </a:cubicBezTo>
                <a:close/>
                <a:moveTo>
                  <a:pt x="22014" y="8625"/>
                </a:moveTo>
                <a:cubicBezTo>
                  <a:pt x="14796" y="8625"/>
                  <a:pt x="8661" y="14734"/>
                  <a:pt x="8661" y="21921"/>
                </a:cubicBezTo>
                <a:lnTo>
                  <a:pt x="8661" y="209866"/>
                </a:lnTo>
                <a:lnTo>
                  <a:pt x="166728" y="209866"/>
                </a:lnTo>
                <a:lnTo>
                  <a:pt x="151571" y="194773"/>
                </a:lnTo>
                <a:cubicBezTo>
                  <a:pt x="149767" y="193336"/>
                  <a:pt x="149767" y="190461"/>
                  <a:pt x="151571" y="188664"/>
                </a:cubicBezTo>
                <a:lnTo>
                  <a:pt x="154458" y="185789"/>
                </a:lnTo>
                <a:lnTo>
                  <a:pt x="141827" y="173211"/>
                </a:lnTo>
                <a:cubicBezTo>
                  <a:pt x="130640" y="179680"/>
                  <a:pt x="118009" y="183633"/>
                  <a:pt x="104295" y="183633"/>
                </a:cubicBezTo>
                <a:cubicBezTo>
                  <a:pt x="62794" y="183633"/>
                  <a:pt x="29232" y="150212"/>
                  <a:pt x="29232" y="109605"/>
                </a:cubicBezTo>
                <a:cubicBezTo>
                  <a:pt x="29232" y="68638"/>
                  <a:pt x="62794" y="34858"/>
                  <a:pt x="104295" y="34858"/>
                </a:cubicBezTo>
                <a:cubicBezTo>
                  <a:pt x="145436" y="34858"/>
                  <a:pt x="178999" y="68638"/>
                  <a:pt x="178999" y="109605"/>
                </a:cubicBezTo>
                <a:cubicBezTo>
                  <a:pt x="178999" y="123260"/>
                  <a:pt x="175029" y="135838"/>
                  <a:pt x="168533" y="146619"/>
                </a:cubicBezTo>
                <a:lnTo>
                  <a:pt x="180803" y="159196"/>
                </a:lnTo>
                <a:lnTo>
                  <a:pt x="184051" y="156321"/>
                </a:lnTo>
                <a:cubicBezTo>
                  <a:pt x="185495" y="154525"/>
                  <a:pt x="188743" y="154525"/>
                  <a:pt x="190186" y="156321"/>
                </a:cubicBezTo>
                <a:lnTo>
                  <a:pt x="220140" y="186148"/>
                </a:lnTo>
                <a:cubicBezTo>
                  <a:pt x="224470" y="190461"/>
                  <a:pt x="226636" y="195851"/>
                  <a:pt x="226636" y="201601"/>
                </a:cubicBezTo>
                <a:cubicBezTo>
                  <a:pt x="226636" y="204476"/>
                  <a:pt x="226275" y="207351"/>
                  <a:pt x="225192" y="209866"/>
                </a:cubicBezTo>
                <a:lnTo>
                  <a:pt x="281490" y="209866"/>
                </a:lnTo>
                <a:lnTo>
                  <a:pt x="281490" y="21921"/>
                </a:lnTo>
                <a:cubicBezTo>
                  <a:pt x="281490" y="14734"/>
                  <a:pt x="275355" y="8625"/>
                  <a:pt x="268137" y="8625"/>
                </a:cubicBezTo>
                <a:lnTo>
                  <a:pt x="22014" y="8625"/>
                </a:lnTo>
                <a:close/>
                <a:moveTo>
                  <a:pt x="22014" y="0"/>
                </a:moveTo>
                <a:lnTo>
                  <a:pt x="268137" y="0"/>
                </a:lnTo>
                <a:cubicBezTo>
                  <a:pt x="280407" y="0"/>
                  <a:pt x="290151" y="9703"/>
                  <a:pt x="290151" y="21921"/>
                </a:cubicBezTo>
                <a:lnTo>
                  <a:pt x="290151" y="231787"/>
                </a:lnTo>
                <a:cubicBezTo>
                  <a:pt x="290151" y="243646"/>
                  <a:pt x="280407" y="253708"/>
                  <a:pt x="268137" y="253708"/>
                </a:cubicBezTo>
                <a:lnTo>
                  <a:pt x="202456" y="253708"/>
                </a:lnTo>
                <a:lnTo>
                  <a:pt x="202456" y="279941"/>
                </a:lnTo>
                <a:lnTo>
                  <a:pt x="233132" y="279941"/>
                </a:lnTo>
                <a:cubicBezTo>
                  <a:pt x="235658" y="279941"/>
                  <a:pt x="237462" y="281738"/>
                  <a:pt x="237462" y="284253"/>
                </a:cubicBezTo>
                <a:cubicBezTo>
                  <a:pt x="237462" y="286769"/>
                  <a:pt x="235658" y="288566"/>
                  <a:pt x="233132" y="288566"/>
                </a:cubicBezTo>
                <a:lnTo>
                  <a:pt x="57381" y="288566"/>
                </a:lnTo>
                <a:cubicBezTo>
                  <a:pt x="54854" y="288566"/>
                  <a:pt x="53050" y="286769"/>
                  <a:pt x="53050" y="284253"/>
                </a:cubicBezTo>
                <a:cubicBezTo>
                  <a:pt x="53050" y="281738"/>
                  <a:pt x="54854" y="279941"/>
                  <a:pt x="57381" y="279941"/>
                </a:cubicBezTo>
                <a:lnTo>
                  <a:pt x="88056" y="279941"/>
                </a:lnTo>
                <a:lnTo>
                  <a:pt x="88056" y="253708"/>
                </a:lnTo>
                <a:lnTo>
                  <a:pt x="22014" y="253708"/>
                </a:lnTo>
                <a:cubicBezTo>
                  <a:pt x="10105" y="253708"/>
                  <a:pt x="0" y="243646"/>
                  <a:pt x="0" y="231787"/>
                </a:cubicBezTo>
                <a:lnTo>
                  <a:pt x="0" y="21921"/>
                </a:lnTo>
                <a:cubicBezTo>
                  <a:pt x="0" y="9703"/>
                  <a:pt x="10105" y="0"/>
                  <a:pt x="22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2" name="Freeform 997">
            <a:extLst>
              <a:ext uri="{FF2B5EF4-FFF2-40B4-BE49-F238E27FC236}">
                <a16:creationId xmlns:a16="http://schemas.microsoft.com/office/drawing/2014/main" id="{8188C604-2E91-924F-99F5-EC11B1154D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13235" y="3707655"/>
            <a:ext cx="1146672" cy="1146672"/>
          </a:xfrm>
          <a:custGeom>
            <a:avLst/>
            <a:gdLst>
              <a:gd name="T0" fmla="*/ 2743738 w 290153"/>
              <a:gd name="T1" fmla="*/ 5217835 h 290151"/>
              <a:gd name="T2" fmla="*/ 2590485 w 290153"/>
              <a:gd name="T3" fmla="*/ 5283497 h 290151"/>
              <a:gd name="T4" fmla="*/ 978980 w 290153"/>
              <a:gd name="T5" fmla="*/ 5152141 h 290151"/>
              <a:gd name="T6" fmla="*/ 1107989 w 290153"/>
              <a:gd name="T7" fmla="*/ 5283497 h 290151"/>
              <a:gd name="T8" fmla="*/ 948606 w 290153"/>
              <a:gd name="T9" fmla="*/ 5217835 h 290151"/>
              <a:gd name="T10" fmla="*/ 4517387 w 290153"/>
              <a:gd name="T11" fmla="*/ 5122939 h 290151"/>
              <a:gd name="T12" fmla="*/ 3942893 w 290153"/>
              <a:gd name="T13" fmla="*/ 5305086 h 290151"/>
              <a:gd name="T14" fmla="*/ 1861878 w 290153"/>
              <a:gd name="T15" fmla="*/ 5122939 h 290151"/>
              <a:gd name="T16" fmla="*/ 1770764 w 290153"/>
              <a:gd name="T17" fmla="*/ 5214011 h 290151"/>
              <a:gd name="T18" fmla="*/ 172053 w 290153"/>
              <a:gd name="T19" fmla="*/ 5104082 h 290151"/>
              <a:gd name="T20" fmla="*/ 3490559 w 290153"/>
              <a:gd name="T21" fmla="*/ 5104082 h 290151"/>
              <a:gd name="T22" fmla="*/ 437179 w 290153"/>
              <a:gd name="T23" fmla="*/ 4845288 h 290151"/>
              <a:gd name="T24" fmla="*/ 4387748 w 290153"/>
              <a:gd name="T25" fmla="*/ 2873914 h 290151"/>
              <a:gd name="T26" fmla="*/ 4296658 w 290153"/>
              <a:gd name="T27" fmla="*/ 2782836 h 290151"/>
              <a:gd name="T28" fmla="*/ 2901824 w 290153"/>
              <a:gd name="T29" fmla="*/ 2964973 h 290151"/>
              <a:gd name="T30" fmla="*/ 1306533 w 290153"/>
              <a:gd name="T31" fmla="*/ 2094268 h 290151"/>
              <a:gd name="T32" fmla="*/ 2088597 w 290153"/>
              <a:gd name="T33" fmla="*/ 2437693 h 290151"/>
              <a:gd name="T34" fmla="*/ 1270694 w 290153"/>
              <a:gd name="T35" fmla="*/ 2616544 h 290151"/>
              <a:gd name="T36" fmla="*/ 689548 w 290153"/>
              <a:gd name="T37" fmla="*/ 2874128 h 290151"/>
              <a:gd name="T38" fmla="*/ 1270694 w 290153"/>
              <a:gd name="T39" fmla="*/ 3131707 h 290151"/>
              <a:gd name="T40" fmla="*/ 2088597 w 290153"/>
              <a:gd name="T41" fmla="*/ 3310560 h 290151"/>
              <a:gd name="T42" fmla="*/ 1306533 w 290153"/>
              <a:gd name="T43" fmla="*/ 3653985 h 290151"/>
              <a:gd name="T44" fmla="*/ 510197 w 290153"/>
              <a:gd name="T45" fmla="*/ 2938529 h 290151"/>
              <a:gd name="T46" fmla="*/ 1306533 w 290153"/>
              <a:gd name="T47" fmla="*/ 2094268 h 290151"/>
              <a:gd name="T48" fmla="*/ 3672889 w 290153"/>
              <a:gd name="T49" fmla="*/ 2196805 h 290151"/>
              <a:gd name="T50" fmla="*/ 3811565 w 290153"/>
              <a:gd name="T51" fmla="*/ 2499420 h 290151"/>
              <a:gd name="T52" fmla="*/ 3585338 w 290153"/>
              <a:gd name="T53" fmla="*/ 2787637 h 290151"/>
              <a:gd name="T54" fmla="*/ 3672889 w 290153"/>
              <a:gd name="T55" fmla="*/ 3637849 h 290151"/>
              <a:gd name="T56" fmla="*/ 3490479 w 290153"/>
              <a:gd name="T57" fmla="*/ 3544189 h 290151"/>
              <a:gd name="T58" fmla="*/ 3351827 w 290153"/>
              <a:gd name="T59" fmla="*/ 3241556 h 290151"/>
              <a:gd name="T60" fmla="*/ 3585338 w 290153"/>
              <a:gd name="T61" fmla="*/ 2960563 h 290151"/>
              <a:gd name="T62" fmla="*/ 3490479 w 290153"/>
              <a:gd name="T63" fmla="*/ 2110349 h 290151"/>
              <a:gd name="T64" fmla="*/ 2501455 w 290153"/>
              <a:gd name="T65" fmla="*/ 2889939 h 290151"/>
              <a:gd name="T66" fmla="*/ 3583707 w 290153"/>
              <a:gd name="T67" fmla="*/ 1811589 h 290151"/>
              <a:gd name="T68" fmla="*/ 172053 w 290153"/>
              <a:gd name="T69" fmla="*/ 4406762 h 290151"/>
              <a:gd name="T70" fmla="*/ 3490559 w 290153"/>
              <a:gd name="T71" fmla="*/ 4406762 h 290151"/>
              <a:gd name="T72" fmla="*/ 3490559 w 290153"/>
              <a:gd name="T73" fmla="*/ 1639084 h 290151"/>
              <a:gd name="T74" fmla="*/ 437179 w 290153"/>
              <a:gd name="T75" fmla="*/ 1107054 h 290151"/>
              <a:gd name="T76" fmla="*/ 4609577 w 290153"/>
              <a:gd name="T77" fmla="*/ 533785 h 290151"/>
              <a:gd name="T78" fmla="*/ 3857768 w 290153"/>
              <a:gd name="T79" fmla="*/ 533785 h 290151"/>
              <a:gd name="T80" fmla="*/ 1952900 w 290153"/>
              <a:gd name="T81" fmla="*/ 533785 h 290151"/>
              <a:gd name="T82" fmla="*/ 1861878 w 290153"/>
              <a:gd name="T83" fmla="*/ 442755 h 290151"/>
              <a:gd name="T84" fmla="*/ 172053 w 290153"/>
              <a:gd name="T85" fmla="*/ 1020801 h 290151"/>
              <a:gd name="T86" fmla="*/ 3490559 w 290153"/>
              <a:gd name="T87" fmla="*/ 1020801 h 290151"/>
              <a:gd name="T88" fmla="*/ 673727 w 290153"/>
              <a:gd name="T89" fmla="*/ 172546 h 290151"/>
              <a:gd name="T90" fmla="*/ 5779473 w 290153"/>
              <a:gd name="T91" fmla="*/ 201335 h 290151"/>
              <a:gd name="T92" fmla="*/ 3722119 w 290153"/>
              <a:gd name="T93" fmla="*/ 5779816 h 290151"/>
              <a:gd name="T94" fmla="*/ 5579492 w 290153"/>
              <a:gd name="T95" fmla="*/ 5607295 h 290151"/>
              <a:gd name="T96" fmla="*/ 3950722 w 290153"/>
              <a:gd name="T97" fmla="*/ 4845288 h 290151"/>
              <a:gd name="T98" fmla="*/ 5608036 w 290153"/>
              <a:gd name="T99" fmla="*/ 4672755 h 290151"/>
              <a:gd name="T100" fmla="*/ 3865010 w 290153"/>
              <a:gd name="T101" fmla="*/ 1020801 h 290151"/>
              <a:gd name="T102" fmla="*/ 5608036 w 290153"/>
              <a:gd name="T103" fmla="*/ 201335 h 290151"/>
              <a:gd name="T104" fmla="*/ 3636408 w 290153"/>
              <a:gd name="T105" fmla="*/ 86204 h 290151"/>
              <a:gd name="T106" fmla="*/ 3003162 w 290153"/>
              <a:gd name="T107" fmla="*/ 0 h 290151"/>
              <a:gd name="T108" fmla="*/ 4830816 w 290153"/>
              <a:gd name="T109" fmla="*/ 2889939 h 290151"/>
              <a:gd name="T110" fmla="*/ 3003162 w 290153"/>
              <a:gd name="T111" fmla="*/ 5779816 h 290151"/>
              <a:gd name="T112" fmla="*/ 0 w 290153"/>
              <a:gd name="T113" fmla="*/ 668573 h 29015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0153" h="290151">
                <a:moveTo>
                  <a:pt x="130053" y="258641"/>
                </a:moveTo>
                <a:cubicBezTo>
                  <a:pt x="131884" y="257175"/>
                  <a:pt x="134815" y="257175"/>
                  <a:pt x="136647" y="258641"/>
                </a:cubicBezTo>
                <a:cubicBezTo>
                  <a:pt x="137013" y="259373"/>
                  <a:pt x="137746" y="260839"/>
                  <a:pt x="137746" y="261938"/>
                </a:cubicBezTo>
                <a:cubicBezTo>
                  <a:pt x="137746" y="263037"/>
                  <a:pt x="137013" y="264136"/>
                  <a:pt x="136647" y="265235"/>
                </a:cubicBezTo>
                <a:cubicBezTo>
                  <a:pt x="135548" y="265968"/>
                  <a:pt x="134449" y="266334"/>
                  <a:pt x="133350" y="266334"/>
                </a:cubicBezTo>
                <a:cubicBezTo>
                  <a:pt x="131884" y="266334"/>
                  <a:pt x="130785" y="265968"/>
                  <a:pt x="130053" y="265235"/>
                </a:cubicBezTo>
                <a:cubicBezTo>
                  <a:pt x="129320" y="264136"/>
                  <a:pt x="128587" y="263037"/>
                  <a:pt x="128587" y="261938"/>
                </a:cubicBezTo>
                <a:cubicBezTo>
                  <a:pt x="128587" y="260839"/>
                  <a:pt x="129320" y="259373"/>
                  <a:pt x="130053" y="258641"/>
                </a:cubicBezTo>
                <a:close/>
                <a:moveTo>
                  <a:pt x="49149" y="258641"/>
                </a:moveTo>
                <a:cubicBezTo>
                  <a:pt x="51054" y="257175"/>
                  <a:pt x="53721" y="257175"/>
                  <a:pt x="55626" y="258641"/>
                </a:cubicBezTo>
                <a:cubicBezTo>
                  <a:pt x="56388" y="259373"/>
                  <a:pt x="56769" y="260839"/>
                  <a:pt x="56769" y="261938"/>
                </a:cubicBezTo>
                <a:cubicBezTo>
                  <a:pt x="56769" y="263037"/>
                  <a:pt x="56388" y="264136"/>
                  <a:pt x="55626" y="265235"/>
                </a:cubicBezTo>
                <a:cubicBezTo>
                  <a:pt x="54864" y="265968"/>
                  <a:pt x="53340" y="266334"/>
                  <a:pt x="52578" y="266334"/>
                </a:cubicBezTo>
                <a:cubicBezTo>
                  <a:pt x="51054" y="266334"/>
                  <a:pt x="49911" y="265968"/>
                  <a:pt x="49149" y="265235"/>
                </a:cubicBezTo>
                <a:cubicBezTo>
                  <a:pt x="48006" y="264136"/>
                  <a:pt x="47625" y="263037"/>
                  <a:pt x="47625" y="261938"/>
                </a:cubicBezTo>
                <a:cubicBezTo>
                  <a:pt x="47625" y="260839"/>
                  <a:pt x="48006" y="259373"/>
                  <a:pt x="49149" y="258641"/>
                </a:cubicBezTo>
                <a:close/>
                <a:moveTo>
                  <a:pt x="197948" y="257175"/>
                </a:moveTo>
                <a:lnTo>
                  <a:pt x="226790" y="257175"/>
                </a:lnTo>
                <a:cubicBezTo>
                  <a:pt x="229639" y="257175"/>
                  <a:pt x="231419" y="259080"/>
                  <a:pt x="231419" y="261747"/>
                </a:cubicBezTo>
                <a:cubicBezTo>
                  <a:pt x="231419" y="264033"/>
                  <a:pt x="229639" y="266319"/>
                  <a:pt x="226790" y="266319"/>
                </a:cubicBezTo>
                <a:lnTo>
                  <a:pt x="197948" y="266319"/>
                </a:lnTo>
                <a:cubicBezTo>
                  <a:pt x="195812" y="266319"/>
                  <a:pt x="193675" y="264033"/>
                  <a:pt x="193675" y="261747"/>
                </a:cubicBezTo>
                <a:cubicBezTo>
                  <a:pt x="193675" y="259080"/>
                  <a:pt x="195812" y="257175"/>
                  <a:pt x="197948" y="257175"/>
                </a:cubicBezTo>
                <a:close/>
                <a:moveTo>
                  <a:pt x="93472" y="257175"/>
                </a:moveTo>
                <a:cubicBezTo>
                  <a:pt x="96139" y="257175"/>
                  <a:pt x="98044" y="259080"/>
                  <a:pt x="98044" y="261747"/>
                </a:cubicBezTo>
                <a:cubicBezTo>
                  <a:pt x="98044" y="264033"/>
                  <a:pt x="96139" y="266319"/>
                  <a:pt x="93472" y="266319"/>
                </a:cubicBezTo>
                <a:cubicBezTo>
                  <a:pt x="91186" y="266319"/>
                  <a:pt x="88900" y="264033"/>
                  <a:pt x="88900" y="261747"/>
                </a:cubicBezTo>
                <a:cubicBezTo>
                  <a:pt x="88900" y="259080"/>
                  <a:pt x="91186" y="257175"/>
                  <a:pt x="93472" y="257175"/>
                </a:cubicBezTo>
                <a:close/>
                <a:moveTo>
                  <a:pt x="8636" y="238906"/>
                </a:moveTo>
                <a:lnTo>
                  <a:pt x="8636" y="256228"/>
                </a:lnTo>
                <a:cubicBezTo>
                  <a:pt x="8636" y="269942"/>
                  <a:pt x="20150" y="281490"/>
                  <a:pt x="33824" y="281490"/>
                </a:cubicBezTo>
                <a:lnTo>
                  <a:pt x="150770" y="281490"/>
                </a:lnTo>
                <a:cubicBezTo>
                  <a:pt x="164444" y="281490"/>
                  <a:pt x="175239" y="269942"/>
                  <a:pt x="175239" y="256228"/>
                </a:cubicBezTo>
                <a:lnTo>
                  <a:pt x="175239" y="238906"/>
                </a:lnTo>
                <a:cubicBezTo>
                  <a:pt x="171640" y="241432"/>
                  <a:pt x="167322" y="243236"/>
                  <a:pt x="162285" y="243236"/>
                </a:cubicBezTo>
                <a:lnTo>
                  <a:pt x="21950" y="243236"/>
                </a:lnTo>
                <a:cubicBezTo>
                  <a:pt x="17272" y="243236"/>
                  <a:pt x="12594" y="241432"/>
                  <a:pt x="8636" y="238906"/>
                </a:cubicBezTo>
                <a:close/>
                <a:moveTo>
                  <a:pt x="215709" y="139700"/>
                </a:moveTo>
                <a:cubicBezTo>
                  <a:pt x="218376" y="139700"/>
                  <a:pt x="220281" y="141605"/>
                  <a:pt x="220281" y="144272"/>
                </a:cubicBezTo>
                <a:cubicBezTo>
                  <a:pt x="220281" y="146939"/>
                  <a:pt x="218376" y="148844"/>
                  <a:pt x="215709" y="148844"/>
                </a:cubicBezTo>
                <a:cubicBezTo>
                  <a:pt x="213423" y="148844"/>
                  <a:pt x="211137" y="146939"/>
                  <a:pt x="211137" y="144272"/>
                </a:cubicBezTo>
                <a:cubicBezTo>
                  <a:pt x="211137" y="141605"/>
                  <a:pt x="213423" y="139700"/>
                  <a:pt x="215709" y="139700"/>
                </a:cubicBezTo>
                <a:close/>
                <a:moveTo>
                  <a:pt x="145683" y="139700"/>
                </a:moveTo>
                <a:cubicBezTo>
                  <a:pt x="148248" y="139700"/>
                  <a:pt x="150446" y="141605"/>
                  <a:pt x="150446" y="144272"/>
                </a:cubicBezTo>
                <a:cubicBezTo>
                  <a:pt x="150446" y="146939"/>
                  <a:pt x="148248" y="148844"/>
                  <a:pt x="145683" y="148844"/>
                </a:cubicBezTo>
                <a:cubicBezTo>
                  <a:pt x="143485" y="148844"/>
                  <a:pt x="141287" y="146939"/>
                  <a:pt x="141287" y="144272"/>
                </a:cubicBezTo>
                <a:cubicBezTo>
                  <a:pt x="141287" y="141605"/>
                  <a:pt x="143485" y="139700"/>
                  <a:pt x="145683" y="139700"/>
                </a:cubicBezTo>
                <a:close/>
                <a:moveTo>
                  <a:pt x="65594" y="105134"/>
                </a:moveTo>
                <a:cubicBezTo>
                  <a:pt x="67035" y="105853"/>
                  <a:pt x="68115" y="107648"/>
                  <a:pt x="68115" y="109085"/>
                </a:cubicBezTo>
                <a:lnTo>
                  <a:pt x="68115" y="122374"/>
                </a:lnTo>
                <a:lnTo>
                  <a:pt x="104855" y="122374"/>
                </a:lnTo>
                <a:cubicBezTo>
                  <a:pt x="107016" y="122374"/>
                  <a:pt x="109177" y="124170"/>
                  <a:pt x="109177" y="126684"/>
                </a:cubicBezTo>
                <a:cubicBezTo>
                  <a:pt x="109177" y="129198"/>
                  <a:pt x="107016" y="131353"/>
                  <a:pt x="104855" y="131353"/>
                </a:cubicBezTo>
                <a:lnTo>
                  <a:pt x="63793" y="131353"/>
                </a:lnTo>
                <a:cubicBezTo>
                  <a:pt x="61632" y="131353"/>
                  <a:pt x="59471" y="129198"/>
                  <a:pt x="59471" y="126684"/>
                </a:cubicBezTo>
                <a:lnTo>
                  <a:pt x="59471" y="119860"/>
                </a:lnTo>
                <a:lnTo>
                  <a:pt x="34618" y="144283"/>
                </a:lnTo>
                <a:lnTo>
                  <a:pt x="59471" y="168706"/>
                </a:lnTo>
                <a:lnTo>
                  <a:pt x="59471" y="161882"/>
                </a:lnTo>
                <a:cubicBezTo>
                  <a:pt x="59471" y="159368"/>
                  <a:pt x="61632" y="157213"/>
                  <a:pt x="63793" y="157213"/>
                </a:cubicBezTo>
                <a:lnTo>
                  <a:pt x="104855" y="157213"/>
                </a:lnTo>
                <a:cubicBezTo>
                  <a:pt x="107016" y="157213"/>
                  <a:pt x="109177" y="159368"/>
                  <a:pt x="109177" y="161882"/>
                </a:cubicBezTo>
                <a:cubicBezTo>
                  <a:pt x="109177" y="164037"/>
                  <a:pt x="107016" y="166192"/>
                  <a:pt x="104855" y="166192"/>
                </a:cubicBezTo>
                <a:lnTo>
                  <a:pt x="68115" y="166192"/>
                </a:lnTo>
                <a:lnTo>
                  <a:pt x="68115" y="179481"/>
                </a:lnTo>
                <a:cubicBezTo>
                  <a:pt x="68115" y="180918"/>
                  <a:pt x="67035" y="182714"/>
                  <a:pt x="65594" y="183432"/>
                </a:cubicBezTo>
                <a:cubicBezTo>
                  <a:pt x="64874" y="183432"/>
                  <a:pt x="64513" y="183791"/>
                  <a:pt x="63793" y="183791"/>
                </a:cubicBezTo>
                <a:cubicBezTo>
                  <a:pt x="62713" y="183791"/>
                  <a:pt x="61632" y="183073"/>
                  <a:pt x="60551" y="182354"/>
                </a:cubicBezTo>
                <a:lnTo>
                  <a:pt x="25613" y="147516"/>
                </a:lnTo>
                <a:cubicBezTo>
                  <a:pt x="23812" y="145361"/>
                  <a:pt x="23812" y="142847"/>
                  <a:pt x="25613" y="141051"/>
                </a:cubicBezTo>
                <a:lnTo>
                  <a:pt x="60551" y="106212"/>
                </a:lnTo>
                <a:cubicBezTo>
                  <a:pt x="61992" y="104775"/>
                  <a:pt x="63793" y="104775"/>
                  <a:pt x="65594" y="105134"/>
                </a:cubicBezTo>
                <a:close/>
                <a:moveTo>
                  <a:pt x="179998" y="101600"/>
                </a:moveTo>
                <a:cubicBezTo>
                  <a:pt x="182196" y="101600"/>
                  <a:pt x="184394" y="103770"/>
                  <a:pt x="184394" y="105941"/>
                </a:cubicBezTo>
                <a:lnTo>
                  <a:pt x="184394" y="110281"/>
                </a:lnTo>
                <a:cubicBezTo>
                  <a:pt x="191355" y="111728"/>
                  <a:pt x="196850" y="116068"/>
                  <a:pt x="199780" y="122218"/>
                </a:cubicBezTo>
                <a:cubicBezTo>
                  <a:pt x="200513" y="124388"/>
                  <a:pt x="199414" y="126920"/>
                  <a:pt x="197216" y="128005"/>
                </a:cubicBezTo>
                <a:cubicBezTo>
                  <a:pt x="195018" y="129090"/>
                  <a:pt x="192454" y="128005"/>
                  <a:pt x="191355" y="125473"/>
                </a:cubicBezTo>
                <a:cubicBezTo>
                  <a:pt x="189523" y="121494"/>
                  <a:pt x="185127" y="118962"/>
                  <a:pt x="179998" y="118962"/>
                </a:cubicBezTo>
                <a:cubicBezTo>
                  <a:pt x="173037" y="118962"/>
                  <a:pt x="167542" y="123303"/>
                  <a:pt x="167542" y="129090"/>
                </a:cubicBezTo>
                <a:cubicBezTo>
                  <a:pt x="167542" y="136324"/>
                  <a:pt x="171572" y="139941"/>
                  <a:pt x="179998" y="139941"/>
                </a:cubicBezTo>
                <a:cubicBezTo>
                  <a:pt x="195751" y="139941"/>
                  <a:pt x="201246" y="149708"/>
                  <a:pt x="201246" y="159112"/>
                </a:cubicBezTo>
                <a:cubicBezTo>
                  <a:pt x="201246" y="168516"/>
                  <a:pt x="193919" y="176474"/>
                  <a:pt x="184394" y="178283"/>
                </a:cubicBezTo>
                <a:lnTo>
                  <a:pt x="184394" y="182623"/>
                </a:lnTo>
                <a:cubicBezTo>
                  <a:pt x="184394" y="184793"/>
                  <a:pt x="182196" y="186964"/>
                  <a:pt x="179998" y="186964"/>
                </a:cubicBezTo>
                <a:cubicBezTo>
                  <a:pt x="177434" y="186964"/>
                  <a:pt x="175236" y="184793"/>
                  <a:pt x="175236" y="182623"/>
                </a:cubicBezTo>
                <a:lnTo>
                  <a:pt x="175236" y="177921"/>
                </a:lnTo>
                <a:cubicBezTo>
                  <a:pt x="168275" y="176836"/>
                  <a:pt x="162780" y="172495"/>
                  <a:pt x="160215" y="166346"/>
                </a:cubicBezTo>
                <a:cubicBezTo>
                  <a:pt x="159116" y="164176"/>
                  <a:pt x="160215" y="161644"/>
                  <a:pt x="162780" y="160559"/>
                </a:cubicBezTo>
                <a:cubicBezTo>
                  <a:pt x="164612" y="159474"/>
                  <a:pt x="167542" y="160559"/>
                  <a:pt x="168275" y="162729"/>
                </a:cubicBezTo>
                <a:cubicBezTo>
                  <a:pt x="170107" y="167070"/>
                  <a:pt x="174869" y="169963"/>
                  <a:pt x="179998" y="169963"/>
                </a:cubicBezTo>
                <a:cubicBezTo>
                  <a:pt x="186592" y="169963"/>
                  <a:pt x="192087" y="165261"/>
                  <a:pt x="192087" y="159112"/>
                </a:cubicBezTo>
                <a:cubicBezTo>
                  <a:pt x="192087" y="152239"/>
                  <a:pt x="188057" y="148622"/>
                  <a:pt x="179998" y="148622"/>
                </a:cubicBezTo>
                <a:cubicBezTo>
                  <a:pt x="164245" y="148622"/>
                  <a:pt x="158750" y="138856"/>
                  <a:pt x="158750" y="129090"/>
                </a:cubicBezTo>
                <a:cubicBezTo>
                  <a:pt x="158750" y="120047"/>
                  <a:pt x="166077" y="112090"/>
                  <a:pt x="175236" y="110281"/>
                </a:cubicBezTo>
                <a:lnTo>
                  <a:pt x="175236" y="105941"/>
                </a:lnTo>
                <a:cubicBezTo>
                  <a:pt x="175236" y="103770"/>
                  <a:pt x="177434" y="101600"/>
                  <a:pt x="179998" y="101600"/>
                </a:cubicBezTo>
                <a:close/>
                <a:moveTo>
                  <a:pt x="179916" y="90943"/>
                </a:moveTo>
                <a:cubicBezTo>
                  <a:pt x="150050" y="90943"/>
                  <a:pt x="125582" y="115122"/>
                  <a:pt x="125582" y="145076"/>
                </a:cubicBezTo>
                <a:cubicBezTo>
                  <a:pt x="125582" y="175029"/>
                  <a:pt x="150050" y="199569"/>
                  <a:pt x="179916" y="199569"/>
                </a:cubicBezTo>
                <a:cubicBezTo>
                  <a:pt x="209783" y="199569"/>
                  <a:pt x="233891" y="175029"/>
                  <a:pt x="233891" y="145076"/>
                </a:cubicBezTo>
                <a:cubicBezTo>
                  <a:pt x="233891" y="115122"/>
                  <a:pt x="209783" y="90943"/>
                  <a:pt x="179916" y="90943"/>
                </a:cubicBezTo>
                <a:close/>
                <a:moveTo>
                  <a:pt x="21950" y="55576"/>
                </a:moveTo>
                <a:cubicBezTo>
                  <a:pt x="14753" y="55576"/>
                  <a:pt x="8636" y="61711"/>
                  <a:pt x="8636" y="68929"/>
                </a:cubicBezTo>
                <a:lnTo>
                  <a:pt x="8636" y="221222"/>
                </a:lnTo>
                <a:cubicBezTo>
                  <a:pt x="8636" y="228801"/>
                  <a:pt x="14753" y="234575"/>
                  <a:pt x="21950" y="234575"/>
                </a:cubicBezTo>
                <a:lnTo>
                  <a:pt x="162285" y="234575"/>
                </a:lnTo>
                <a:cubicBezTo>
                  <a:pt x="169481" y="234575"/>
                  <a:pt x="175239" y="228801"/>
                  <a:pt x="175239" y="221222"/>
                </a:cubicBezTo>
                <a:lnTo>
                  <a:pt x="175239" y="207870"/>
                </a:lnTo>
                <a:cubicBezTo>
                  <a:pt x="142854" y="205344"/>
                  <a:pt x="116946" y="178277"/>
                  <a:pt x="116946" y="145076"/>
                </a:cubicBezTo>
                <a:cubicBezTo>
                  <a:pt x="116946" y="111874"/>
                  <a:pt x="142854" y="84447"/>
                  <a:pt x="175239" y="82282"/>
                </a:cubicBezTo>
                <a:lnTo>
                  <a:pt x="175239" y="68929"/>
                </a:lnTo>
                <a:cubicBezTo>
                  <a:pt x="175239" y="61711"/>
                  <a:pt x="169481" y="55576"/>
                  <a:pt x="162285" y="55576"/>
                </a:cubicBezTo>
                <a:lnTo>
                  <a:pt x="21950" y="55576"/>
                </a:lnTo>
                <a:close/>
                <a:moveTo>
                  <a:pt x="197948" y="22225"/>
                </a:moveTo>
                <a:lnTo>
                  <a:pt x="226790" y="22225"/>
                </a:lnTo>
                <a:cubicBezTo>
                  <a:pt x="229639" y="22225"/>
                  <a:pt x="231419" y="24130"/>
                  <a:pt x="231419" y="26797"/>
                </a:cubicBezTo>
                <a:cubicBezTo>
                  <a:pt x="231419" y="29464"/>
                  <a:pt x="229639" y="31369"/>
                  <a:pt x="226790" y="31369"/>
                </a:cubicBezTo>
                <a:lnTo>
                  <a:pt x="197948" y="31369"/>
                </a:lnTo>
                <a:cubicBezTo>
                  <a:pt x="195812" y="31369"/>
                  <a:pt x="193675" y="29464"/>
                  <a:pt x="193675" y="26797"/>
                </a:cubicBezTo>
                <a:cubicBezTo>
                  <a:pt x="193675" y="24130"/>
                  <a:pt x="195812" y="22225"/>
                  <a:pt x="197948" y="22225"/>
                </a:cubicBezTo>
                <a:close/>
                <a:moveTo>
                  <a:pt x="93472" y="22225"/>
                </a:moveTo>
                <a:cubicBezTo>
                  <a:pt x="96139" y="22225"/>
                  <a:pt x="98044" y="24130"/>
                  <a:pt x="98044" y="26797"/>
                </a:cubicBezTo>
                <a:cubicBezTo>
                  <a:pt x="98044" y="29464"/>
                  <a:pt x="96139" y="31369"/>
                  <a:pt x="93472" y="31369"/>
                </a:cubicBezTo>
                <a:cubicBezTo>
                  <a:pt x="91186" y="31369"/>
                  <a:pt x="88900" y="29464"/>
                  <a:pt x="88900" y="26797"/>
                </a:cubicBezTo>
                <a:cubicBezTo>
                  <a:pt x="88900" y="24130"/>
                  <a:pt x="91186" y="22225"/>
                  <a:pt x="93472" y="22225"/>
                </a:cubicBezTo>
                <a:close/>
                <a:moveTo>
                  <a:pt x="33824" y="8661"/>
                </a:moveTo>
                <a:cubicBezTo>
                  <a:pt x="20150" y="8661"/>
                  <a:pt x="8636" y="20209"/>
                  <a:pt x="8636" y="33562"/>
                </a:cubicBezTo>
                <a:lnTo>
                  <a:pt x="8636" y="51245"/>
                </a:lnTo>
                <a:cubicBezTo>
                  <a:pt x="12594" y="48719"/>
                  <a:pt x="17272" y="46915"/>
                  <a:pt x="21950" y="46915"/>
                </a:cubicBezTo>
                <a:lnTo>
                  <a:pt x="162285" y="46915"/>
                </a:lnTo>
                <a:cubicBezTo>
                  <a:pt x="167322" y="46915"/>
                  <a:pt x="171640" y="48719"/>
                  <a:pt x="175239" y="51245"/>
                </a:cubicBezTo>
                <a:lnTo>
                  <a:pt x="175239" y="33562"/>
                </a:lnTo>
                <a:cubicBezTo>
                  <a:pt x="175239" y="20209"/>
                  <a:pt x="164444" y="8661"/>
                  <a:pt x="150770" y="8661"/>
                </a:cubicBezTo>
                <a:lnTo>
                  <a:pt x="33824" y="8661"/>
                </a:lnTo>
                <a:close/>
                <a:moveTo>
                  <a:pt x="186866" y="0"/>
                </a:moveTo>
                <a:lnTo>
                  <a:pt x="280112" y="0"/>
                </a:lnTo>
                <a:cubicBezTo>
                  <a:pt x="285491" y="0"/>
                  <a:pt x="290153" y="4691"/>
                  <a:pt x="290153" y="10105"/>
                </a:cubicBezTo>
                <a:lnTo>
                  <a:pt x="290153" y="280047"/>
                </a:lnTo>
                <a:cubicBezTo>
                  <a:pt x="290153" y="285460"/>
                  <a:pt x="285491" y="290151"/>
                  <a:pt x="280112" y="290151"/>
                </a:cubicBezTo>
                <a:lnTo>
                  <a:pt x="186866" y="290151"/>
                </a:lnTo>
                <a:cubicBezTo>
                  <a:pt x="184355" y="290151"/>
                  <a:pt x="182562" y="287986"/>
                  <a:pt x="182562" y="285821"/>
                </a:cubicBezTo>
                <a:cubicBezTo>
                  <a:pt x="182562" y="283295"/>
                  <a:pt x="184355" y="281490"/>
                  <a:pt x="186866" y="281490"/>
                </a:cubicBezTo>
                <a:lnTo>
                  <a:pt x="280112" y="281490"/>
                </a:lnTo>
                <a:cubicBezTo>
                  <a:pt x="280829" y="281490"/>
                  <a:pt x="281546" y="280768"/>
                  <a:pt x="281546" y="280047"/>
                </a:cubicBezTo>
                <a:lnTo>
                  <a:pt x="281546" y="243236"/>
                </a:lnTo>
                <a:lnTo>
                  <a:pt x="198342" y="243236"/>
                </a:lnTo>
                <a:cubicBezTo>
                  <a:pt x="196190" y="243236"/>
                  <a:pt x="194039" y="241432"/>
                  <a:pt x="194039" y="238906"/>
                </a:cubicBezTo>
                <a:cubicBezTo>
                  <a:pt x="194039" y="236380"/>
                  <a:pt x="196190" y="234575"/>
                  <a:pt x="198342" y="234575"/>
                </a:cubicBezTo>
                <a:lnTo>
                  <a:pt x="281546" y="234575"/>
                </a:lnTo>
                <a:lnTo>
                  <a:pt x="281546" y="55576"/>
                </a:lnTo>
                <a:lnTo>
                  <a:pt x="198342" y="55576"/>
                </a:lnTo>
                <a:cubicBezTo>
                  <a:pt x="196190" y="55576"/>
                  <a:pt x="194039" y="53772"/>
                  <a:pt x="194039" y="51245"/>
                </a:cubicBezTo>
                <a:cubicBezTo>
                  <a:pt x="194039" y="48719"/>
                  <a:pt x="196190" y="46915"/>
                  <a:pt x="198342" y="46915"/>
                </a:cubicBezTo>
                <a:lnTo>
                  <a:pt x="281546" y="46915"/>
                </a:lnTo>
                <a:lnTo>
                  <a:pt x="281546" y="10105"/>
                </a:lnTo>
                <a:cubicBezTo>
                  <a:pt x="281546" y="9383"/>
                  <a:pt x="280829" y="8661"/>
                  <a:pt x="280112" y="8661"/>
                </a:cubicBezTo>
                <a:lnTo>
                  <a:pt x="186866" y="8661"/>
                </a:lnTo>
                <a:cubicBezTo>
                  <a:pt x="184355" y="8661"/>
                  <a:pt x="182562" y="6857"/>
                  <a:pt x="182562" y="4330"/>
                </a:cubicBezTo>
                <a:cubicBezTo>
                  <a:pt x="182562" y="2165"/>
                  <a:pt x="184355" y="0"/>
                  <a:pt x="186866" y="0"/>
                </a:cubicBezTo>
                <a:close/>
                <a:moveTo>
                  <a:pt x="33824" y="0"/>
                </a:moveTo>
                <a:lnTo>
                  <a:pt x="150770" y="0"/>
                </a:lnTo>
                <a:cubicBezTo>
                  <a:pt x="169121" y="0"/>
                  <a:pt x="184234" y="15157"/>
                  <a:pt x="184234" y="33562"/>
                </a:cubicBezTo>
                <a:lnTo>
                  <a:pt x="184234" y="82282"/>
                </a:lnTo>
                <a:cubicBezTo>
                  <a:pt x="216619" y="84447"/>
                  <a:pt x="242527" y="111874"/>
                  <a:pt x="242527" y="145076"/>
                </a:cubicBezTo>
                <a:cubicBezTo>
                  <a:pt x="242527" y="178277"/>
                  <a:pt x="216619" y="205344"/>
                  <a:pt x="184234" y="207870"/>
                </a:cubicBezTo>
                <a:lnTo>
                  <a:pt x="184234" y="256228"/>
                </a:lnTo>
                <a:cubicBezTo>
                  <a:pt x="184234" y="274994"/>
                  <a:pt x="169121" y="290151"/>
                  <a:pt x="150770" y="290151"/>
                </a:cubicBezTo>
                <a:lnTo>
                  <a:pt x="33824" y="290151"/>
                </a:lnTo>
                <a:cubicBezTo>
                  <a:pt x="15113" y="290151"/>
                  <a:pt x="0" y="274994"/>
                  <a:pt x="0" y="256228"/>
                </a:cubicBezTo>
                <a:lnTo>
                  <a:pt x="0" y="33562"/>
                </a:lnTo>
                <a:cubicBezTo>
                  <a:pt x="0" y="15157"/>
                  <a:pt x="15113" y="0"/>
                  <a:pt x="338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3" name="Freeform 998">
            <a:extLst>
              <a:ext uri="{FF2B5EF4-FFF2-40B4-BE49-F238E27FC236}">
                <a16:creationId xmlns:a16="http://schemas.microsoft.com/office/drawing/2014/main" id="{362034FC-19E9-EE45-A1B1-B0CA8563B8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65517" y="9867157"/>
            <a:ext cx="1146672" cy="1146672"/>
          </a:xfrm>
          <a:custGeom>
            <a:avLst/>
            <a:gdLst>
              <a:gd name="T0" fmla="*/ 4972253 w 289791"/>
              <a:gd name="T1" fmla="*/ 5167028 h 289926"/>
              <a:gd name="T2" fmla="*/ 2130574 w 289791"/>
              <a:gd name="T3" fmla="*/ 4847420 h 289926"/>
              <a:gd name="T4" fmla="*/ 2188591 w 289791"/>
              <a:gd name="T5" fmla="*/ 5041231 h 289926"/>
              <a:gd name="T6" fmla="*/ 2681431 w 289791"/>
              <a:gd name="T7" fmla="*/ 5414429 h 289926"/>
              <a:gd name="T8" fmla="*/ 2058118 w 289791"/>
              <a:gd name="T9" fmla="*/ 5536396 h 289926"/>
              <a:gd name="T10" fmla="*/ 4707041 w 289791"/>
              <a:gd name="T11" fmla="*/ 4555352 h 289926"/>
              <a:gd name="T12" fmla="*/ 4575520 w 289791"/>
              <a:gd name="T13" fmla="*/ 4586135 h 289926"/>
              <a:gd name="T14" fmla="*/ 1816449 w 289791"/>
              <a:gd name="T15" fmla="*/ 4425656 h 289926"/>
              <a:gd name="T16" fmla="*/ 1022651 w 289791"/>
              <a:gd name="T17" fmla="*/ 5314767 h 289926"/>
              <a:gd name="T18" fmla="*/ 1694889 w 289791"/>
              <a:gd name="T19" fmla="*/ 4425656 h 289926"/>
              <a:gd name="T20" fmla="*/ 1399127 w 289791"/>
              <a:gd name="T21" fmla="*/ 4132449 h 289926"/>
              <a:gd name="T22" fmla="*/ 196484 w 289791"/>
              <a:gd name="T23" fmla="*/ 5197643 h 289926"/>
              <a:gd name="T24" fmla="*/ 5555236 w 289791"/>
              <a:gd name="T25" fmla="*/ 3821726 h 289926"/>
              <a:gd name="T26" fmla="*/ 5438448 w 289791"/>
              <a:gd name="T27" fmla="*/ 3852532 h 289926"/>
              <a:gd name="T28" fmla="*/ 258257 w 289791"/>
              <a:gd name="T29" fmla="*/ 3309908 h 289926"/>
              <a:gd name="T30" fmla="*/ 258257 w 289791"/>
              <a:gd name="T31" fmla="*/ 3821944 h 289926"/>
              <a:gd name="T32" fmla="*/ 982801 w 289791"/>
              <a:gd name="T33" fmla="*/ 3580561 h 289926"/>
              <a:gd name="T34" fmla="*/ 437620 w 289791"/>
              <a:gd name="T35" fmla="*/ 4070690 h 289926"/>
              <a:gd name="T36" fmla="*/ 136313 w 289791"/>
              <a:gd name="T37" fmla="*/ 3309908 h 289926"/>
              <a:gd name="T38" fmla="*/ 2598526 w 289791"/>
              <a:gd name="T39" fmla="*/ 4679357 h 289926"/>
              <a:gd name="T40" fmla="*/ 1710514 w 289791"/>
              <a:gd name="T41" fmla="*/ 3055242 h 289926"/>
              <a:gd name="T42" fmla="*/ 5383596 w 289791"/>
              <a:gd name="T43" fmla="*/ 3030017 h 289926"/>
              <a:gd name="T44" fmla="*/ 2525736 w 289791"/>
              <a:gd name="T45" fmla="*/ 2496933 h 289926"/>
              <a:gd name="T46" fmla="*/ 2867794 w 289791"/>
              <a:gd name="T47" fmla="*/ 3968807 h 289926"/>
              <a:gd name="T48" fmla="*/ 2758649 w 289791"/>
              <a:gd name="T49" fmla="*/ 3026226 h 289926"/>
              <a:gd name="T50" fmla="*/ 2678587 w 289791"/>
              <a:gd name="T51" fmla="*/ 2388179 h 289926"/>
              <a:gd name="T52" fmla="*/ 3733951 w 289791"/>
              <a:gd name="T53" fmla="*/ 2772458 h 289926"/>
              <a:gd name="T54" fmla="*/ 3064331 w 289791"/>
              <a:gd name="T55" fmla="*/ 2112641 h 289926"/>
              <a:gd name="T56" fmla="*/ 3406456 w 289791"/>
              <a:gd name="T57" fmla="*/ 2438912 h 289926"/>
              <a:gd name="T58" fmla="*/ 3792221 w 289791"/>
              <a:gd name="T59" fmla="*/ 2090907 h 289926"/>
              <a:gd name="T60" fmla="*/ 5636702 w 289791"/>
              <a:gd name="T61" fmla="*/ 1549492 h 289926"/>
              <a:gd name="T62" fmla="*/ 5512927 w 289791"/>
              <a:gd name="T63" fmla="*/ 1588002 h 289926"/>
              <a:gd name="T64" fmla="*/ 2984296 w 289791"/>
              <a:gd name="T65" fmla="*/ 4113830 h 289926"/>
              <a:gd name="T66" fmla="*/ 4862204 w 289791"/>
              <a:gd name="T67" fmla="*/ 1496331 h 289926"/>
              <a:gd name="T68" fmla="*/ 516778 w 289791"/>
              <a:gd name="T69" fmla="*/ 1519031 h 289926"/>
              <a:gd name="T70" fmla="*/ 4418180 w 289791"/>
              <a:gd name="T71" fmla="*/ 1155543 h 289926"/>
              <a:gd name="T72" fmla="*/ 4221647 w 289791"/>
              <a:gd name="T73" fmla="*/ 2083644 h 289926"/>
              <a:gd name="T74" fmla="*/ 4490960 w 289791"/>
              <a:gd name="T75" fmla="*/ 1307819 h 289926"/>
              <a:gd name="T76" fmla="*/ 327561 w 289791"/>
              <a:gd name="T77" fmla="*/ 2301144 h 289926"/>
              <a:gd name="T78" fmla="*/ 4258069 w 289791"/>
              <a:gd name="T79" fmla="*/ 771293 h 289926"/>
              <a:gd name="T80" fmla="*/ 2179958 w 289791"/>
              <a:gd name="T81" fmla="*/ 817081 h 289926"/>
              <a:gd name="T82" fmla="*/ 1122026 w 289791"/>
              <a:gd name="T83" fmla="*/ 410100 h 289926"/>
              <a:gd name="T84" fmla="*/ 1025855 w 289791"/>
              <a:gd name="T85" fmla="*/ 498431 h 289926"/>
              <a:gd name="T86" fmla="*/ 4418180 w 289791"/>
              <a:gd name="T87" fmla="*/ 706026 h 289926"/>
              <a:gd name="T88" fmla="*/ 5604614 w 289791"/>
              <a:gd name="T89" fmla="*/ 241976 h 289926"/>
              <a:gd name="T90" fmla="*/ 2877817 w 289791"/>
              <a:gd name="T91" fmla="*/ 338623 h 289926"/>
              <a:gd name="T92" fmla="*/ 5728377 w 289791"/>
              <a:gd name="T93" fmla="*/ 2674 h 289926"/>
              <a:gd name="T94" fmla="*/ 3624822 w 289791"/>
              <a:gd name="T95" fmla="*/ 5774230 h 289926"/>
              <a:gd name="T96" fmla="*/ 2889655 w 289791"/>
              <a:gd name="T97" fmla="*/ 4360336 h 289926"/>
              <a:gd name="T98" fmla="*/ 2642165 w 289791"/>
              <a:gd name="T99" fmla="*/ 4925863 h 289926"/>
              <a:gd name="T100" fmla="*/ 902549 w 289791"/>
              <a:gd name="T101" fmla="*/ 3178510 h 289926"/>
              <a:gd name="T102" fmla="*/ 50913 w 289791"/>
              <a:gd name="T103" fmla="*/ 2380900 h 289926"/>
              <a:gd name="T104" fmla="*/ 5728377 w 289791"/>
              <a:gd name="T105" fmla="*/ 2674 h 28992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89791" h="289926">
                <a:moveTo>
                  <a:pt x="250296" y="250033"/>
                </a:moveTo>
                <a:cubicBezTo>
                  <a:pt x="252518" y="251053"/>
                  <a:pt x="253630" y="253435"/>
                  <a:pt x="252148" y="255816"/>
                </a:cubicBezTo>
                <a:cubicBezTo>
                  <a:pt x="251037" y="257517"/>
                  <a:pt x="248073" y="258197"/>
                  <a:pt x="246221" y="257177"/>
                </a:cubicBezTo>
                <a:cubicBezTo>
                  <a:pt x="243998" y="256156"/>
                  <a:pt x="242887" y="253435"/>
                  <a:pt x="244369" y="251734"/>
                </a:cubicBezTo>
                <a:cubicBezTo>
                  <a:pt x="245480" y="249693"/>
                  <a:pt x="248073" y="249012"/>
                  <a:pt x="250296" y="250033"/>
                </a:cubicBezTo>
                <a:close/>
                <a:moveTo>
                  <a:pt x="105506" y="241273"/>
                </a:moveTo>
                <a:cubicBezTo>
                  <a:pt x="107301" y="239487"/>
                  <a:pt x="110172" y="239487"/>
                  <a:pt x="111966" y="241273"/>
                </a:cubicBezTo>
                <a:cubicBezTo>
                  <a:pt x="113761" y="242702"/>
                  <a:pt x="113761" y="245559"/>
                  <a:pt x="111966" y="247702"/>
                </a:cubicBezTo>
                <a:lnTo>
                  <a:pt x="108377" y="250917"/>
                </a:lnTo>
                <a:cubicBezTo>
                  <a:pt x="103353" y="256275"/>
                  <a:pt x="103353" y="264133"/>
                  <a:pt x="108377" y="269491"/>
                </a:cubicBezTo>
                <a:cubicBezTo>
                  <a:pt x="113402" y="274491"/>
                  <a:pt x="121657" y="274491"/>
                  <a:pt x="127041" y="269491"/>
                </a:cubicBezTo>
                <a:cubicBezTo>
                  <a:pt x="128476" y="267705"/>
                  <a:pt x="131348" y="267705"/>
                  <a:pt x="132783" y="269491"/>
                </a:cubicBezTo>
                <a:cubicBezTo>
                  <a:pt x="134578" y="270919"/>
                  <a:pt x="134578" y="274134"/>
                  <a:pt x="132783" y="275563"/>
                </a:cubicBezTo>
                <a:cubicBezTo>
                  <a:pt x="128835" y="279849"/>
                  <a:pt x="123093" y="281992"/>
                  <a:pt x="117709" y="281992"/>
                </a:cubicBezTo>
                <a:cubicBezTo>
                  <a:pt x="111966" y="281992"/>
                  <a:pt x="106583" y="279849"/>
                  <a:pt x="101917" y="275563"/>
                </a:cubicBezTo>
                <a:cubicBezTo>
                  <a:pt x="93662" y="266990"/>
                  <a:pt x="93662" y="253060"/>
                  <a:pt x="101917" y="244845"/>
                </a:cubicBezTo>
                <a:lnTo>
                  <a:pt x="105506" y="241273"/>
                </a:lnTo>
                <a:close/>
                <a:moveTo>
                  <a:pt x="233089" y="226732"/>
                </a:moveTo>
                <a:cubicBezTo>
                  <a:pt x="235004" y="227882"/>
                  <a:pt x="236154" y="230564"/>
                  <a:pt x="234621" y="232863"/>
                </a:cubicBezTo>
                <a:cubicBezTo>
                  <a:pt x="233472" y="235163"/>
                  <a:pt x="230790" y="235929"/>
                  <a:pt x="228491" y="234779"/>
                </a:cubicBezTo>
                <a:cubicBezTo>
                  <a:pt x="226191" y="233630"/>
                  <a:pt x="225425" y="230564"/>
                  <a:pt x="226575" y="228265"/>
                </a:cubicBezTo>
                <a:cubicBezTo>
                  <a:pt x="227724" y="226349"/>
                  <a:pt x="230790" y="225199"/>
                  <a:pt x="233089" y="226732"/>
                </a:cubicBezTo>
                <a:close/>
                <a:moveTo>
                  <a:pt x="83930" y="220276"/>
                </a:moveTo>
                <a:cubicBezTo>
                  <a:pt x="85346" y="218849"/>
                  <a:pt x="88533" y="218849"/>
                  <a:pt x="89950" y="220276"/>
                </a:cubicBezTo>
                <a:cubicBezTo>
                  <a:pt x="91721" y="222418"/>
                  <a:pt x="91721" y="224916"/>
                  <a:pt x="89950" y="226701"/>
                </a:cubicBezTo>
                <a:lnTo>
                  <a:pt x="53828" y="263103"/>
                </a:lnTo>
                <a:cubicBezTo>
                  <a:pt x="52766" y="264173"/>
                  <a:pt x="51703" y="264530"/>
                  <a:pt x="50641" y="264530"/>
                </a:cubicBezTo>
                <a:cubicBezTo>
                  <a:pt x="49578" y="264530"/>
                  <a:pt x="48516" y="264173"/>
                  <a:pt x="47453" y="263103"/>
                </a:cubicBezTo>
                <a:cubicBezTo>
                  <a:pt x="46037" y="261318"/>
                  <a:pt x="46037" y="258820"/>
                  <a:pt x="47453" y="257036"/>
                </a:cubicBezTo>
                <a:lnTo>
                  <a:pt x="83930" y="220276"/>
                </a:lnTo>
                <a:close/>
                <a:moveTo>
                  <a:pt x="63186" y="199635"/>
                </a:moveTo>
                <a:cubicBezTo>
                  <a:pt x="64621" y="198212"/>
                  <a:pt x="67491" y="198212"/>
                  <a:pt x="69284" y="199635"/>
                </a:cubicBezTo>
                <a:cubicBezTo>
                  <a:pt x="71078" y="201414"/>
                  <a:pt x="71078" y="204261"/>
                  <a:pt x="69284" y="205684"/>
                </a:cubicBezTo>
                <a:lnTo>
                  <a:pt x="15830" y="258701"/>
                </a:lnTo>
                <a:cubicBezTo>
                  <a:pt x="15112" y="259413"/>
                  <a:pt x="14036" y="259768"/>
                  <a:pt x="12601" y="259768"/>
                </a:cubicBezTo>
                <a:cubicBezTo>
                  <a:pt x="11525" y="259768"/>
                  <a:pt x="10448" y="259413"/>
                  <a:pt x="9731" y="258701"/>
                </a:cubicBezTo>
                <a:cubicBezTo>
                  <a:pt x="7937" y="256922"/>
                  <a:pt x="7937" y="254431"/>
                  <a:pt x="9731" y="252652"/>
                </a:cubicBezTo>
                <a:lnTo>
                  <a:pt x="63186" y="199635"/>
                </a:lnTo>
                <a:close/>
                <a:moveTo>
                  <a:pt x="275091" y="190219"/>
                </a:moveTo>
                <a:cubicBezTo>
                  <a:pt x="276792" y="191369"/>
                  <a:pt x="277472" y="194051"/>
                  <a:pt x="276451" y="196350"/>
                </a:cubicBezTo>
                <a:cubicBezTo>
                  <a:pt x="275431" y="198649"/>
                  <a:pt x="272709" y="199416"/>
                  <a:pt x="271009" y="198266"/>
                </a:cubicBezTo>
                <a:cubicBezTo>
                  <a:pt x="268967" y="197117"/>
                  <a:pt x="268287" y="194051"/>
                  <a:pt x="269308" y="191752"/>
                </a:cubicBezTo>
                <a:cubicBezTo>
                  <a:pt x="270328" y="189836"/>
                  <a:pt x="272709" y="188687"/>
                  <a:pt x="275091" y="190219"/>
                </a:cubicBezTo>
                <a:close/>
                <a:moveTo>
                  <a:pt x="6750" y="164743"/>
                </a:moveTo>
                <a:cubicBezTo>
                  <a:pt x="8171" y="163287"/>
                  <a:pt x="11013" y="163287"/>
                  <a:pt x="12789" y="164743"/>
                </a:cubicBezTo>
                <a:cubicBezTo>
                  <a:pt x="14210" y="166564"/>
                  <a:pt x="14210" y="169476"/>
                  <a:pt x="12789" y="171297"/>
                </a:cubicBezTo>
                <a:cubicBezTo>
                  <a:pt x="10302" y="173846"/>
                  <a:pt x="8881" y="177123"/>
                  <a:pt x="8881" y="180764"/>
                </a:cubicBezTo>
                <a:cubicBezTo>
                  <a:pt x="8881" y="184041"/>
                  <a:pt x="10302" y="187682"/>
                  <a:pt x="12789" y="190230"/>
                </a:cubicBezTo>
                <a:cubicBezTo>
                  <a:pt x="17407" y="194964"/>
                  <a:pt x="25933" y="194964"/>
                  <a:pt x="30906" y="190230"/>
                </a:cubicBezTo>
                <a:lnTo>
                  <a:pt x="42629" y="178215"/>
                </a:lnTo>
                <a:cubicBezTo>
                  <a:pt x="44406" y="176394"/>
                  <a:pt x="46892" y="176394"/>
                  <a:pt x="48668" y="178215"/>
                </a:cubicBezTo>
                <a:cubicBezTo>
                  <a:pt x="50445" y="179671"/>
                  <a:pt x="50445" y="182584"/>
                  <a:pt x="48668" y="184405"/>
                </a:cubicBezTo>
                <a:lnTo>
                  <a:pt x="36945" y="196420"/>
                </a:lnTo>
                <a:cubicBezTo>
                  <a:pt x="33038" y="200789"/>
                  <a:pt x="27709" y="202610"/>
                  <a:pt x="21670" y="202610"/>
                </a:cubicBezTo>
                <a:cubicBezTo>
                  <a:pt x="15986" y="202610"/>
                  <a:pt x="10657" y="200789"/>
                  <a:pt x="6750" y="196420"/>
                </a:cubicBezTo>
                <a:cubicBezTo>
                  <a:pt x="2487" y="192051"/>
                  <a:pt x="0" y="186589"/>
                  <a:pt x="0" y="180764"/>
                </a:cubicBezTo>
                <a:cubicBezTo>
                  <a:pt x="0" y="174574"/>
                  <a:pt x="2487" y="169112"/>
                  <a:pt x="6750" y="164743"/>
                </a:cubicBezTo>
                <a:close/>
                <a:moveTo>
                  <a:pt x="84703" y="152068"/>
                </a:moveTo>
                <a:lnTo>
                  <a:pt x="57309" y="161090"/>
                </a:lnTo>
                <a:lnTo>
                  <a:pt x="128676" y="232906"/>
                </a:lnTo>
                <a:lnTo>
                  <a:pt x="137687" y="205118"/>
                </a:lnTo>
                <a:lnTo>
                  <a:pt x="111375" y="178773"/>
                </a:lnTo>
                <a:lnTo>
                  <a:pt x="84703" y="152068"/>
                </a:lnTo>
                <a:close/>
                <a:moveTo>
                  <a:pt x="271189" y="143669"/>
                </a:moveTo>
                <a:cubicBezTo>
                  <a:pt x="273488" y="144690"/>
                  <a:pt x="274254" y="147071"/>
                  <a:pt x="273104" y="149112"/>
                </a:cubicBezTo>
                <a:cubicBezTo>
                  <a:pt x="271572" y="151153"/>
                  <a:pt x="268890" y="151834"/>
                  <a:pt x="266591" y="150813"/>
                </a:cubicBezTo>
                <a:cubicBezTo>
                  <a:pt x="264291" y="149793"/>
                  <a:pt x="263525" y="147071"/>
                  <a:pt x="265058" y="145030"/>
                </a:cubicBezTo>
                <a:cubicBezTo>
                  <a:pt x="266207" y="142989"/>
                  <a:pt x="268890" y="142649"/>
                  <a:pt x="271189" y="143669"/>
                </a:cubicBezTo>
                <a:close/>
                <a:moveTo>
                  <a:pt x="125071" y="124279"/>
                </a:moveTo>
                <a:lnTo>
                  <a:pt x="92632" y="147737"/>
                </a:lnTo>
                <a:lnTo>
                  <a:pt x="117502" y="172277"/>
                </a:lnTo>
                <a:lnTo>
                  <a:pt x="142012" y="197539"/>
                </a:lnTo>
                <a:lnTo>
                  <a:pt x="165801" y="164699"/>
                </a:lnTo>
                <a:lnTo>
                  <a:pt x="139128" y="153150"/>
                </a:lnTo>
                <a:cubicBezTo>
                  <a:pt x="138047" y="152789"/>
                  <a:pt x="136966" y="151707"/>
                  <a:pt x="136605" y="150624"/>
                </a:cubicBezTo>
                <a:lnTo>
                  <a:pt x="125071" y="124279"/>
                </a:lnTo>
                <a:close/>
                <a:moveTo>
                  <a:pt x="151744" y="105152"/>
                </a:moveTo>
                <a:lnTo>
                  <a:pt x="132641" y="118866"/>
                </a:lnTo>
                <a:lnTo>
                  <a:pt x="144175" y="145572"/>
                </a:lnTo>
                <a:lnTo>
                  <a:pt x="170847" y="157481"/>
                </a:lnTo>
                <a:lnTo>
                  <a:pt x="184904" y="137993"/>
                </a:lnTo>
                <a:lnTo>
                  <a:pt x="163638" y="128610"/>
                </a:lnTo>
                <a:cubicBezTo>
                  <a:pt x="162557" y="128249"/>
                  <a:pt x="161476" y="127527"/>
                  <a:pt x="161115" y="126445"/>
                </a:cubicBezTo>
                <a:lnTo>
                  <a:pt x="151744" y="105152"/>
                </a:lnTo>
                <a:close/>
                <a:moveTo>
                  <a:pt x="178776" y="86025"/>
                </a:moveTo>
                <a:lnTo>
                  <a:pt x="159313" y="99739"/>
                </a:lnTo>
                <a:lnTo>
                  <a:pt x="168684" y="121392"/>
                </a:lnTo>
                <a:lnTo>
                  <a:pt x="189950" y="130775"/>
                </a:lnTo>
                <a:lnTo>
                  <a:pt x="203647" y="111287"/>
                </a:lnTo>
                <a:lnTo>
                  <a:pt x="187787" y="104070"/>
                </a:lnTo>
                <a:cubicBezTo>
                  <a:pt x="186706" y="103709"/>
                  <a:pt x="185985" y="102987"/>
                  <a:pt x="185625" y="101904"/>
                </a:cubicBezTo>
                <a:lnTo>
                  <a:pt x="178776" y="86025"/>
                </a:lnTo>
                <a:close/>
                <a:moveTo>
                  <a:pt x="279126" y="77123"/>
                </a:moveTo>
                <a:cubicBezTo>
                  <a:pt x="281426" y="78273"/>
                  <a:pt x="282192" y="81339"/>
                  <a:pt x="281042" y="83638"/>
                </a:cubicBezTo>
                <a:cubicBezTo>
                  <a:pt x="279893" y="85554"/>
                  <a:pt x="276827" y="86704"/>
                  <a:pt x="274528" y="85171"/>
                </a:cubicBezTo>
                <a:cubicBezTo>
                  <a:pt x="272229" y="84021"/>
                  <a:pt x="271462" y="81339"/>
                  <a:pt x="272995" y="79039"/>
                </a:cubicBezTo>
                <a:cubicBezTo>
                  <a:pt x="273761" y="76740"/>
                  <a:pt x="276827" y="75974"/>
                  <a:pt x="279126" y="77123"/>
                </a:cubicBezTo>
                <a:close/>
                <a:moveTo>
                  <a:pt x="240772" y="74477"/>
                </a:moveTo>
                <a:lnTo>
                  <a:pt x="147779" y="204757"/>
                </a:lnTo>
                <a:lnTo>
                  <a:pt x="175533" y="273686"/>
                </a:lnTo>
                <a:lnTo>
                  <a:pt x="251585" y="79169"/>
                </a:lnTo>
                <a:lnTo>
                  <a:pt x="240772" y="74477"/>
                </a:lnTo>
                <a:close/>
                <a:moveTo>
                  <a:pt x="25590" y="66449"/>
                </a:moveTo>
                <a:cubicBezTo>
                  <a:pt x="27876" y="66449"/>
                  <a:pt x="29781" y="68647"/>
                  <a:pt x="29781" y="70845"/>
                </a:cubicBezTo>
                <a:cubicBezTo>
                  <a:pt x="29781" y="73409"/>
                  <a:pt x="27876" y="75607"/>
                  <a:pt x="25590" y="75607"/>
                </a:cubicBezTo>
                <a:cubicBezTo>
                  <a:pt x="22542" y="75607"/>
                  <a:pt x="20637" y="73409"/>
                  <a:pt x="20637" y="70845"/>
                </a:cubicBezTo>
                <a:cubicBezTo>
                  <a:pt x="20637" y="68647"/>
                  <a:pt x="22542" y="66449"/>
                  <a:pt x="25590" y="66449"/>
                </a:cubicBezTo>
                <a:close/>
                <a:moveTo>
                  <a:pt x="218785" y="57515"/>
                </a:moveTo>
                <a:lnTo>
                  <a:pt x="185985" y="80973"/>
                </a:lnTo>
                <a:lnTo>
                  <a:pt x="192834" y="96852"/>
                </a:lnTo>
                <a:lnTo>
                  <a:pt x="209053" y="103709"/>
                </a:lnTo>
                <a:lnTo>
                  <a:pt x="232482" y="70868"/>
                </a:lnTo>
                <a:lnTo>
                  <a:pt x="224552" y="67620"/>
                </a:lnTo>
                <a:cubicBezTo>
                  <a:pt x="223471" y="66898"/>
                  <a:pt x="222750" y="66177"/>
                  <a:pt x="222389" y="65094"/>
                </a:cubicBezTo>
                <a:lnTo>
                  <a:pt x="218785" y="57515"/>
                </a:lnTo>
                <a:close/>
                <a:moveTo>
                  <a:pt x="210855" y="38389"/>
                </a:moveTo>
                <a:lnTo>
                  <a:pt x="16220" y="114535"/>
                </a:lnTo>
                <a:lnTo>
                  <a:pt x="85063" y="141963"/>
                </a:lnTo>
                <a:lnTo>
                  <a:pt x="215181" y="49215"/>
                </a:lnTo>
                <a:lnTo>
                  <a:pt x="210855" y="38389"/>
                </a:lnTo>
                <a:close/>
                <a:moveTo>
                  <a:pt x="107949" y="31524"/>
                </a:moveTo>
                <a:cubicBezTo>
                  <a:pt x="110147" y="31524"/>
                  <a:pt x="112346" y="33429"/>
                  <a:pt x="112346" y="36096"/>
                </a:cubicBezTo>
                <a:cubicBezTo>
                  <a:pt x="112346" y="38763"/>
                  <a:pt x="110147" y="40668"/>
                  <a:pt x="107949" y="40668"/>
                </a:cubicBezTo>
                <a:cubicBezTo>
                  <a:pt x="105385" y="40668"/>
                  <a:pt x="103187" y="38763"/>
                  <a:pt x="103187" y="36096"/>
                </a:cubicBezTo>
                <a:cubicBezTo>
                  <a:pt x="103187" y="33429"/>
                  <a:pt x="105385" y="31524"/>
                  <a:pt x="107949" y="31524"/>
                </a:cubicBezTo>
                <a:close/>
                <a:moveTo>
                  <a:pt x="55562" y="20412"/>
                </a:moveTo>
                <a:cubicBezTo>
                  <a:pt x="57761" y="20412"/>
                  <a:pt x="59959" y="22610"/>
                  <a:pt x="59959" y="24808"/>
                </a:cubicBezTo>
                <a:cubicBezTo>
                  <a:pt x="59959" y="27372"/>
                  <a:pt x="57761" y="29570"/>
                  <a:pt x="55562" y="29570"/>
                </a:cubicBezTo>
                <a:cubicBezTo>
                  <a:pt x="52998" y="29570"/>
                  <a:pt x="50800" y="27372"/>
                  <a:pt x="50800" y="24808"/>
                </a:cubicBezTo>
                <a:cubicBezTo>
                  <a:pt x="50800" y="22610"/>
                  <a:pt x="52998" y="20412"/>
                  <a:pt x="55562" y="20412"/>
                </a:cubicBezTo>
                <a:close/>
                <a:moveTo>
                  <a:pt x="277536" y="12044"/>
                </a:moveTo>
                <a:lnTo>
                  <a:pt x="218785" y="35141"/>
                </a:lnTo>
                <a:lnTo>
                  <a:pt x="229598" y="60042"/>
                </a:lnTo>
                <a:lnTo>
                  <a:pt x="254468" y="70868"/>
                </a:lnTo>
                <a:lnTo>
                  <a:pt x="277536" y="12044"/>
                </a:lnTo>
                <a:close/>
                <a:moveTo>
                  <a:pt x="142508" y="7712"/>
                </a:moveTo>
                <a:cubicBezTo>
                  <a:pt x="145072" y="7712"/>
                  <a:pt x="147271" y="9617"/>
                  <a:pt x="147271" y="12284"/>
                </a:cubicBezTo>
                <a:cubicBezTo>
                  <a:pt x="147271" y="14951"/>
                  <a:pt x="145072" y="16856"/>
                  <a:pt x="142508" y="16856"/>
                </a:cubicBezTo>
                <a:cubicBezTo>
                  <a:pt x="139944" y="16856"/>
                  <a:pt x="138112" y="14951"/>
                  <a:pt x="138112" y="12284"/>
                </a:cubicBezTo>
                <a:cubicBezTo>
                  <a:pt x="138112" y="9617"/>
                  <a:pt x="139944" y="7712"/>
                  <a:pt x="142508" y="7712"/>
                </a:cubicBezTo>
                <a:close/>
                <a:moveTo>
                  <a:pt x="283664" y="135"/>
                </a:moveTo>
                <a:cubicBezTo>
                  <a:pt x="285466" y="-226"/>
                  <a:pt x="287268" y="135"/>
                  <a:pt x="288350" y="1217"/>
                </a:cubicBezTo>
                <a:cubicBezTo>
                  <a:pt x="289791" y="2300"/>
                  <a:pt x="290152" y="4465"/>
                  <a:pt x="289431" y="5909"/>
                </a:cubicBezTo>
                <a:lnTo>
                  <a:pt x="179497" y="287400"/>
                </a:lnTo>
                <a:cubicBezTo>
                  <a:pt x="178776" y="288844"/>
                  <a:pt x="177335" y="289926"/>
                  <a:pt x="175533" y="289926"/>
                </a:cubicBezTo>
                <a:cubicBezTo>
                  <a:pt x="173730" y="289926"/>
                  <a:pt x="171928" y="288844"/>
                  <a:pt x="171568" y="287400"/>
                </a:cubicBezTo>
                <a:lnTo>
                  <a:pt x="143093" y="217027"/>
                </a:lnTo>
                <a:lnTo>
                  <a:pt x="134803" y="242289"/>
                </a:lnTo>
                <a:cubicBezTo>
                  <a:pt x="134443" y="243733"/>
                  <a:pt x="133001" y="244816"/>
                  <a:pt x="131559" y="245177"/>
                </a:cubicBezTo>
                <a:lnTo>
                  <a:pt x="130838" y="245177"/>
                </a:lnTo>
                <a:cubicBezTo>
                  <a:pt x="129397" y="245177"/>
                  <a:pt x="128315" y="244816"/>
                  <a:pt x="127594" y="244094"/>
                </a:cubicBezTo>
                <a:lnTo>
                  <a:pt x="45775" y="162172"/>
                </a:lnTo>
                <a:cubicBezTo>
                  <a:pt x="44694" y="161090"/>
                  <a:pt x="44334" y="159646"/>
                  <a:pt x="44694" y="158203"/>
                </a:cubicBezTo>
                <a:cubicBezTo>
                  <a:pt x="45055" y="156759"/>
                  <a:pt x="46136" y="155316"/>
                  <a:pt x="47578" y="154955"/>
                </a:cubicBezTo>
                <a:lnTo>
                  <a:pt x="72808" y="146654"/>
                </a:lnTo>
                <a:lnTo>
                  <a:pt x="2523" y="118505"/>
                </a:lnTo>
                <a:cubicBezTo>
                  <a:pt x="1081" y="117783"/>
                  <a:pt x="0" y="116340"/>
                  <a:pt x="0" y="114535"/>
                </a:cubicBezTo>
                <a:cubicBezTo>
                  <a:pt x="0" y="112731"/>
                  <a:pt x="1081" y="110927"/>
                  <a:pt x="2523" y="110205"/>
                </a:cubicBezTo>
                <a:lnTo>
                  <a:pt x="283664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4" name="Freeform 1016">
            <a:extLst>
              <a:ext uri="{FF2B5EF4-FFF2-40B4-BE49-F238E27FC236}">
                <a16:creationId xmlns:a16="http://schemas.microsoft.com/office/drawing/2014/main" id="{D625D33A-ABBC-D548-A0F1-5ADD9454B4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68971" y="4770550"/>
            <a:ext cx="1139764" cy="1139764"/>
          </a:xfrm>
          <a:custGeom>
            <a:avLst/>
            <a:gdLst>
              <a:gd name="T0" fmla="*/ 3102998 w 288565"/>
              <a:gd name="T1" fmla="*/ 4276174 h 288565"/>
              <a:gd name="T2" fmla="*/ 2487806 w 288565"/>
              <a:gd name="T3" fmla="*/ 4698240 h 288565"/>
              <a:gd name="T4" fmla="*/ 3618048 w 288565"/>
              <a:gd name="T5" fmla="*/ 5127434 h 288565"/>
              <a:gd name="T6" fmla="*/ 3789722 w 288565"/>
              <a:gd name="T7" fmla="*/ 5299128 h 288565"/>
              <a:gd name="T8" fmla="*/ 4719684 w 288565"/>
              <a:gd name="T9" fmla="*/ 4412098 h 288565"/>
              <a:gd name="T10" fmla="*/ 3453517 w 288565"/>
              <a:gd name="T11" fmla="*/ 3968575 h 288565"/>
              <a:gd name="T12" fmla="*/ 4147427 w 288565"/>
              <a:gd name="T13" fmla="*/ 4204654 h 288565"/>
              <a:gd name="T14" fmla="*/ 3453517 w 288565"/>
              <a:gd name="T15" fmla="*/ 3968575 h 288565"/>
              <a:gd name="T16" fmla="*/ 3696722 w 288565"/>
              <a:gd name="T17" fmla="*/ 3854116 h 288565"/>
              <a:gd name="T18" fmla="*/ 3618048 w 288565"/>
              <a:gd name="T19" fmla="*/ 2108684 h 288565"/>
              <a:gd name="T20" fmla="*/ 2359018 w 288565"/>
              <a:gd name="T21" fmla="*/ 3703884 h 288565"/>
              <a:gd name="T22" fmla="*/ 2344738 w 288565"/>
              <a:gd name="T23" fmla="*/ 4540850 h 288565"/>
              <a:gd name="T24" fmla="*/ 3067234 w 288565"/>
              <a:gd name="T25" fmla="*/ 4097321 h 288565"/>
              <a:gd name="T26" fmla="*/ 3052928 w 288565"/>
              <a:gd name="T27" fmla="*/ 3260385 h 288565"/>
              <a:gd name="T28" fmla="*/ 4104503 w 288565"/>
              <a:gd name="T29" fmla="*/ 3861275 h 288565"/>
              <a:gd name="T30" fmla="*/ 4476468 w 288565"/>
              <a:gd name="T31" fmla="*/ 4140258 h 288565"/>
              <a:gd name="T32" fmla="*/ 5299128 w 288565"/>
              <a:gd name="T33" fmla="*/ 3789722 h 288565"/>
              <a:gd name="T34" fmla="*/ 5127434 w 288565"/>
              <a:gd name="T35" fmla="*/ 3610890 h 288565"/>
              <a:gd name="T36" fmla="*/ 3789722 w 288565"/>
              <a:gd name="T37" fmla="*/ 2273203 h 288565"/>
              <a:gd name="T38" fmla="*/ 3618048 w 288565"/>
              <a:gd name="T39" fmla="*/ 2108684 h 288565"/>
              <a:gd name="T40" fmla="*/ 3789722 w 288565"/>
              <a:gd name="T41" fmla="*/ 1929826 h 288565"/>
              <a:gd name="T42" fmla="*/ 5735473 w 288565"/>
              <a:gd name="T43" fmla="*/ 3703884 h 288565"/>
              <a:gd name="T44" fmla="*/ 3789722 w 288565"/>
              <a:gd name="T45" fmla="*/ 5470822 h 288565"/>
              <a:gd name="T46" fmla="*/ 3618048 w 288565"/>
              <a:gd name="T47" fmla="*/ 5649639 h 288565"/>
              <a:gd name="T48" fmla="*/ 1758132 w 288565"/>
              <a:gd name="T49" fmla="*/ 3789722 h 288565"/>
              <a:gd name="T50" fmla="*/ 1929826 w 288565"/>
              <a:gd name="T51" fmla="*/ 3610890 h 288565"/>
              <a:gd name="T52" fmla="*/ 3696722 w 288565"/>
              <a:gd name="T53" fmla="*/ 1672286 h 288565"/>
              <a:gd name="T54" fmla="*/ 2039766 w 288565"/>
              <a:gd name="T55" fmla="*/ 2180376 h 288565"/>
              <a:gd name="T56" fmla="*/ 2039766 w 288565"/>
              <a:gd name="T57" fmla="*/ 0 h 288565"/>
              <a:gd name="T58" fmla="*/ 3655771 w 288565"/>
              <a:gd name="T59" fmla="*/ 1293930 h 288565"/>
              <a:gd name="T60" fmla="*/ 2125965 w 288565"/>
              <a:gd name="T61" fmla="*/ 436038 h 288565"/>
              <a:gd name="T62" fmla="*/ 1953585 w 288565"/>
              <a:gd name="T63" fmla="*/ 607614 h 288565"/>
              <a:gd name="T64" fmla="*/ 603314 w 288565"/>
              <a:gd name="T65" fmla="*/ 1944469 h 288565"/>
              <a:gd name="T66" fmla="*/ 438157 w 288565"/>
              <a:gd name="T67" fmla="*/ 2116015 h 288565"/>
              <a:gd name="T68" fmla="*/ 1256873 w 288565"/>
              <a:gd name="T69" fmla="*/ 2466322 h 288565"/>
              <a:gd name="T70" fmla="*/ 1637546 w 288565"/>
              <a:gd name="T71" fmla="*/ 2194647 h 288565"/>
              <a:gd name="T72" fmla="*/ 2693349 w 288565"/>
              <a:gd name="T73" fmla="*/ 1594158 h 288565"/>
              <a:gd name="T74" fmla="*/ 1594452 w 288565"/>
              <a:gd name="T75" fmla="*/ 2530649 h 288565"/>
              <a:gd name="T76" fmla="*/ 1881749 w 288565"/>
              <a:gd name="T77" fmla="*/ 2923828 h 288565"/>
              <a:gd name="T78" fmla="*/ 1307159 w 288565"/>
              <a:gd name="T79" fmla="*/ 2630742 h 288565"/>
              <a:gd name="T80" fmla="*/ 825960 w 288565"/>
              <a:gd name="T81" fmla="*/ 3073934 h 288565"/>
              <a:gd name="T82" fmla="*/ 1335889 w 288565"/>
              <a:gd name="T83" fmla="*/ 3653001 h 288565"/>
              <a:gd name="T84" fmla="*/ 86130 w 288565"/>
              <a:gd name="T85" fmla="*/ 2116015 h 288565"/>
              <a:gd name="T86" fmla="*/ 265778 w 288565"/>
              <a:gd name="T87" fmla="*/ 1944469 h 288565"/>
              <a:gd name="T88" fmla="*/ 2039766 w 288565"/>
              <a:gd name="T89" fmla="*/ 0 h 28856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8565" h="288565">
                <a:moveTo>
                  <a:pt x="216584" y="214784"/>
                </a:moveTo>
                <a:cubicBezTo>
                  <a:pt x="212984" y="224862"/>
                  <a:pt x="201107" y="232420"/>
                  <a:pt x="185991" y="232420"/>
                </a:cubicBezTo>
                <a:cubicBezTo>
                  <a:pt x="171595" y="232420"/>
                  <a:pt x="159358" y="224862"/>
                  <a:pt x="156119" y="215144"/>
                </a:cubicBezTo>
                <a:cubicBezTo>
                  <a:pt x="153959" y="215504"/>
                  <a:pt x="151800" y="216224"/>
                  <a:pt x="149640" y="216584"/>
                </a:cubicBezTo>
                <a:cubicBezTo>
                  <a:pt x="144242" y="218023"/>
                  <a:pt x="139563" y="220183"/>
                  <a:pt x="134884" y="222342"/>
                </a:cubicBezTo>
                <a:cubicBezTo>
                  <a:pt x="129126" y="224862"/>
                  <a:pt x="125167" y="230620"/>
                  <a:pt x="125167" y="236379"/>
                </a:cubicBezTo>
                <a:lnTo>
                  <a:pt x="125167" y="238538"/>
                </a:lnTo>
                <a:cubicBezTo>
                  <a:pt x="139203" y="254734"/>
                  <a:pt x="159358" y="265171"/>
                  <a:pt x="182032" y="266611"/>
                </a:cubicBezTo>
                <a:lnTo>
                  <a:pt x="182032" y="257973"/>
                </a:lnTo>
                <a:cubicBezTo>
                  <a:pt x="182032" y="255814"/>
                  <a:pt x="183832" y="253654"/>
                  <a:pt x="185991" y="253654"/>
                </a:cubicBezTo>
                <a:cubicBezTo>
                  <a:pt x="188871" y="253654"/>
                  <a:pt x="190670" y="255814"/>
                  <a:pt x="190670" y="257973"/>
                </a:cubicBezTo>
                <a:lnTo>
                  <a:pt x="190670" y="266611"/>
                </a:lnTo>
                <a:cubicBezTo>
                  <a:pt x="213344" y="265171"/>
                  <a:pt x="233139" y="254734"/>
                  <a:pt x="247176" y="238538"/>
                </a:cubicBezTo>
                <a:lnTo>
                  <a:pt x="247176" y="236379"/>
                </a:lnTo>
                <a:cubicBezTo>
                  <a:pt x="247176" y="230620"/>
                  <a:pt x="243577" y="224862"/>
                  <a:pt x="237458" y="221982"/>
                </a:cubicBezTo>
                <a:cubicBezTo>
                  <a:pt x="233139" y="220183"/>
                  <a:pt x="228460" y="218023"/>
                  <a:pt x="222702" y="216584"/>
                </a:cubicBezTo>
                <a:cubicBezTo>
                  <a:pt x="220902" y="216224"/>
                  <a:pt x="218743" y="215504"/>
                  <a:pt x="216584" y="214784"/>
                </a:cubicBezTo>
                <a:close/>
                <a:moveTo>
                  <a:pt x="173754" y="199668"/>
                </a:moveTo>
                <a:cubicBezTo>
                  <a:pt x="171955" y="204347"/>
                  <a:pt x="168716" y="208666"/>
                  <a:pt x="164037" y="211545"/>
                </a:cubicBezTo>
                <a:cubicBezTo>
                  <a:pt x="165836" y="217663"/>
                  <a:pt x="174474" y="223422"/>
                  <a:pt x="185991" y="223422"/>
                </a:cubicBezTo>
                <a:cubicBezTo>
                  <a:pt x="198228" y="223422"/>
                  <a:pt x="206866" y="217663"/>
                  <a:pt x="208666" y="211545"/>
                </a:cubicBezTo>
                <a:cubicBezTo>
                  <a:pt x="203987" y="208666"/>
                  <a:pt x="200388" y="204347"/>
                  <a:pt x="198948" y="199668"/>
                </a:cubicBezTo>
                <a:cubicBezTo>
                  <a:pt x="194989" y="201467"/>
                  <a:pt x="190670" y="202547"/>
                  <a:pt x="185991" y="202547"/>
                </a:cubicBezTo>
                <a:cubicBezTo>
                  <a:pt x="181672" y="202547"/>
                  <a:pt x="177713" y="201467"/>
                  <a:pt x="173754" y="199668"/>
                </a:cubicBezTo>
                <a:close/>
                <a:moveTo>
                  <a:pt x="185991" y="138843"/>
                </a:moveTo>
                <a:cubicBezTo>
                  <a:pt x="171595" y="138843"/>
                  <a:pt x="162237" y="148921"/>
                  <a:pt x="162237" y="164037"/>
                </a:cubicBezTo>
                <a:cubicBezTo>
                  <a:pt x="162237" y="180593"/>
                  <a:pt x="173035" y="193909"/>
                  <a:pt x="185991" y="193909"/>
                </a:cubicBezTo>
                <a:cubicBezTo>
                  <a:pt x="199668" y="193909"/>
                  <a:pt x="210465" y="180593"/>
                  <a:pt x="210465" y="164037"/>
                </a:cubicBezTo>
                <a:cubicBezTo>
                  <a:pt x="210465" y="148921"/>
                  <a:pt x="200748" y="138843"/>
                  <a:pt x="185991" y="138843"/>
                </a:cubicBezTo>
                <a:close/>
                <a:moveTo>
                  <a:pt x="182032" y="106092"/>
                </a:moveTo>
                <a:cubicBezTo>
                  <a:pt x="141003" y="108251"/>
                  <a:pt x="108251" y="141003"/>
                  <a:pt x="106092" y="181672"/>
                </a:cubicBezTo>
                <a:lnTo>
                  <a:pt x="114369" y="181672"/>
                </a:lnTo>
                <a:cubicBezTo>
                  <a:pt x="116889" y="181672"/>
                  <a:pt x="118688" y="183832"/>
                  <a:pt x="118688" y="186351"/>
                </a:cubicBezTo>
                <a:cubicBezTo>
                  <a:pt x="118688" y="188871"/>
                  <a:pt x="116889" y="190670"/>
                  <a:pt x="114369" y="190670"/>
                </a:cubicBezTo>
                <a:lnTo>
                  <a:pt x="106092" y="190670"/>
                </a:lnTo>
                <a:cubicBezTo>
                  <a:pt x="106811" y="204347"/>
                  <a:pt x="111130" y="217303"/>
                  <a:pt x="117969" y="228461"/>
                </a:cubicBezTo>
                <a:cubicBezTo>
                  <a:pt x="120128" y="222342"/>
                  <a:pt x="124807" y="216944"/>
                  <a:pt x="131285" y="214064"/>
                </a:cubicBezTo>
                <a:cubicBezTo>
                  <a:pt x="135964" y="211905"/>
                  <a:pt x="141363" y="209745"/>
                  <a:pt x="147121" y="208306"/>
                </a:cubicBezTo>
                <a:cubicBezTo>
                  <a:pt x="149281" y="207586"/>
                  <a:pt x="151800" y="206866"/>
                  <a:pt x="154319" y="206146"/>
                </a:cubicBezTo>
                <a:cubicBezTo>
                  <a:pt x="160078" y="205067"/>
                  <a:pt x="164757" y="200388"/>
                  <a:pt x="165836" y="194989"/>
                </a:cubicBezTo>
                <a:cubicBezTo>
                  <a:pt x="166196" y="194989"/>
                  <a:pt x="166196" y="194629"/>
                  <a:pt x="166196" y="194269"/>
                </a:cubicBezTo>
                <a:cubicBezTo>
                  <a:pt x="158638" y="187431"/>
                  <a:pt x="153599" y="176274"/>
                  <a:pt x="153599" y="164037"/>
                </a:cubicBezTo>
                <a:cubicBezTo>
                  <a:pt x="153599" y="144242"/>
                  <a:pt x="166916" y="130206"/>
                  <a:pt x="185991" y="130206"/>
                </a:cubicBezTo>
                <a:cubicBezTo>
                  <a:pt x="205426" y="130206"/>
                  <a:pt x="218743" y="144242"/>
                  <a:pt x="218743" y="164037"/>
                </a:cubicBezTo>
                <a:cubicBezTo>
                  <a:pt x="218743" y="176274"/>
                  <a:pt x="214064" y="187431"/>
                  <a:pt x="206506" y="194269"/>
                </a:cubicBezTo>
                <a:cubicBezTo>
                  <a:pt x="206506" y="194629"/>
                  <a:pt x="206506" y="194629"/>
                  <a:pt x="206506" y="194629"/>
                </a:cubicBezTo>
                <a:cubicBezTo>
                  <a:pt x="207586" y="200388"/>
                  <a:pt x="212265" y="204707"/>
                  <a:pt x="218383" y="206146"/>
                </a:cubicBezTo>
                <a:cubicBezTo>
                  <a:pt x="220542" y="206866"/>
                  <a:pt x="223062" y="207586"/>
                  <a:pt x="225221" y="208306"/>
                </a:cubicBezTo>
                <a:cubicBezTo>
                  <a:pt x="231340" y="209745"/>
                  <a:pt x="236378" y="211905"/>
                  <a:pt x="241057" y="214064"/>
                </a:cubicBezTo>
                <a:cubicBezTo>
                  <a:pt x="247536" y="216944"/>
                  <a:pt x="252214" y="222342"/>
                  <a:pt x="254374" y="228461"/>
                </a:cubicBezTo>
                <a:cubicBezTo>
                  <a:pt x="261572" y="217303"/>
                  <a:pt x="265531" y="204347"/>
                  <a:pt x="266611" y="190670"/>
                </a:cubicBezTo>
                <a:lnTo>
                  <a:pt x="257973" y="190670"/>
                </a:lnTo>
                <a:cubicBezTo>
                  <a:pt x="255814" y="190670"/>
                  <a:pt x="253654" y="188871"/>
                  <a:pt x="253654" y="186351"/>
                </a:cubicBezTo>
                <a:cubicBezTo>
                  <a:pt x="253654" y="183832"/>
                  <a:pt x="255814" y="181672"/>
                  <a:pt x="257973" y="181672"/>
                </a:cubicBezTo>
                <a:lnTo>
                  <a:pt x="266611" y="181672"/>
                </a:lnTo>
                <a:cubicBezTo>
                  <a:pt x="264091" y="141003"/>
                  <a:pt x="231340" y="108251"/>
                  <a:pt x="190670" y="106092"/>
                </a:cubicBezTo>
                <a:lnTo>
                  <a:pt x="190670" y="114370"/>
                </a:lnTo>
                <a:cubicBezTo>
                  <a:pt x="190670" y="116889"/>
                  <a:pt x="188871" y="118688"/>
                  <a:pt x="185991" y="118688"/>
                </a:cubicBezTo>
                <a:cubicBezTo>
                  <a:pt x="183832" y="118688"/>
                  <a:pt x="182032" y="116889"/>
                  <a:pt x="182032" y="114370"/>
                </a:cubicBezTo>
                <a:lnTo>
                  <a:pt x="182032" y="106092"/>
                </a:lnTo>
                <a:close/>
                <a:moveTo>
                  <a:pt x="185991" y="84137"/>
                </a:moveTo>
                <a:cubicBezTo>
                  <a:pt x="188871" y="84137"/>
                  <a:pt x="190670" y="85937"/>
                  <a:pt x="190670" y="88456"/>
                </a:cubicBezTo>
                <a:lnTo>
                  <a:pt x="190670" y="97094"/>
                </a:lnTo>
                <a:cubicBezTo>
                  <a:pt x="236378" y="99613"/>
                  <a:pt x="273089" y="136324"/>
                  <a:pt x="275249" y="181672"/>
                </a:cubicBezTo>
                <a:lnTo>
                  <a:pt x="284246" y="181672"/>
                </a:lnTo>
                <a:cubicBezTo>
                  <a:pt x="286766" y="181672"/>
                  <a:pt x="288565" y="183832"/>
                  <a:pt x="288565" y="186351"/>
                </a:cubicBezTo>
                <a:cubicBezTo>
                  <a:pt x="288565" y="188871"/>
                  <a:pt x="286766" y="190670"/>
                  <a:pt x="284246" y="190670"/>
                </a:cubicBezTo>
                <a:lnTo>
                  <a:pt x="275249" y="190670"/>
                </a:lnTo>
                <a:cubicBezTo>
                  <a:pt x="273089" y="236379"/>
                  <a:pt x="236378" y="273089"/>
                  <a:pt x="190670" y="275249"/>
                </a:cubicBezTo>
                <a:lnTo>
                  <a:pt x="190670" y="284246"/>
                </a:lnTo>
                <a:cubicBezTo>
                  <a:pt x="190670" y="286766"/>
                  <a:pt x="188871" y="288565"/>
                  <a:pt x="185991" y="288565"/>
                </a:cubicBezTo>
                <a:cubicBezTo>
                  <a:pt x="183832" y="288565"/>
                  <a:pt x="182032" y="286766"/>
                  <a:pt x="182032" y="284246"/>
                </a:cubicBezTo>
                <a:lnTo>
                  <a:pt x="182032" y="275249"/>
                </a:lnTo>
                <a:cubicBezTo>
                  <a:pt x="135964" y="273089"/>
                  <a:pt x="99613" y="236379"/>
                  <a:pt x="97094" y="190670"/>
                </a:cubicBezTo>
                <a:lnTo>
                  <a:pt x="88456" y="190670"/>
                </a:lnTo>
                <a:cubicBezTo>
                  <a:pt x="85937" y="190670"/>
                  <a:pt x="84137" y="188871"/>
                  <a:pt x="84137" y="186351"/>
                </a:cubicBezTo>
                <a:cubicBezTo>
                  <a:pt x="84137" y="183832"/>
                  <a:pt x="85937" y="181672"/>
                  <a:pt x="88456" y="181672"/>
                </a:cubicBezTo>
                <a:lnTo>
                  <a:pt x="97094" y="181672"/>
                </a:lnTo>
                <a:cubicBezTo>
                  <a:pt x="99613" y="136324"/>
                  <a:pt x="135964" y="99613"/>
                  <a:pt x="182032" y="97094"/>
                </a:cubicBezTo>
                <a:lnTo>
                  <a:pt x="182032" y="88456"/>
                </a:lnTo>
                <a:cubicBezTo>
                  <a:pt x="182032" y="85937"/>
                  <a:pt x="183832" y="84137"/>
                  <a:pt x="185991" y="84137"/>
                </a:cubicBezTo>
                <a:close/>
                <a:moveTo>
                  <a:pt x="102625" y="55029"/>
                </a:moveTo>
                <a:cubicBezTo>
                  <a:pt x="87810" y="55029"/>
                  <a:pt x="78776" y="64740"/>
                  <a:pt x="78776" y="80206"/>
                </a:cubicBezTo>
                <a:cubicBezTo>
                  <a:pt x="78776" y="96391"/>
                  <a:pt x="89616" y="109699"/>
                  <a:pt x="102625" y="109699"/>
                </a:cubicBezTo>
                <a:cubicBezTo>
                  <a:pt x="115634" y="109699"/>
                  <a:pt x="126475" y="96391"/>
                  <a:pt x="126475" y="80206"/>
                </a:cubicBezTo>
                <a:cubicBezTo>
                  <a:pt x="126475" y="64740"/>
                  <a:pt x="117441" y="55029"/>
                  <a:pt x="102625" y="55029"/>
                </a:cubicBezTo>
                <a:close/>
                <a:moveTo>
                  <a:pt x="102625" y="0"/>
                </a:moveTo>
                <a:cubicBezTo>
                  <a:pt x="105155" y="0"/>
                  <a:pt x="106962" y="1798"/>
                  <a:pt x="106962" y="4316"/>
                </a:cubicBezTo>
                <a:lnTo>
                  <a:pt x="106962" y="12948"/>
                </a:lnTo>
                <a:cubicBezTo>
                  <a:pt x="140206" y="14746"/>
                  <a:pt x="170199" y="34888"/>
                  <a:pt x="183930" y="65100"/>
                </a:cubicBezTo>
                <a:cubicBezTo>
                  <a:pt x="185376" y="67258"/>
                  <a:pt x="184292" y="70135"/>
                  <a:pt x="182124" y="71214"/>
                </a:cubicBezTo>
                <a:cubicBezTo>
                  <a:pt x="179955" y="71933"/>
                  <a:pt x="177065" y="71214"/>
                  <a:pt x="176342" y="68696"/>
                </a:cubicBezTo>
                <a:cubicBezTo>
                  <a:pt x="163694" y="41721"/>
                  <a:pt x="136593" y="23738"/>
                  <a:pt x="106962" y="21939"/>
                </a:cubicBezTo>
                <a:lnTo>
                  <a:pt x="106962" y="30572"/>
                </a:lnTo>
                <a:cubicBezTo>
                  <a:pt x="106962" y="33089"/>
                  <a:pt x="105155" y="34888"/>
                  <a:pt x="102625" y="34888"/>
                </a:cubicBezTo>
                <a:cubicBezTo>
                  <a:pt x="100096" y="34888"/>
                  <a:pt x="98289" y="33089"/>
                  <a:pt x="98289" y="30572"/>
                </a:cubicBezTo>
                <a:lnTo>
                  <a:pt x="98289" y="21939"/>
                </a:lnTo>
                <a:cubicBezTo>
                  <a:pt x="57094" y="24098"/>
                  <a:pt x="24211" y="56827"/>
                  <a:pt x="22043" y="97830"/>
                </a:cubicBezTo>
                <a:lnTo>
                  <a:pt x="30354" y="97830"/>
                </a:lnTo>
                <a:cubicBezTo>
                  <a:pt x="32883" y="97830"/>
                  <a:pt x="35051" y="99628"/>
                  <a:pt x="35051" y="102146"/>
                </a:cubicBezTo>
                <a:cubicBezTo>
                  <a:pt x="35051" y="104664"/>
                  <a:pt x="32883" y="106462"/>
                  <a:pt x="30354" y="106462"/>
                </a:cubicBezTo>
                <a:lnTo>
                  <a:pt x="22043" y="106462"/>
                </a:lnTo>
                <a:cubicBezTo>
                  <a:pt x="22765" y="120129"/>
                  <a:pt x="27102" y="133437"/>
                  <a:pt x="33967" y="144587"/>
                </a:cubicBezTo>
                <a:cubicBezTo>
                  <a:pt x="36136" y="138472"/>
                  <a:pt x="40833" y="133077"/>
                  <a:pt x="47338" y="130200"/>
                </a:cubicBezTo>
                <a:cubicBezTo>
                  <a:pt x="52035" y="127682"/>
                  <a:pt x="57817" y="125884"/>
                  <a:pt x="63237" y="124086"/>
                </a:cubicBezTo>
                <a:cubicBezTo>
                  <a:pt x="65767" y="123366"/>
                  <a:pt x="67935" y="122647"/>
                  <a:pt x="70464" y="121928"/>
                </a:cubicBezTo>
                <a:cubicBezTo>
                  <a:pt x="76607" y="120489"/>
                  <a:pt x="81305" y="116533"/>
                  <a:pt x="82389" y="111138"/>
                </a:cubicBezTo>
                <a:cubicBezTo>
                  <a:pt x="82389" y="110778"/>
                  <a:pt x="82389" y="110418"/>
                  <a:pt x="82389" y="110418"/>
                </a:cubicBezTo>
                <a:cubicBezTo>
                  <a:pt x="74801" y="103225"/>
                  <a:pt x="69742" y="92435"/>
                  <a:pt x="69742" y="80206"/>
                </a:cubicBezTo>
                <a:cubicBezTo>
                  <a:pt x="69742" y="60064"/>
                  <a:pt x="83473" y="46037"/>
                  <a:pt x="102625" y="46037"/>
                </a:cubicBezTo>
                <a:cubicBezTo>
                  <a:pt x="121777" y="46037"/>
                  <a:pt x="135509" y="60064"/>
                  <a:pt x="135509" y="80206"/>
                </a:cubicBezTo>
                <a:cubicBezTo>
                  <a:pt x="135509" y="101067"/>
                  <a:pt x="120693" y="118331"/>
                  <a:pt x="102625" y="118331"/>
                </a:cubicBezTo>
                <a:cubicBezTo>
                  <a:pt x="98289" y="118331"/>
                  <a:pt x="93953" y="117612"/>
                  <a:pt x="89978" y="115454"/>
                </a:cubicBezTo>
                <a:cubicBezTo>
                  <a:pt x="88532" y="120489"/>
                  <a:pt x="84919" y="124805"/>
                  <a:pt x="80221" y="127323"/>
                </a:cubicBezTo>
                <a:cubicBezTo>
                  <a:pt x="81666" y="132358"/>
                  <a:pt x="87448" y="137034"/>
                  <a:pt x="95398" y="138472"/>
                </a:cubicBezTo>
                <a:cubicBezTo>
                  <a:pt x="97928" y="139192"/>
                  <a:pt x="99373" y="141350"/>
                  <a:pt x="98650" y="143867"/>
                </a:cubicBezTo>
                <a:cubicBezTo>
                  <a:pt x="98289" y="146025"/>
                  <a:pt x="96482" y="147104"/>
                  <a:pt x="94675" y="147104"/>
                </a:cubicBezTo>
                <a:cubicBezTo>
                  <a:pt x="94314" y="147104"/>
                  <a:pt x="93953" y="147104"/>
                  <a:pt x="93591" y="147104"/>
                </a:cubicBezTo>
                <a:cubicBezTo>
                  <a:pt x="82750" y="144587"/>
                  <a:pt x="74801" y="138472"/>
                  <a:pt x="72271" y="130560"/>
                </a:cubicBezTo>
                <a:cubicBezTo>
                  <a:pt x="70103" y="131279"/>
                  <a:pt x="67935" y="131998"/>
                  <a:pt x="65767" y="132358"/>
                </a:cubicBezTo>
                <a:cubicBezTo>
                  <a:pt x="60346" y="134156"/>
                  <a:pt x="55649" y="135955"/>
                  <a:pt x="51312" y="137753"/>
                </a:cubicBezTo>
                <a:cubicBezTo>
                  <a:pt x="45169" y="140990"/>
                  <a:pt x="41556" y="146025"/>
                  <a:pt x="41556" y="152140"/>
                </a:cubicBezTo>
                <a:lnTo>
                  <a:pt x="41556" y="154657"/>
                </a:lnTo>
                <a:cubicBezTo>
                  <a:pt x="48783" y="163289"/>
                  <a:pt x="58178" y="170483"/>
                  <a:pt x="69380" y="175518"/>
                </a:cubicBezTo>
                <a:cubicBezTo>
                  <a:pt x="71548" y="176238"/>
                  <a:pt x="72632" y="179115"/>
                  <a:pt x="71548" y="181273"/>
                </a:cubicBezTo>
                <a:cubicBezTo>
                  <a:pt x="70464" y="182712"/>
                  <a:pt x="69019" y="183791"/>
                  <a:pt x="67212" y="183791"/>
                </a:cubicBezTo>
                <a:cubicBezTo>
                  <a:pt x="66851" y="183791"/>
                  <a:pt x="66128" y="183431"/>
                  <a:pt x="65405" y="183431"/>
                </a:cubicBezTo>
                <a:cubicBezTo>
                  <a:pt x="35051" y="169764"/>
                  <a:pt x="14816" y="139551"/>
                  <a:pt x="13370" y="106462"/>
                </a:cubicBezTo>
                <a:lnTo>
                  <a:pt x="4336" y="106462"/>
                </a:lnTo>
                <a:cubicBezTo>
                  <a:pt x="1807" y="106462"/>
                  <a:pt x="0" y="104664"/>
                  <a:pt x="0" y="102146"/>
                </a:cubicBezTo>
                <a:cubicBezTo>
                  <a:pt x="0" y="99628"/>
                  <a:pt x="1807" y="97830"/>
                  <a:pt x="4336" y="97830"/>
                </a:cubicBezTo>
                <a:lnTo>
                  <a:pt x="13370" y="97830"/>
                </a:lnTo>
                <a:cubicBezTo>
                  <a:pt x="15538" y="52152"/>
                  <a:pt x="52397" y="15465"/>
                  <a:pt x="98289" y="13307"/>
                </a:cubicBezTo>
                <a:lnTo>
                  <a:pt x="98289" y="4316"/>
                </a:lnTo>
                <a:cubicBezTo>
                  <a:pt x="98289" y="1798"/>
                  <a:pt x="100096" y="0"/>
                  <a:pt x="1026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5" name="Freeform 1015">
            <a:extLst>
              <a:ext uri="{FF2B5EF4-FFF2-40B4-BE49-F238E27FC236}">
                <a16:creationId xmlns:a16="http://schemas.microsoft.com/office/drawing/2014/main" id="{85D3DB0D-604A-F747-BB0B-DC47395ED4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13235" y="10930054"/>
            <a:ext cx="1146672" cy="1139768"/>
          </a:xfrm>
          <a:custGeom>
            <a:avLst/>
            <a:gdLst>
              <a:gd name="T0" fmla="*/ 3727477 w 290153"/>
              <a:gd name="T1" fmla="*/ 5735232 h 288566"/>
              <a:gd name="T2" fmla="*/ 944831 w 290153"/>
              <a:gd name="T3" fmla="*/ 5016718 h 288566"/>
              <a:gd name="T4" fmla="*/ 853749 w 290153"/>
              <a:gd name="T5" fmla="*/ 5649022 h 288566"/>
              <a:gd name="T6" fmla="*/ 2458850 w 290153"/>
              <a:gd name="T7" fmla="*/ 4420973 h 288566"/>
              <a:gd name="T8" fmla="*/ 1672601 w 290153"/>
              <a:gd name="T9" fmla="*/ 4085247 h 288566"/>
              <a:gd name="T10" fmla="*/ 1672601 w 290153"/>
              <a:gd name="T11" fmla="*/ 4085247 h 288566"/>
              <a:gd name="T12" fmla="*/ 2315881 w 290153"/>
              <a:gd name="T13" fmla="*/ 4299534 h 288566"/>
              <a:gd name="T14" fmla="*/ 2315881 w 290153"/>
              <a:gd name="T15" fmla="*/ 3835269 h 288566"/>
              <a:gd name="T16" fmla="*/ 2894849 w 290153"/>
              <a:gd name="T17" fmla="*/ 1963821 h 288566"/>
              <a:gd name="T18" fmla="*/ 1415279 w 290153"/>
              <a:gd name="T19" fmla="*/ 2042378 h 288566"/>
              <a:gd name="T20" fmla="*/ 2315881 w 290153"/>
              <a:gd name="T21" fmla="*/ 1463808 h 288566"/>
              <a:gd name="T22" fmla="*/ 3309455 w 290153"/>
              <a:gd name="T23" fmla="*/ 3149521 h 288566"/>
              <a:gd name="T24" fmla="*/ 3573938 w 290153"/>
              <a:gd name="T25" fmla="*/ 978081 h 288566"/>
              <a:gd name="T26" fmla="*/ 2944912 w 290153"/>
              <a:gd name="T27" fmla="*/ 3606674 h 288566"/>
              <a:gd name="T28" fmla="*/ 4631807 w 290153"/>
              <a:gd name="T29" fmla="*/ 5020975 h 288566"/>
              <a:gd name="T30" fmla="*/ 4460268 w 290153"/>
              <a:gd name="T31" fmla="*/ 5020975 h 288566"/>
              <a:gd name="T32" fmla="*/ 2873435 w 290153"/>
              <a:gd name="T33" fmla="*/ 4963828 h 288566"/>
              <a:gd name="T34" fmla="*/ 2401687 w 290153"/>
              <a:gd name="T35" fmla="*/ 5649579 h 288566"/>
              <a:gd name="T36" fmla="*/ 1829879 w 290153"/>
              <a:gd name="T37" fmla="*/ 4949548 h 288566"/>
              <a:gd name="T38" fmla="*/ 1258012 w 290153"/>
              <a:gd name="T39" fmla="*/ 4285270 h 288566"/>
              <a:gd name="T40" fmla="*/ 85735 w 290153"/>
              <a:gd name="T41" fmla="*/ 5735275 h 288566"/>
              <a:gd name="T42" fmla="*/ 1308031 w 290153"/>
              <a:gd name="T43" fmla="*/ 4099553 h 288566"/>
              <a:gd name="T44" fmla="*/ 2315881 w 290153"/>
              <a:gd name="T45" fmla="*/ 1285263 h 288566"/>
              <a:gd name="T46" fmla="*/ 3754227 w 290153"/>
              <a:gd name="T47" fmla="*/ 0 h 288566"/>
              <a:gd name="T48" fmla="*/ 4298117 w 290153"/>
              <a:gd name="T49" fmla="*/ 278102 h 288566"/>
              <a:gd name="T50" fmla="*/ 4899251 w 290153"/>
              <a:gd name="T51" fmla="*/ 627549 h 288566"/>
              <a:gd name="T52" fmla="*/ 5414510 w 290153"/>
              <a:gd name="T53" fmla="*/ 948511 h 288566"/>
              <a:gd name="T54" fmla="*/ 5385903 w 290153"/>
              <a:gd name="T55" fmla="*/ 1825671 h 288566"/>
              <a:gd name="T56" fmla="*/ 5593426 w 290153"/>
              <a:gd name="T57" fmla="*/ 2517452 h 288566"/>
              <a:gd name="T58" fmla="*/ 5593426 w 290153"/>
              <a:gd name="T59" fmla="*/ 2981011 h 288566"/>
              <a:gd name="T60" fmla="*/ 5149735 w 290153"/>
              <a:gd name="T61" fmla="*/ 3465932 h 288566"/>
              <a:gd name="T62" fmla="*/ 4920725 w 290153"/>
              <a:gd name="T63" fmla="*/ 3858186 h 288566"/>
              <a:gd name="T64" fmla="*/ 4298117 w 290153"/>
              <a:gd name="T65" fmla="*/ 4057854 h 288566"/>
              <a:gd name="T66" fmla="*/ 3847274 w 290153"/>
              <a:gd name="T67" fmla="*/ 3786855 h 288566"/>
              <a:gd name="T68" fmla="*/ 4469877 w 290153"/>
              <a:gd name="T69" fmla="*/ 3979394 h 288566"/>
              <a:gd name="T70" fmla="*/ 4627309 w 290153"/>
              <a:gd name="T71" fmla="*/ 3444543 h 288566"/>
              <a:gd name="T72" fmla="*/ 5264230 w 290153"/>
              <a:gd name="T73" fmla="*/ 3301920 h 288566"/>
              <a:gd name="T74" fmla="*/ 5128264 w 290153"/>
              <a:gd name="T75" fmla="*/ 2767025 h 288566"/>
              <a:gd name="T76" fmla="*/ 5607720 w 290153"/>
              <a:gd name="T77" fmla="*/ 2332016 h 288566"/>
              <a:gd name="T78" fmla="*/ 5221281 w 290153"/>
              <a:gd name="T79" fmla="*/ 1925533 h 288566"/>
              <a:gd name="T80" fmla="*/ 5414510 w 290153"/>
              <a:gd name="T81" fmla="*/ 1305087 h 288566"/>
              <a:gd name="T82" fmla="*/ 4877782 w 290153"/>
              <a:gd name="T83" fmla="*/ 1148178 h 288566"/>
              <a:gd name="T84" fmla="*/ 4748972 w 290153"/>
              <a:gd name="T85" fmla="*/ 527713 h 288566"/>
              <a:gd name="T86" fmla="*/ 4305281 w 290153"/>
              <a:gd name="T87" fmla="*/ 613307 h 288566"/>
              <a:gd name="T88" fmla="*/ 3775726 w 290153"/>
              <a:gd name="T89" fmla="*/ 185457 h 288566"/>
              <a:gd name="T90" fmla="*/ 3432194 w 290153"/>
              <a:gd name="T91" fmla="*/ 470693 h 288566"/>
              <a:gd name="T92" fmla="*/ 2759512 w 290153"/>
              <a:gd name="T93" fmla="*/ 370791 h 288566"/>
              <a:gd name="T94" fmla="*/ 2458954 w 290153"/>
              <a:gd name="T95" fmla="*/ 541993 h 288566"/>
              <a:gd name="T96" fmla="*/ 2208472 w 290153"/>
              <a:gd name="T97" fmla="*/ 1176724 h 288566"/>
              <a:gd name="T98" fmla="*/ 1764803 w 290153"/>
              <a:gd name="T99" fmla="*/ 1169555 h 288566"/>
              <a:gd name="T100" fmla="*/ 2237078 w 290153"/>
              <a:gd name="T101" fmla="*/ 984179 h 288566"/>
              <a:gd name="T102" fmla="*/ 2380218 w 290153"/>
              <a:gd name="T103" fmla="*/ 370791 h 288566"/>
              <a:gd name="T104" fmla="*/ 3253304 w 290153"/>
              <a:gd name="T105" fmla="*/ 399363 h 28856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0153" h="288566">
                <a:moveTo>
                  <a:pt x="187134" y="252412"/>
                </a:moveTo>
                <a:cubicBezTo>
                  <a:pt x="189801" y="252412"/>
                  <a:pt x="191706" y="254220"/>
                  <a:pt x="191706" y="256389"/>
                </a:cubicBezTo>
                <a:lnTo>
                  <a:pt x="191706" y="284226"/>
                </a:lnTo>
                <a:cubicBezTo>
                  <a:pt x="191706" y="286756"/>
                  <a:pt x="189801" y="288564"/>
                  <a:pt x="187134" y="288564"/>
                </a:cubicBezTo>
                <a:cubicBezTo>
                  <a:pt x="184467" y="288564"/>
                  <a:pt x="182562" y="286756"/>
                  <a:pt x="182562" y="284226"/>
                </a:cubicBezTo>
                <a:lnTo>
                  <a:pt x="182562" y="256389"/>
                </a:lnTo>
                <a:cubicBezTo>
                  <a:pt x="182562" y="254220"/>
                  <a:pt x="184467" y="252412"/>
                  <a:pt x="187134" y="252412"/>
                </a:cubicBezTo>
                <a:close/>
                <a:moveTo>
                  <a:pt x="47434" y="252412"/>
                </a:moveTo>
                <a:cubicBezTo>
                  <a:pt x="49720" y="252412"/>
                  <a:pt x="52006" y="254220"/>
                  <a:pt x="52006" y="256389"/>
                </a:cubicBezTo>
                <a:lnTo>
                  <a:pt x="52006" y="284226"/>
                </a:lnTo>
                <a:cubicBezTo>
                  <a:pt x="52006" y="286756"/>
                  <a:pt x="49720" y="288564"/>
                  <a:pt x="47434" y="288564"/>
                </a:cubicBezTo>
                <a:cubicBezTo>
                  <a:pt x="45148" y="288564"/>
                  <a:pt x="42862" y="286756"/>
                  <a:pt x="42862" y="284226"/>
                </a:cubicBezTo>
                <a:lnTo>
                  <a:pt x="42862" y="256389"/>
                </a:lnTo>
                <a:cubicBezTo>
                  <a:pt x="42862" y="254220"/>
                  <a:pt x="45148" y="252412"/>
                  <a:pt x="47434" y="252412"/>
                </a:cubicBezTo>
                <a:close/>
                <a:moveTo>
                  <a:pt x="148564" y="205546"/>
                </a:moveTo>
                <a:lnTo>
                  <a:pt x="123444" y="222438"/>
                </a:lnTo>
                <a:lnTo>
                  <a:pt x="142463" y="238970"/>
                </a:lnTo>
                <a:lnTo>
                  <a:pt x="160047" y="213453"/>
                </a:lnTo>
                <a:cubicBezTo>
                  <a:pt x="155741" y="211656"/>
                  <a:pt x="151794" y="209140"/>
                  <a:pt x="148564" y="205546"/>
                </a:cubicBezTo>
                <a:close/>
                <a:moveTo>
                  <a:pt x="83971" y="205546"/>
                </a:moveTo>
                <a:cubicBezTo>
                  <a:pt x="80741" y="209140"/>
                  <a:pt x="76794" y="211656"/>
                  <a:pt x="72129" y="213453"/>
                </a:cubicBezTo>
                <a:lnTo>
                  <a:pt x="89712" y="238970"/>
                </a:lnTo>
                <a:lnTo>
                  <a:pt x="109090" y="222438"/>
                </a:lnTo>
                <a:lnTo>
                  <a:pt x="83971" y="205546"/>
                </a:lnTo>
                <a:close/>
                <a:moveTo>
                  <a:pt x="92224" y="186499"/>
                </a:moveTo>
                <a:lnTo>
                  <a:pt x="90430" y="193327"/>
                </a:lnTo>
                <a:cubicBezTo>
                  <a:pt x="90071" y="194765"/>
                  <a:pt x="89712" y="196562"/>
                  <a:pt x="88995" y="197999"/>
                </a:cubicBezTo>
                <a:lnTo>
                  <a:pt x="116267" y="216328"/>
                </a:lnTo>
                <a:lnTo>
                  <a:pt x="143540" y="197999"/>
                </a:lnTo>
                <a:cubicBezTo>
                  <a:pt x="143181" y="196562"/>
                  <a:pt x="142463" y="194765"/>
                  <a:pt x="142105" y="193327"/>
                </a:cubicBezTo>
                <a:lnTo>
                  <a:pt x="140310" y="186499"/>
                </a:lnTo>
                <a:cubicBezTo>
                  <a:pt x="133133" y="190811"/>
                  <a:pt x="124880" y="192968"/>
                  <a:pt x="116267" y="192968"/>
                </a:cubicBezTo>
                <a:cubicBezTo>
                  <a:pt x="107655" y="192968"/>
                  <a:pt x="99760" y="190811"/>
                  <a:pt x="92224" y="186499"/>
                </a:cubicBezTo>
                <a:close/>
                <a:moveTo>
                  <a:pt x="116267" y="73650"/>
                </a:moveTo>
                <a:cubicBezTo>
                  <a:pt x="97607" y="73650"/>
                  <a:pt x="82894" y="81557"/>
                  <a:pt x="75000" y="95214"/>
                </a:cubicBezTo>
                <a:cubicBezTo>
                  <a:pt x="83253" y="99526"/>
                  <a:pt x="108014" y="109949"/>
                  <a:pt x="145334" y="98808"/>
                </a:cubicBezTo>
                <a:cubicBezTo>
                  <a:pt x="147846" y="97729"/>
                  <a:pt x="150358" y="99167"/>
                  <a:pt x="150717" y="101323"/>
                </a:cubicBezTo>
                <a:cubicBezTo>
                  <a:pt x="151794" y="103839"/>
                  <a:pt x="150358" y="106355"/>
                  <a:pt x="148205" y="106714"/>
                </a:cubicBezTo>
                <a:cubicBezTo>
                  <a:pt x="134569" y="111027"/>
                  <a:pt x="122368" y="112464"/>
                  <a:pt x="111961" y="112464"/>
                </a:cubicBezTo>
                <a:cubicBezTo>
                  <a:pt x="91866" y="112464"/>
                  <a:pt x="77870" y="106714"/>
                  <a:pt x="71052" y="102761"/>
                </a:cubicBezTo>
                <a:cubicBezTo>
                  <a:pt x="68899" y="109230"/>
                  <a:pt x="67464" y="116058"/>
                  <a:pt x="67464" y="123605"/>
                </a:cubicBezTo>
                <a:cubicBezTo>
                  <a:pt x="67464" y="157029"/>
                  <a:pt x="89712" y="183983"/>
                  <a:pt x="116267" y="183983"/>
                </a:cubicBezTo>
                <a:cubicBezTo>
                  <a:pt x="143181" y="183983"/>
                  <a:pt x="165071" y="157029"/>
                  <a:pt x="165071" y="123605"/>
                </a:cubicBezTo>
                <a:cubicBezTo>
                  <a:pt x="165071" y="93417"/>
                  <a:pt x="145693" y="73650"/>
                  <a:pt x="116267" y="73650"/>
                </a:cubicBezTo>
                <a:close/>
                <a:moveTo>
                  <a:pt x="179425" y="57837"/>
                </a:moveTo>
                <a:cubicBezTo>
                  <a:pt x="166148" y="57837"/>
                  <a:pt x="153947" y="63228"/>
                  <a:pt x="144975" y="71494"/>
                </a:cubicBezTo>
                <a:cubicBezTo>
                  <a:pt x="162918" y="80838"/>
                  <a:pt x="173683" y="99526"/>
                  <a:pt x="173683" y="123605"/>
                </a:cubicBezTo>
                <a:cubicBezTo>
                  <a:pt x="173683" y="136543"/>
                  <a:pt x="170813" y="148044"/>
                  <a:pt x="166148" y="158466"/>
                </a:cubicBezTo>
                <a:cubicBezTo>
                  <a:pt x="170095" y="159544"/>
                  <a:pt x="174760" y="159904"/>
                  <a:pt x="179425" y="159904"/>
                </a:cubicBezTo>
                <a:cubicBezTo>
                  <a:pt x="207416" y="159904"/>
                  <a:pt x="230382" y="137262"/>
                  <a:pt x="230382" y="108870"/>
                </a:cubicBezTo>
                <a:cubicBezTo>
                  <a:pt x="230382" y="80838"/>
                  <a:pt x="207416" y="57837"/>
                  <a:pt x="179425" y="57837"/>
                </a:cubicBezTo>
                <a:close/>
                <a:moveTo>
                  <a:pt x="179425" y="49212"/>
                </a:moveTo>
                <a:cubicBezTo>
                  <a:pt x="212081" y="49212"/>
                  <a:pt x="239353" y="76166"/>
                  <a:pt x="239353" y="108870"/>
                </a:cubicBezTo>
                <a:cubicBezTo>
                  <a:pt x="239353" y="142294"/>
                  <a:pt x="212081" y="168889"/>
                  <a:pt x="179425" y="168889"/>
                </a:cubicBezTo>
                <a:cubicBezTo>
                  <a:pt x="173325" y="168889"/>
                  <a:pt x="167224" y="167810"/>
                  <a:pt x="161483" y="166013"/>
                </a:cubicBezTo>
                <a:cubicBezTo>
                  <a:pt x="157894" y="172123"/>
                  <a:pt x="153229" y="177155"/>
                  <a:pt x="147846" y="181467"/>
                </a:cubicBezTo>
                <a:lnTo>
                  <a:pt x="150358" y="191171"/>
                </a:lnTo>
                <a:cubicBezTo>
                  <a:pt x="152511" y="198718"/>
                  <a:pt x="158971" y="205187"/>
                  <a:pt x="166865" y="206265"/>
                </a:cubicBezTo>
                <a:lnTo>
                  <a:pt x="197727" y="211656"/>
                </a:lnTo>
                <a:cubicBezTo>
                  <a:pt x="217822" y="215250"/>
                  <a:pt x="232535" y="232501"/>
                  <a:pt x="232535" y="252627"/>
                </a:cubicBezTo>
                <a:lnTo>
                  <a:pt x="232535" y="284253"/>
                </a:lnTo>
                <a:cubicBezTo>
                  <a:pt x="232535" y="286769"/>
                  <a:pt x="230382" y="288566"/>
                  <a:pt x="227870" y="288566"/>
                </a:cubicBezTo>
                <a:cubicBezTo>
                  <a:pt x="225717" y="288566"/>
                  <a:pt x="223923" y="286769"/>
                  <a:pt x="223923" y="284253"/>
                </a:cubicBezTo>
                <a:lnTo>
                  <a:pt x="223923" y="252627"/>
                </a:lnTo>
                <a:cubicBezTo>
                  <a:pt x="223923" y="236813"/>
                  <a:pt x="212081" y="223156"/>
                  <a:pt x="196291" y="220281"/>
                </a:cubicBezTo>
                <a:lnTo>
                  <a:pt x="169377" y="215609"/>
                </a:lnTo>
                <a:lnTo>
                  <a:pt x="147128" y="248314"/>
                </a:lnTo>
                <a:cubicBezTo>
                  <a:pt x="146411" y="249032"/>
                  <a:pt x="145334" y="249751"/>
                  <a:pt x="144258" y="249751"/>
                </a:cubicBezTo>
                <a:cubicBezTo>
                  <a:pt x="143899" y="250111"/>
                  <a:pt x="143540" y="250111"/>
                  <a:pt x="143540" y="250111"/>
                </a:cubicBezTo>
                <a:cubicBezTo>
                  <a:pt x="142463" y="250111"/>
                  <a:pt x="141387" y="249751"/>
                  <a:pt x="140669" y="249032"/>
                </a:cubicBezTo>
                <a:lnTo>
                  <a:pt x="120574" y="231422"/>
                </a:lnTo>
                <a:lnTo>
                  <a:pt x="120574" y="284253"/>
                </a:lnTo>
                <a:cubicBezTo>
                  <a:pt x="120574" y="286769"/>
                  <a:pt x="118779" y="288566"/>
                  <a:pt x="116267" y="288566"/>
                </a:cubicBezTo>
                <a:cubicBezTo>
                  <a:pt x="113755" y="288566"/>
                  <a:pt x="111961" y="286769"/>
                  <a:pt x="111961" y="284253"/>
                </a:cubicBezTo>
                <a:lnTo>
                  <a:pt x="111961" y="231422"/>
                </a:lnTo>
                <a:lnTo>
                  <a:pt x="91866" y="249032"/>
                </a:lnTo>
                <a:cubicBezTo>
                  <a:pt x="91148" y="249751"/>
                  <a:pt x="90071" y="250111"/>
                  <a:pt x="88995" y="250111"/>
                </a:cubicBezTo>
                <a:cubicBezTo>
                  <a:pt x="88636" y="250111"/>
                  <a:pt x="88636" y="250111"/>
                  <a:pt x="88277" y="249751"/>
                </a:cubicBezTo>
                <a:cubicBezTo>
                  <a:pt x="87200" y="249751"/>
                  <a:pt x="86124" y="249032"/>
                  <a:pt x="85406" y="248314"/>
                </a:cubicBezTo>
                <a:lnTo>
                  <a:pt x="63158" y="215609"/>
                </a:lnTo>
                <a:lnTo>
                  <a:pt x="36244" y="220281"/>
                </a:lnTo>
                <a:cubicBezTo>
                  <a:pt x="20454" y="223156"/>
                  <a:pt x="8612" y="236813"/>
                  <a:pt x="8612" y="252627"/>
                </a:cubicBezTo>
                <a:lnTo>
                  <a:pt x="8612" y="284253"/>
                </a:lnTo>
                <a:cubicBezTo>
                  <a:pt x="8612" y="286769"/>
                  <a:pt x="6818" y="288566"/>
                  <a:pt x="4306" y="288566"/>
                </a:cubicBezTo>
                <a:cubicBezTo>
                  <a:pt x="2153" y="288566"/>
                  <a:pt x="0" y="286769"/>
                  <a:pt x="0" y="284253"/>
                </a:cubicBezTo>
                <a:lnTo>
                  <a:pt x="0" y="252627"/>
                </a:lnTo>
                <a:cubicBezTo>
                  <a:pt x="0" y="232501"/>
                  <a:pt x="14713" y="215250"/>
                  <a:pt x="34808" y="211656"/>
                </a:cubicBezTo>
                <a:lnTo>
                  <a:pt x="65669" y="206265"/>
                </a:lnTo>
                <a:cubicBezTo>
                  <a:pt x="73564" y="205187"/>
                  <a:pt x="80023" y="198718"/>
                  <a:pt x="82177" y="191171"/>
                </a:cubicBezTo>
                <a:lnTo>
                  <a:pt x="84330" y="181467"/>
                </a:lnTo>
                <a:cubicBezTo>
                  <a:pt x="68899" y="168889"/>
                  <a:pt x="58851" y="147685"/>
                  <a:pt x="58851" y="123605"/>
                </a:cubicBezTo>
                <a:cubicBezTo>
                  <a:pt x="58851" y="88385"/>
                  <a:pt x="81818" y="64666"/>
                  <a:pt x="116267" y="64666"/>
                </a:cubicBezTo>
                <a:cubicBezTo>
                  <a:pt x="123444" y="64666"/>
                  <a:pt x="129904" y="66103"/>
                  <a:pt x="136004" y="67900"/>
                </a:cubicBezTo>
                <a:cubicBezTo>
                  <a:pt x="147128" y="56400"/>
                  <a:pt x="162559" y="49212"/>
                  <a:pt x="179425" y="49212"/>
                </a:cubicBezTo>
                <a:close/>
                <a:moveTo>
                  <a:pt x="173029" y="0"/>
                </a:moveTo>
                <a:lnTo>
                  <a:pt x="188478" y="0"/>
                </a:lnTo>
                <a:cubicBezTo>
                  <a:pt x="194226" y="0"/>
                  <a:pt x="198178" y="4306"/>
                  <a:pt x="198178" y="9329"/>
                </a:cubicBezTo>
                <a:lnTo>
                  <a:pt x="198178" y="20094"/>
                </a:lnTo>
                <a:cubicBezTo>
                  <a:pt x="202130" y="20811"/>
                  <a:pt x="206442" y="21888"/>
                  <a:pt x="210394" y="23323"/>
                </a:cubicBezTo>
                <a:lnTo>
                  <a:pt x="215783" y="13994"/>
                </a:lnTo>
                <a:cubicBezTo>
                  <a:pt x="218298" y="9688"/>
                  <a:pt x="224046" y="7894"/>
                  <a:pt x="228717" y="10764"/>
                </a:cubicBezTo>
                <a:lnTo>
                  <a:pt x="242369" y="18658"/>
                </a:lnTo>
                <a:cubicBezTo>
                  <a:pt x="244525" y="19735"/>
                  <a:pt x="246321" y="21888"/>
                  <a:pt x="247040" y="24399"/>
                </a:cubicBezTo>
                <a:cubicBezTo>
                  <a:pt x="247399" y="26911"/>
                  <a:pt x="247399" y="29423"/>
                  <a:pt x="245962" y="31576"/>
                </a:cubicBezTo>
                <a:lnTo>
                  <a:pt x="240932" y="40546"/>
                </a:lnTo>
                <a:cubicBezTo>
                  <a:pt x="243806" y="43417"/>
                  <a:pt x="246681" y="46287"/>
                  <a:pt x="249195" y="49517"/>
                </a:cubicBezTo>
                <a:lnTo>
                  <a:pt x="258537" y="44134"/>
                </a:lnTo>
                <a:cubicBezTo>
                  <a:pt x="263207" y="41623"/>
                  <a:pt x="268956" y="43058"/>
                  <a:pt x="271830" y="47723"/>
                </a:cubicBezTo>
                <a:lnTo>
                  <a:pt x="279734" y="61358"/>
                </a:lnTo>
                <a:cubicBezTo>
                  <a:pt x="282249" y="66022"/>
                  <a:pt x="280812" y="71763"/>
                  <a:pt x="276141" y="74634"/>
                </a:cubicBezTo>
                <a:lnTo>
                  <a:pt x="266800" y="80016"/>
                </a:lnTo>
                <a:cubicBezTo>
                  <a:pt x="268237" y="83604"/>
                  <a:pt x="269315" y="87551"/>
                  <a:pt x="270393" y="91857"/>
                </a:cubicBezTo>
                <a:lnTo>
                  <a:pt x="280812" y="91857"/>
                </a:lnTo>
                <a:cubicBezTo>
                  <a:pt x="285842" y="91857"/>
                  <a:pt x="290153" y="96163"/>
                  <a:pt x="290153" y="101187"/>
                </a:cubicBezTo>
                <a:lnTo>
                  <a:pt x="290153" y="117333"/>
                </a:lnTo>
                <a:cubicBezTo>
                  <a:pt x="290153" y="122357"/>
                  <a:pt x="285842" y="126663"/>
                  <a:pt x="280812" y="126663"/>
                </a:cubicBezTo>
                <a:lnTo>
                  <a:pt x="270393" y="126663"/>
                </a:lnTo>
                <a:cubicBezTo>
                  <a:pt x="269315" y="130969"/>
                  <a:pt x="268237" y="134916"/>
                  <a:pt x="266800" y="138863"/>
                </a:cubicBezTo>
                <a:lnTo>
                  <a:pt x="276141" y="143886"/>
                </a:lnTo>
                <a:cubicBezTo>
                  <a:pt x="278297" y="145321"/>
                  <a:pt x="279734" y="147474"/>
                  <a:pt x="280812" y="149986"/>
                </a:cubicBezTo>
                <a:cubicBezTo>
                  <a:pt x="281171" y="152498"/>
                  <a:pt x="280812" y="155009"/>
                  <a:pt x="279734" y="157162"/>
                </a:cubicBezTo>
                <a:lnTo>
                  <a:pt x="271830" y="170797"/>
                </a:lnTo>
                <a:cubicBezTo>
                  <a:pt x="270393" y="172950"/>
                  <a:pt x="268237" y="174386"/>
                  <a:pt x="265722" y="175103"/>
                </a:cubicBezTo>
                <a:cubicBezTo>
                  <a:pt x="263207" y="175821"/>
                  <a:pt x="260692" y="175462"/>
                  <a:pt x="258537" y="174386"/>
                </a:cubicBezTo>
                <a:lnTo>
                  <a:pt x="249195" y="169003"/>
                </a:lnTo>
                <a:cubicBezTo>
                  <a:pt x="246681" y="172233"/>
                  <a:pt x="243806" y="175103"/>
                  <a:pt x="240932" y="177974"/>
                </a:cubicBezTo>
                <a:lnTo>
                  <a:pt x="245962" y="186944"/>
                </a:lnTo>
                <a:cubicBezTo>
                  <a:pt x="247399" y="189097"/>
                  <a:pt x="247399" y="191609"/>
                  <a:pt x="247040" y="194121"/>
                </a:cubicBezTo>
                <a:cubicBezTo>
                  <a:pt x="246321" y="196632"/>
                  <a:pt x="244525" y="198785"/>
                  <a:pt x="242369" y="199862"/>
                </a:cubicBezTo>
                <a:lnTo>
                  <a:pt x="228717" y="207756"/>
                </a:lnTo>
                <a:cubicBezTo>
                  <a:pt x="227280" y="208832"/>
                  <a:pt x="225483" y="209191"/>
                  <a:pt x="223687" y="209191"/>
                </a:cubicBezTo>
                <a:cubicBezTo>
                  <a:pt x="220813" y="209191"/>
                  <a:pt x="217220" y="207397"/>
                  <a:pt x="215783" y="204167"/>
                </a:cubicBezTo>
                <a:lnTo>
                  <a:pt x="210394" y="195197"/>
                </a:lnTo>
                <a:cubicBezTo>
                  <a:pt x="205364" y="196991"/>
                  <a:pt x="199975" y="198426"/>
                  <a:pt x="194586" y="199144"/>
                </a:cubicBezTo>
                <a:cubicBezTo>
                  <a:pt x="192071" y="199503"/>
                  <a:pt x="190274" y="198068"/>
                  <a:pt x="189556" y="195556"/>
                </a:cubicBezTo>
                <a:cubicBezTo>
                  <a:pt x="189196" y="193044"/>
                  <a:pt x="190993" y="190891"/>
                  <a:pt x="193148" y="190532"/>
                </a:cubicBezTo>
                <a:cubicBezTo>
                  <a:pt x="199256" y="189815"/>
                  <a:pt x="205005" y="188021"/>
                  <a:pt x="210753" y="185868"/>
                </a:cubicBezTo>
                <a:cubicBezTo>
                  <a:pt x="212549" y="185150"/>
                  <a:pt x="215064" y="185868"/>
                  <a:pt x="216142" y="187662"/>
                </a:cubicBezTo>
                <a:lnTo>
                  <a:pt x="223328" y="199862"/>
                </a:lnTo>
                <a:cubicBezTo>
                  <a:pt x="223328" y="200579"/>
                  <a:pt x="223687" y="200579"/>
                  <a:pt x="224405" y="200220"/>
                </a:cubicBezTo>
                <a:lnTo>
                  <a:pt x="238058" y="192326"/>
                </a:lnTo>
                <a:cubicBezTo>
                  <a:pt x="238417" y="192326"/>
                  <a:pt x="238417" y="191609"/>
                  <a:pt x="238417" y="191250"/>
                </a:cubicBezTo>
                <a:lnTo>
                  <a:pt x="231232" y="179050"/>
                </a:lnTo>
                <a:cubicBezTo>
                  <a:pt x="230154" y="176897"/>
                  <a:pt x="230513" y="174744"/>
                  <a:pt x="232310" y="173309"/>
                </a:cubicBezTo>
                <a:cubicBezTo>
                  <a:pt x="236980" y="169721"/>
                  <a:pt x="241291" y="165415"/>
                  <a:pt x="244884" y="160750"/>
                </a:cubicBezTo>
                <a:cubicBezTo>
                  <a:pt x="246321" y="158956"/>
                  <a:pt x="248836" y="158598"/>
                  <a:pt x="250633" y="159674"/>
                </a:cubicBezTo>
                <a:lnTo>
                  <a:pt x="262848" y="166492"/>
                </a:lnTo>
                <a:cubicBezTo>
                  <a:pt x="263207" y="166850"/>
                  <a:pt x="263926" y="166492"/>
                  <a:pt x="264285" y="166133"/>
                </a:cubicBezTo>
                <a:lnTo>
                  <a:pt x="271830" y="152856"/>
                </a:lnTo>
                <a:cubicBezTo>
                  <a:pt x="272189" y="152498"/>
                  <a:pt x="271830" y="151780"/>
                  <a:pt x="271830" y="151421"/>
                </a:cubicBezTo>
                <a:lnTo>
                  <a:pt x="259255" y="144245"/>
                </a:lnTo>
                <a:cubicBezTo>
                  <a:pt x="257459" y="143168"/>
                  <a:pt x="256740" y="141015"/>
                  <a:pt x="257459" y="139221"/>
                </a:cubicBezTo>
                <a:cubicBezTo>
                  <a:pt x="259614" y="133480"/>
                  <a:pt x="261052" y="127380"/>
                  <a:pt x="262129" y="121639"/>
                </a:cubicBezTo>
                <a:cubicBezTo>
                  <a:pt x="262489" y="119486"/>
                  <a:pt x="264285" y="118051"/>
                  <a:pt x="266441" y="118051"/>
                </a:cubicBezTo>
                <a:lnTo>
                  <a:pt x="280812" y="118051"/>
                </a:lnTo>
                <a:cubicBezTo>
                  <a:pt x="281171" y="118051"/>
                  <a:pt x="281530" y="117692"/>
                  <a:pt x="281530" y="117333"/>
                </a:cubicBezTo>
                <a:lnTo>
                  <a:pt x="281530" y="101187"/>
                </a:lnTo>
                <a:cubicBezTo>
                  <a:pt x="281530" y="100828"/>
                  <a:pt x="281171" y="100469"/>
                  <a:pt x="280812" y="100469"/>
                </a:cubicBezTo>
                <a:lnTo>
                  <a:pt x="266441" y="100469"/>
                </a:lnTo>
                <a:cubicBezTo>
                  <a:pt x="264285" y="100469"/>
                  <a:pt x="262489" y="99034"/>
                  <a:pt x="262129" y="96881"/>
                </a:cubicBezTo>
                <a:cubicBezTo>
                  <a:pt x="261052" y="90781"/>
                  <a:pt x="259614" y="85040"/>
                  <a:pt x="257459" y="79299"/>
                </a:cubicBezTo>
                <a:cubicBezTo>
                  <a:pt x="256740" y="77505"/>
                  <a:pt x="257459" y="75352"/>
                  <a:pt x="259255" y="73916"/>
                </a:cubicBezTo>
                <a:lnTo>
                  <a:pt x="271471" y="67099"/>
                </a:lnTo>
                <a:cubicBezTo>
                  <a:pt x="271830" y="66740"/>
                  <a:pt x="272189" y="66381"/>
                  <a:pt x="271830" y="65664"/>
                </a:cubicBezTo>
                <a:lnTo>
                  <a:pt x="264285" y="52387"/>
                </a:lnTo>
                <a:cubicBezTo>
                  <a:pt x="263926" y="52028"/>
                  <a:pt x="263207" y="51670"/>
                  <a:pt x="262848" y="52028"/>
                </a:cubicBezTo>
                <a:lnTo>
                  <a:pt x="250633" y="59205"/>
                </a:lnTo>
                <a:cubicBezTo>
                  <a:pt x="248836" y="59922"/>
                  <a:pt x="246321" y="59564"/>
                  <a:pt x="244884" y="57770"/>
                </a:cubicBezTo>
                <a:cubicBezTo>
                  <a:pt x="241291" y="53105"/>
                  <a:pt x="236980" y="48799"/>
                  <a:pt x="232310" y="45211"/>
                </a:cubicBezTo>
                <a:cubicBezTo>
                  <a:pt x="230513" y="43776"/>
                  <a:pt x="230154" y="41264"/>
                  <a:pt x="231232" y="39470"/>
                </a:cubicBezTo>
                <a:lnTo>
                  <a:pt x="238417" y="27270"/>
                </a:lnTo>
                <a:cubicBezTo>
                  <a:pt x="238417" y="26911"/>
                  <a:pt x="238417" y="26911"/>
                  <a:pt x="238417" y="26552"/>
                </a:cubicBezTo>
                <a:cubicBezTo>
                  <a:pt x="238417" y="26552"/>
                  <a:pt x="238058" y="26552"/>
                  <a:pt x="238058" y="26194"/>
                </a:cubicBezTo>
                <a:lnTo>
                  <a:pt x="224405" y="18299"/>
                </a:lnTo>
                <a:cubicBezTo>
                  <a:pt x="223687" y="17941"/>
                  <a:pt x="223328" y="17941"/>
                  <a:pt x="223328" y="18658"/>
                </a:cubicBezTo>
                <a:lnTo>
                  <a:pt x="216142" y="30858"/>
                </a:lnTo>
                <a:cubicBezTo>
                  <a:pt x="215064" y="32652"/>
                  <a:pt x="212549" y="33370"/>
                  <a:pt x="210753" y="32652"/>
                </a:cubicBezTo>
                <a:cubicBezTo>
                  <a:pt x="205005" y="30499"/>
                  <a:pt x="199256" y="28705"/>
                  <a:pt x="193148" y="27988"/>
                </a:cubicBezTo>
                <a:cubicBezTo>
                  <a:pt x="190993" y="27629"/>
                  <a:pt x="189556" y="25835"/>
                  <a:pt x="189556" y="23682"/>
                </a:cubicBezTo>
                <a:lnTo>
                  <a:pt x="189556" y="9329"/>
                </a:lnTo>
                <a:cubicBezTo>
                  <a:pt x="189556" y="8970"/>
                  <a:pt x="189196" y="8611"/>
                  <a:pt x="188478" y="8611"/>
                </a:cubicBezTo>
                <a:lnTo>
                  <a:pt x="173029" y="8611"/>
                </a:lnTo>
                <a:cubicBezTo>
                  <a:pt x="172670" y="8611"/>
                  <a:pt x="172310" y="8970"/>
                  <a:pt x="172310" y="9329"/>
                </a:cubicBezTo>
                <a:lnTo>
                  <a:pt x="172310" y="23682"/>
                </a:lnTo>
                <a:cubicBezTo>
                  <a:pt x="172310" y="25835"/>
                  <a:pt x="170514" y="27629"/>
                  <a:pt x="168358" y="27988"/>
                </a:cubicBezTo>
                <a:cubicBezTo>
                  <a:pt x="162251" y="28705"/>
                  <a:pt x="156502" y="30499"/>
                  <a:pt x="151113" y="32652"/>
                </a:cubicBezTo>
                <a:cubicBezTo>
                  <a:pt x="148957" y="33370"/>
                  <a:pt x="146802" y="32652"/>
                  <a:pt x="145724" y="30858"/>
                </a:cubicBezTo>
                <a:lnTo>
                  <a:pt x="138538" y="18658"/>
                </a:lnTo>
                <a:cubicBezTo>
                  <a:pt x="138179" y="17941"/>
                  <a:pt x="137820" y="17941"/>
                  <a:pt x="137461" y="18299"/>
                </a:cubicBezTo>
                <a:lnTo>
                  <a:pt x="123808" y="26194"/>
                </a:lnTo>
                <a:cubicBezTo>
                  <a:pt x="123449" y="26552"/>
                  <a:pt x="123449" y="26552"/>
                  <a:pt x="123090" y="26552"/>
                </a:cubicBezTo>
                <a:cubicBezTo>
                  <a:pt x="123090" y="26911"/>
                  <a:pt x="123090" y="26911"/>
                  <a:pt x="123449" y="27270"/>
                </a:cubicBezTo>
                <a:lnTo>
                  <a:pt x="130275" y="39470"/>
                </a:lnTo>
                <a:cubicBezTo>
                  <a:pt x="131353" y="41264"/>
                  <a:pt x="130994" y="43776"/>
                  <a:pt x="129197" y="45211"/>
                </a:cubicBezTo>
                <a:cubicBezTo>
                  <a:pt x="124527" y="48799"/>
                  <a:pt x="120575" y="53105"/>
                  <a:pt x="116623" y="57770"/>
                </a:cubicBezTo>
                <a:cubicBezTo>
                  <a:pt x="115545" y="59564"/>
                  <a:pt x="113030" y="59922"/>
                  <a:pt x="110874" y="59205"/>
                </a:cubicBezTo>
                <a:lnTo>
                  <a:pt x="98659" y="52028"/>
                </a:lnTo>
                <a:cubicBezTo>
                  <a:pt x="98300" y="51670"/>
                  <a:pt x="97940" y="52028"/>
                  <a:pt x="97581" y="52387"/>
                </a:cubicBezTo>
                <a:lnTo>
                  <a:pt x="94707" y="57411"/>
                </a:lnTo>
                <a:cubicBezTo>
                  <a:pt x="93270" y="59205"/>
                  <a:pt x="90755" y="59922"/>
                  <a:pt x="88599" y="58846"/>
                </a:cubicBezTo>
                <a:cubicBezTo>
                  <a:pt x="86803" y="57411"/>
                  <a:pt x="85725" y="54899"/>
                  <a:pt x="87162" y="52746"/>
                </a:cubicBezTo>
                <a:lnTo>
                  <a:pt x="90036" y="47723"/>
                </a:lnTo>
                <a:cubicBezTo>
                  <a:pt x="92551" y="43058"/>
                  <a:pt x="98659" y="41623"/>
                  <a:pt x="103329" y="44134"/>
                </a:cubicBezTo>
                <a:lnTo>
                  <a:pt x="112311" y="49517"/>
                </a:lnTo>
                <a:cubicBezTo>
                  <a:pt x="114826" y="46287"/>
                  <a:pt x="118060" y="43417"/>
                  <a:pt x="120934" y="40546"/>
                </a:cubicBezTo>
                <a:lnTo>
                  <a:pt x="115904" y="31576"/>
                </a:lnTo>
                <a:cubicBezTo>
                  <a:pt x="114467" y="29423"/>
                  <a:pt x="114108" y="26911"/>
                  <a:pt x="114826" y="24399"/>
                </a:cubicBezTo>
                <a:cubicBezTo>
                  <a:pt x="115545" y="21888"/>
                  <a:pt x="116982" y="19735"/>
                  <a:pt x="119497" y="18658"/>
                </a:cubicBezTo>
                <a:lnTo>
                  <a:pt x="132790" y="10764"/>
                </a:lnTo>
                <a:cubicBezTo>
                  <a:pt x="137461" y="7894"/>
                  <a:pt x="143568" y="9688"/>
                  <a:pt x="146083" y="13994"/>
                </a:cubicBezTo>
                <a:lnTo>
                  <a:pt x="151113" y="23323"/>
                </a:lnTo>
                <a:cubicBezTo>
                  <a:pt x="155424" y="21888"/>
                  <a:pt x="159376" y="20811"/>
                  <a:pt x="163328" y="20094"/>
                </a:cubicBezTo>
                <a:lnTo>
                  <a:pt x="163328" y="9329"/>
                </a:lnTo>
                <a:cubicBezTo>
                  <a:pt x="163328" y="4306"/>
                  <a:pt x="167640" y="0"/>
                  <a:pt x="1730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CB78EBF-4E6F-FE46-9848-7055538B5D71}"/>
              </a:ext>
            </a:extLst>
          </p:cNvPr>
          <p:cNvSpPr txBox="1"/>
          <p:nvPr/>
        </p:nvSpPr>
        <p:spPr>
          <a:xfrm>
            <a:off x="4087071" y="841897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E273EC41-17E7-1A4B-928D-14C4C83C916B}"/>
              </a:ext>
            </a:extLst>
          </p:cNvPr>
          <p:cNvSpPr txBox="1">
            <a:spLocks/>
          </p:cNvSpPr>
          <p:nvPr/>
        </p:nvSpPr>
        <p:spPr>
          <a:xfrm>
            <a:off x="1547220" y="910280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7AD8E09-3175-D94F-9343-BDF04E231A88}"/>
              </a:ext>
            </a:extLst>
          </p:cNvPr>
          <p:cNvSpPr txBox="1"/>
          <p:nvPr/>
        </p:nvSpPr>
        <p:spPr>
          <a:xfrm>
            <a:off x="4087071" y="5739294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BBF6908A-5DE1-CA48-B098-A51E5BE45610}"/>
              </a:ext>
            </a:extLst>
          </p:cNvPr>
          <p:cNvSpPr txBox="1">
            <a:spLocks/>
          </p:cNvSpPr>
          <p:nvPr/>
        </p:nvSpPr>
        <p:spPr>
          <a:xfrm>
            <a:off x="1547220" y="6423120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80375E6-A90C-0944-920D-C15CB5DAA7B4}"/>
              </a:ext>
            </a:extLst>
          </p:cNvPr>
          <p:cNvSpPr txBox="1"/>
          <p:nvPr/>
        </p:nvSpPr>
        <p:spPr>
          <a:xfrm>
            <a:off x="5104442" y="1109866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1AE9092B-332F-A543-95DA-6152ED058C0E}"/>
              </a:ext>
            </a:extLst>
          </p:cNvPr>
          <p:cNvSpPr txBox="1">
            <a:spLocks/>
          </p:cNvSpPr>
          <p:nvPr/>
        </p:nvSpPr>
        <p:spPr>
          <a:xfrm>
            <a:off x="2564591" y="11782486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D8AFF41-9340-9B46-8CCA-D923930ACCE1}"/>
              </a:ext>
            </a:extLst>
          </p:cNvPr>
          <p:cNvSpPr txBox="1"/>
          <p:nvPr/>
        </p:nvSpPr>
        <p:spPr>
          <a:xfrm>
            <a:off x="5104442" y="3059611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B139793D-A94D-1940-AF20-8BC318EA31D6}"/>
              </a:ext>
            </a:extLst>
          </p:cNvPr>
          <p:cNvSpPr txBox="1">
            <a:spLocks/>
          </p:cNvSpPr>
          <p:nvPr/>
        </p:nvSpPr>
        <p:spPr>
          <a:xfrm>
            <a:off x="2564591" y="3743437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25CCEDD-6F5E-7145-A5D2-2C1336CA55D4}"/>
              </a:ext>
            </a:extLst>
          </p:cNvPr>
          <p:cNvSpPr txBox="1"/>
          <p:nvPr/>
        </p:nvSpPr>
        <p:spPr>
          <a:xfrm>
            <a:off x="16596706" y="1109866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8A7FA0A7-F956-A547-80CA-75B97DF39F77}"/>
              </a:ext>
            </a:extLst>
          </p:cNvPr>
          <p:cNvSpPr txBox="1">
            <a:spLocks/>
          </p:cNvSpPr>
          <p:nvPr/>
        </p:nvSpPr>
        <p:spPr>
          <a:xfrm>
            <a:off x="16596706" y="11782486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1AAE1BC-A475-6742-BE3E-81F3BEE76AD3}"/>
              </a:ext>
            </a:extLst>
          </p:cNvPr>
          <p:cNvSpPr txBox="1"/>
          <p:nvPr/>
        </p:nvSpPr>
        <p:spPr>
          <a:xfrm>
            <a:off x="16596706" y="3059611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08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2C2ABCCA-CC19-FF4E-9D39-44527FD7A60A}"/>
              </a:ext>
            </a:extLst>
          </p:cNvPr>
          <p:cNvSpPr txBox="1">
            <a:spLocks/>
          </p:cNvSpPr>
          <p:nvPr/>
        </p:nvSpPr>
        <p:spPr>
          <a:xfrm>
            <a:off x="16596706" y="3743437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A9040A2-A0AA-874E-BAFD-DE43D88EA296}"/>
              </a:ext>
            </a:extLst>
          </p:cNvPr>
          <p:cNvSpPr txBox="1"/>
          <p:nvPr/>
        </p:nvSpPr>
        <p:spPr>
          <a:xfrm>
            <a:off x="17664582" y="841897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06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E1ED2A4C-7AD6-C144-A7AF-BA7245DA6369}"/>
              </a:ext>
            </a:extLst>
          </p:cNvPr>
          <p:cNvSpPr txBox="1">
            <a:spLocks/>
          </p:cNvSpPr>
          <p:nvPr/>
        </p:nvSpPr>
        <p:spPr>
          <a:xfrm>
            <a:off x="17664582" y="910280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6E8AC1B-A3FA-6648-93AF-4AC62EDE1FB3}"/>
              </a:ext>
            </a:extLst>
          </p:cNvPr>
          <p:cNvSpPr txBox="1"/>
          <p:nvPr/>
        </p:nvSpPr>
        <p:spPr>
          <a:xfrm>
            <a:off x="17664582" y="5739294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07</a:t>
            </a:r>
          </a:p>
        </p:txBody>
      </p:sp>
      <p:sp>
        <p:nvSpPr>
          <p:cNvPr id="121" name="Subtitle 2">
            <a:extLst>
              <a:ext uri="{FF2B5EF4-FFF2-40B4-BE49-F238E27FC236}">
                <a16:creationId xmlns:a16="http://schemas.microsoft.com/office/drawing/2014/main" id="{74474B28-9B06-F141-AD1B-0A5BB173B72F}"/>
              </a:ext>
            </a:extLst>
          </p:cNvPr>
          <p:cNvSpPr txBox="1">
            <a:spLocks/>
          </p:cNvSpPr>
          <p:nvPr/>
        </p:nvSpPr>
        <p:spPr>
          <a:xfrm>
            <a:off x="17664582" y="6423120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49873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11613C42-C5F0-9642-AC19-445DE3F52432}"/>
              </a:ext>
            </a:extLst>
          </p:cNvPr>
          <p:cNvSpPr>
            <a:spLocks/>
          </p:cNvSpPr>
          <p:nvPr/>
        </p:nvSpPr>
        <p:spPr bwMode="auto">
          <a:xfrm rot="8100000" flipV="1">
            <a:off x="9166752" y="3581471"/>
            <a:ext cx="4189395" cy="1571022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1088" y="408"/>
              </a:cxn>
              <a:cxn ang="0">
                <a:pos x="1088" y="0"/>
              </a:cxn>
              <a:cxn ang="0">
                <a:pos x="408" y="0"/>
              </a:cxn>
              <a:cxn ang="0">
                <a:pos x="0" y="408"/>
              </a:cxn>
            </a:cxnLst>
            <a:rect l="0" t="0" r="r" b="b"/>
            <a:pathLst>
              <a:path w="1088" h="408">
                <a:moveTo>
                  <a:pt x="0" y="408"/>
                </a:moveTo>
                <a:lnTo>
                  <a:pt x="1088" y="408"/>
                </a:lnTo>
                <a:lnTo>
                  <a:pt x="1088" y="0"/>
                </a:lnTo>
                <a:lnTo>
                  <a:pt x="408" y="0"/>
                </a:lnTo>
                <a:lnTo>
                  <a:pt x="0" y="40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05CB5A75-B328-694B-A011-28868BBE0FB3}"/>
              </a:ext>
            </a:extLst>
          </p:cNvPr>
          <p:cNvSpPr>
            <a:spLocks/>
          </p:cNvSpPr>
          <p:nvPr/>
        </p:nvSpPr>
        <p:spPr bwMode="auto">
          <a:xfrm rot="8100000" flipV="1">
            <a:off x="14696195" y="4641073"/>
            <a:ext cx="1571022" cy="4189394"/>
          </a:xfrm>
          <a:custGeom>
            <a:avLst/>
            <a:gdLst/>
            <a:ahLst/>
            <a:cxnLst>
              <a:cxn ang="0">
                <a:pos x="408" y="1088"/>
              </a:cxn>
              <a:cxn ang="0">
                <a:pos x="408" y="0"/>
              </a:cxn>
              <a:cxn ang="0">
                <a:pos x="0" y="0"/>
              </a:cxn>
              <a:cxn ang="0">
                <a:pos x="0" y="680"/>
              </a:cxn>
              <a:cxn ang="0">
                <a:pos x="408" y="1088"/>
              </a:cxn>
            </a:cxnLst>
            <a:rect l="0" t="0" r="r" b="b"/>
            <a:pathLst>
              <a:path w="408" h="1088">
                <a:moveTo>
                  <a:pt x="408" y="1088"/>
                </a:moveTo>
                <a:lnTo>
                  <a:pt x="408" y="0"/>
                </a:lnTo>
                <a:lnTo>
                  <a:pt x="0" y="0"/>
                </a:lnTo>
                <a:lnTo>
                  <a:pt x="0" y="680"/>
                </a:lnTo>
                <a:lnTo>
                  <a:pt x="408" y="10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358BC847-043A-6145-AECB-130E6742D9F9}"/>
              </a:ext>
            </a:extLst>
          </p:cNvPr>
          <p:cNvSpPr>
            <a:spLocks/>
          </p:cNvSpPr>
          <p:nvPr/>
        </p:nvSpPr>
        <p:spPr bwMode="auto">
          <a:xfrm rot="8100000" flipV="1">
            <a:off x="12027021" y="2146300"/>
            <a:ext cx="2776245" cy="5040366"/>
          </a:xfrm>
          <a:custGeom>
            <a:avLst/>
            <a:gdLst/>
            <a:ahLst/>
            <a:cxnLst>
              <a:cxn ang="0">
                <a:pos x="565" y="0"/>
              </a:cxn>
              <a:cxn ang="0">
                <a:pos x="157" y="408"/>
              </a:cxn>
              <a:cxn ang="0">
                <a:pos x="157" y="870"/>
              </a:cxn>
              <a:cxn ang="0">
                <a:pos x="0" y="870"/>
              </a:cxn>
              <a:cxn ang="0">
                <a:pos x="361" y="1309"/>
              </a:cxn>
              <a:cxn ang="0">
                <a:pos x="721" y="870"/>
              </a:cxn>
              <a:cxn ang="0">
                <a:pos x="565" y="870"/>
              </a:cxn>
              <a:cxn ang="0">
                <a:pos x="565" y="0"/>
              </a:cxn>
            </a:cxnLst>
            <a:rect l="0" t="0" r="r" b="b"/>
            <a:pathLst>
              <a:path w="721" h="1309">
                <a:moveTo>
                  <a:pt x="565" y="0"/>
                </a:moveTo>
                <a:lnTo>
                  <a:pt x="157" y="408"/>
                </a:lnTo>
                <a:lnTo>
                  <a:pt x="157" y="870"/>
                </a:lnTo>
                <a:lnTo>
                  <a:pt x="0" y="870"/>
                </a:lnTo>
                <a:lnTo>
                  <a:pt x="361" y="1309"/>
                </a:lnTo>
                <a:lnTo>
                  <a:pt x="721" y="870"/>
                </a:lnTo>
                <a:lnTo>
                  <a:pt x="565" y="870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C75A6D-25DC-564A-A46A-B7120BD7C354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875376F-D11E-3E45-AB14-DA6D7B70F383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39FA794F-5966-1F45-87CB-96E10E9A10CA}"/>
              </a:ext>
            </a:extLst>
          </p:cNvPr>
          <p:cNvSpPr>
            <a:spLocks/>
          </p:cNvSpPr>
          <p:nvPr/>
        </p:nvSpPr>
        <p:spPr bwMode="auto">
          <a:xfrm rot="8100000" flipV="1">
            <a:off x="8107147" y="6492542"/>
            <a:ext cx="1571022" cy="41893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88"/>
              </a:cxn>
              <a:cxn ang="0">
                <a:pos x="408" y="1088"/>
              </a:cxn>
              <a:cxn ang="0">
                <a:pos x="408" y="408"/>
              </a:cxn>
              <a:cxn ang="0">
                <a:pos x="0" y="0"/>
              </a:cxn>
            </a:cxnLst>
            <a:rect l="0" t="0" r="r" b="b"/>
            <a:pathLst>
              <a:path w="408" h="1088">
                <a:moveTo>
                  <a:pt x="0" y="0"/>
                </a:moveTo>
                <a:lnTo>
                  <a:pt x="0" y="1088"/>
                </a:lnTo>
                <a:lnTo>
                  <a:pt x="408" y="1088"/>
                </a:lnTo>
                <a:lnTo>
                  <a:pt x="408" y="4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B7EEBD86-F887-FE44-A96A-7CB61698C555}"/>
              </a:ext>
            </a:extLst>
          </p:cNvPr>
          <p:cNvSpPr>
            <a:spLocks/>
          </p:cNvSpPr>
          <p:nvPr/>
        </p:nvSpPr>
        <p:spPr bwMode="auto">
          <a:xfrm rot="8100000" flipV="1">
            <a:off x="11018783" y="10171879"/>
            <a:ext cx="4185546" cy="1571022"/>
          </a:xfrm>
          <a:custGeom>
            <a:avLst/>
            <a:gdLst/>
            <a:ahLst/>
            <a:cxnLst>
              <a:cxn ang="0">
                <a:pos x="1087" y="0"/>
              </a:cxn>
              <a:cxn ang="0">
                <a:pos x="0" y="0"/>
              </a:cxn>
              <a:cxn ang="0">
                <a:pos x="0" y="408"/>
              </a:cxn>
              <a:cxn ang="0">
                <a:pos x="679" y="408"/>
              </a:cxn>
              <a:cxn ang="0">
                <a:pos x="1087" y="0"/>
              </a:cxn>
            </a:cxnLst>
            <a:rect l="0" t="0" r="r" b="b"/>
            <a:pathLst>
              <a:path w="1087" h="408">
                <a:moveTo>
                  <a:pt x="1087" y="0"/>
                </a:moveTo>
                <a:lnTo>
                  <a:pt x="0" y="0"/>
                </a:lnTo>
                <a:lnTo>
                  <a:pt x="0" y="408"/>
                </a:lnTo>
                <a:lnTo>
                  <a:pt x="679" y="408"/>
                </a:lnTo>
                <a:lnTo>
                  <a:pt x="1087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11686D58-47B2-5044-A9F8-7970B33A0345}"/>
              </a:ext>
            </a:extLst>
          </p:cNvPr>
          <p:cNvSpPr>
            <a:spLocks/>
          </p:cNvSpPr>
          <p:nvPr/>
        </p:nvSpPr>
        <p:spPr bwMode="auto">
          <a:xfrm rot="8100000" flipV="1">
            <a:off x="9571665" y="8137705"/>
            <a:ext cx="2772393" cy="5040366"/>
          </a:xfrm>
          <a:custGeom>
            <a:avLst/>
            <a:gdLst/>
            <a:ahLst/>
            <a:cxnLst>
              <a:cxn ang="0">
                <a:pos x="155" y="1309"/>
              </a:cxn>
              <a:cxn ang="0">
                <a:pos x="563" y="901"/>
              </a:cxn>
              <a:cxn ang="0">
                <a:pos x="563" y="439"/>
              </a:cxn>
              <a:cxn ang="0">
                <a:pos x="720" y="439"/>
              </a:cxn>
              <a:cxn ang="0">
                <a:pos x="359" y="0"/>
              </a:cxn>
              <a:cxn ang="0">
                <a:pos x="0" y="439"/>
              </a:cxn>
              <a:cxn ang="0">
                <a:pos x="155" y="439"/>
              </a:cxn>
              <a:cxn ang="0">
                <a:pos x="155" y="1309"/>
              </a:cxn>
            </a:cxnLst>
            <a:rect l="0" t="0" r="r" b="b"/>
            <a:pathLst>
              <a:path w="720" h="1309">
                <a:moveTo>
                  <a:pt x="155" y="1309"/>
                </a:moveTo>
                <a:lnTo>
                  <a:pt x="563" y="901"/>
                </a:lnTo>
                <a:lnTo>
                  <a:pt x="563" y="439"/>
                </a:lnTo>
                <a:lnTo>
                  <a:pt x="720" y="439"/>
                </a:lnTo>
                <a:lnTo>
                  <a:pt x="359" y="0"/>
                </a:lnTo>
                <a:lnTo>
                  <a:pt x="0" y="439"/>
                </a:lnTo>
                <a:lnTo>
                  <a:pt x="155" y="439"/>
                </a:lnTo>
                <a:lnTo>
                  <a:pt x="155" y="1309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FED2F907-8FE5-7244-8D9A-32A7E6DAC492}"/>
              </a:ext>
            </a:extLst>
          </p:cNvPr>
          <p:cNvSpPr>
            <a:spLocks/>
          </p:cNvSpPr>
          <p:nvPr/>
        </p:nvSpPr>
        <p:spPr bwMode="auto">
          <a:xfrm rot="8100000" flipV="1">
            <a:off x="6673901" y="5053921"/>
            <a:ext cx="5036516" cy="2764692"/>
          </a:xfrm>
          <a:custGeom>
            <a:avLst/>
            <a:gdLst/>
            <a:ahLst/>
            <a:cxnLst>
              <a:cxn ang="0">
                <a:pos x="1308" y="563"/>
              </a:cxn>
              <a:cxn ang="0">
                <a:pos x="900" y="155"/>
              </a:cxn>
              <a:cxn ang="0">
                <a:pos x="438" y="155"/>
              </a:cxn>
              <a:cxn ang="0">
                <a:pos x="438" y="0"/>
              </a:cxn>
              <a:cxn ang="0">
                <a:pos x="0" y="359"/>
              </a:cxn>
              <a:cxn ang="0">
                <a:pos x="438" y="718"/>
              </a:cxn>
              <a:cxn ang="0">
                <a:pos x="438" y="563"/>
              </a:cxn>
              <a:cxn ang="0">
                <a:pos x="1308" y="563"/>
              </a:cxn>
            </a:cxnLst>
            <a:rect l="0" t="0" r="r" b="b"/>
            <a:pathLst>
              <a:path w="1308" h="718">
                <a:moveTo>
                  <a:pt x="1308" y="563"/>
                </a:moveTo>
                <a:lnTo>
                  <a:pt x="900" y="155"/>
                </a:lnTo>
                <a:lnTo>
                  <a:pt x="438" y="155"/>
                </a:lnTo>
                <a:lnTo>
                  <a:pt x="438" y="0"/>
                </a:lnTo>
                <a:lnTo>
                  <a:pt x="0" y="359"/>
                </a:lnTo>
                <a:lnTo>
                  <a:pt x="438" y="718"/>
                </a:lnTo>
                <a:lnTo>
                  <a:pt x="438" y="563"/>
                </a:lnTo>
                <a:lnTo>
                  <a:pt x="1308" y="56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0CEB529B-DDB9-0F49-83A1-F74A54767984}"/>
              </a:ext>
            </a:extLst>
          </p:cNvPr>
          <p:cNvSpPr>
            <a:spLocks/>
          </p:cNvSpPr>
          <p:nvPr/>
        </p:nvSpPr>
        <p:spPr bwMode="auto">
          <a:xfrm rot="8100000" flipV="1">
            <a:off x="12663381" y="7504627"/>
            <a:ext cx="5040368" cy="2772393"/>
          </a:xfrm>
          <a:custGeom>
            <a:avLst/>
            <a:gdLst/>
            <a:ahLst/>
            <a:cxnLst>
              <a:cxn ang="0">
                <a:pos x="0" y="155"/>
              </a:cxn>
              <a:cxn ang="0">
                <a:pos x="408" y="563"/>
              </a:cxn>
              <a:cxn ang="0">
                <a:pos x="872" y="563"/>
              </a:cxn>
              <a:cxn ang="0">
                <a:pos x="872" y="720"/>
              </a:cxn>
              <a:cxn ang="0">
                <a:pos x="1309" y="359"/>
              </a:cxn>
              <a:cxn ang="0">
                <a:pos x="872" y="0"/>
              </a:cxn>
              <a:cxn ang="0">
                <a:pos x="872" y="155"/>
              </a:cxn>
              <a:cxn ang="0">
                <a:pos x="0" y="155"/>
              </a:cxn>
            </a:cxnLst>
            <a:rect l="0" t="0" r="r" b="b"/>
            <a:pathLst>
              <a:path w="1309" h="720">
                <a:moveTo>
                  <a:pt x="0" y="155"/>
                </a:moveTo>
                <a:lnTo>
                  <a:pt x="408" y="563"/>
                </a:lnTo>
                <a:lnTo>
                  <a:pt x="872" y="563"/>
                </a:lnTo>
                <a:lnTo>
                  <a:pt x="872" y="720"/>
                </a:lnTo>
                <a:lnTo>
                  <a:pt x="1309" y="359"/>
                </a:lnTo>
                <a:lnTo>
                  <a:pt x="872" y="0"/>
                </a:lnTo>
                <a:lnTo>
                  <a:pt x="872" y="155"/>
                </a:lnTo>
                <a:lnTo>
                  <a:pt x="0" y="155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42" name="Freeform 683">
            <a:extLst>
              <a:ext uri="{FF2B5EF4-FFF2-40B4-BE49-F238E27FC236}">
                <a16:creationId xmlns:a16="http://schemas.microsoft.com/office/drawing/2014/main" id="{C9937AF3-AF9C-8747-9870-AC61D3C27C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16258" y="6634633"/>
            <a:ext cx="853054" cy="853054"/>
          </a:xfrm>
          <a:custGeom>
            <a:avLst/>
            <a:gdLst/>
            <a:ahLst/>
            <a:cxnLst/>
            <a:rect l="0" t="0" r="r" b="b"/>
            <a:pathLst>
              <a:path w="310517" h="310617">
                <a:moveTo>
                  <a:pt x="4668" y="301445"/>
                </a:moveTo>
                <a:lnTo>
                  <a:pt x="304535" y="301445"/>
                </a:lnTo>
                <a:cubicBezTo>
                  <a:pt x="307048" y="301445"/>
                  <a:pt x="309203" y="303562"/>
                  <a:pt x="309203" y="306031"/>
                </a:cubicBezTo>
                <a:cubicBezTo>
                  <a:pt x="309203" y="308501"/>
                  <a:pt x="307048" y="310617"/>
                  <a:pt x="304535" y="310617"/>
                </a:cubicBezTo>
                <a:lnTo>
                  <a:pt x="4668" y="310617"/>
                </a:lnTo>
                <a:cubicBezTo>
                  <a:pt x="2154" y="310617"/>
                  <a:pt x="0" y="308501"/>
                  <a:pt x="0" y="306031"/>
                </a:cubicBezTo>
                <a:cubicBezTo>
                  <a:pt x="0" y="303562"/>
                  <a:pt x="2154" y="301445"/>
                  <a:pt x="4668" y="301445"/>
                </a:cubicBezTo>
                <a:close/>
                <a:moveTo>
                  <a:pt x="117797" y="272870"/>
                </a:moveTo>
                <a:lnTo>
                  <a:pt x="193352" y="272870"/>
                </a:lnTo>
                <a:cubicBezTo>
                  <a:pt x="195895" y="272870"/>
                  <a:pt x="198074" y="274987"/>
                  <a:pt x="198074" y="277456"/>
                </a:cubicBezTo>
                <a:cubicBezTo>
                  <a:pt x="198074" y="280278"/>
                  <a:pt x="195895" y="282042"/>
                  <a:pt x="193352" y="282042"/>
                </a:cubicBezTo>
                <a:lnTo>
                  <a:pt x="117797" y="282042"/>
                </a:lnTo>
                <a:cubicBezTo>
                  <a:pt x="114891" y="282042"/>
                  <a:pt x="112712" y="280278"/>
                  <a:pt x="112712" y="277456"/>
                </a:cubicBezTo>
                <a:cubicBezTo>
                  <a:pt x="112712" y="274987"/>
                  <a:pt x="114891" y="272870"/>
                  <a:pt x="117797" y="272870"/>
                </a:cubicBezTo>
                <a:close/>
                <a:moveTo>
                  <a:pt x="229701" y="258646"/>
                </a:moveTo>
                <a:cubicBezTo>
                  <a:pt x="224346" y="258646"/>
                  <a:pt x="220062" y="262604"/>
                  <a:pt x="220062" y="268002"/>
                </a:cubicBezTo>
                <a:lnTo>
                  <a:pt x="220062" y="272680"/>
                </a:lnTo>
                <a:lnTo>
                  <a:pt x="276111" y="272680"/>
                </a:lnTo>
                <a:lnTo>
                  <a:pt x="276111" y="268002"/>
                </a:lnTo>
                <a:cubicBezTo>
                  <a:pt x="276111" y="262604"/>
                  <a:pt x="272184" y="258646"/>
                  <a:pt x="266829" y="258646"/>
                </a:cubicBezTo>
                <a:lnTo>
                  <a:pt x="264330" y="258646"/>
                </a:lnTo>
                <a:lnTo>
                  <a:pt x="231843" y="258646"/>
                </a:lnTo>
                <a:lnTo>
                  <a:pt x="229701" y="258646"/>
                </a:lnTo>
                <a:close/>
                <a:moveTo>
                  <a:pt x="42952" y="258646"/>
                </a:moveTo>
                <a:cubicBezTo>
                  <a:pt x="37896" y="258646"/>
                  <a:pt x="33562" y="262604"/>
                  <a:pt x="33562" y="268002"/>
                </a:cubicBezTo>
                <a:lnTo>
                  <a:pt x="33562" y="272680"/>
                </a:lnTo>
                <a:lnTo>
                  <a:pt x="89900" y="272680"/>
                </a:lnTo>
                <a:lnTo>
                  <a:pt x="89900" y="268002"/>
                </a:lnTo>
                <a:cubicBezTo>
                  <a:pt x="89900" y="262604"/>
                  <a:pt x="85566" y="258646"/>
                  <a:pt x="80510" y="258646"/>
                </a:cubicBezTo>
                <a:lnTo>
                  <a:pt x="78344" y="258646"/>
                </a:lnTo>
                <a:lnTo>
                  <a:pt x="45119" y="258646"/>
                </a:lnTo>
                <a:lnTo>
                  <a:pt x="42952" y="258646"/>
                </a:lnTo>
                <a:close/>
                <a:moveTo>
                  <a:pt x="155393" y="129995"/>
                </a:moveTo>
                <a:cubicBezTo>
                  <a:pt x="157941" y="129995"/>
                  <a:pt x="160125" y="132166"/>
                  <a:pt x="160125" y="134700"/>
                </a:cubicBezTo>
                <a:lnTo>
                  <a:pt x="160125" y="142299"/>
                </a:lnTo>
                <a:cubicBezTo>
                  <a:pt x="169954" y="143747"/>
                  <a:pt x="178326" y="149899"/>
                  <a:pt x="181966" y="158584"/>
                </a:cubicBezTo>
                <a:cubicBezTo>
                  <a:pt x="183058" y="160756"/>
                  <a:pt x="181966" y="163651"/>
                  <a:pt x="179418" y="164737"/>
                </a:cubicBezTo>
                <a:cubicBezTo>
                  <a:pt x="176870" y="165822"/>
                  <a:pt x="173958" y="164737"/>
                  <a:pt x="172866" y="162203"/>
                </a:cubicBezTo>
                <a:cubicBezTo>
                  <a:pt x="170318" y="155689"/>
                  <a:pt x="163038" y="151347"/>
                  <a:pt x="155393" y="151347"/>
                </a:cubicBezTo>
                <a:cubicBezTo>
                  <a:pt x="144837" y="151347"/>
                  <a:pt x="136101" y="158584"/>
                  <a:pt x="136101" y="167994"/>
                </a:cubicBezTo>
                <a:cubicBezTo>
                  <a:pt x="136101" y="175593"/>
                  <a:pt x="139741" y="184641"/>
                  <a:pt x="155393" y="184641"/>
                </a:cubicBezTo>
                <a:cubicBezTo>
                  <a:pt x="176142" y="184641"/>
                  <a:pt x="183786" y="198392"/>
                  <a:pt x="183786" y="210697"/>
                </a:cubicBezTo>
                <a:cubicBezTo>
                  <a:pt x="183786" y="223725"/>
                  <a:pt x="173594" y="234581"/>
                  <a:pt x="160125" y="236391"/>
                </a:cubicBezTo>
                <a:lnTo>
                  <a:pt x="160125" y="243991"/>
                </a:lnTo>
                <a:cubicBezTo>
                  <a:pt x="160125" y="246886"/>
                  <a:pt x="157941" y="248695"/>
                  <a:pt x="155393" y="248695"/>
                </a:cubicBezTo>
                <a:cubicBezTo>
                  <a:pt x="152845" y="248695"/>
                  <a:pt x="150661" y="246886"/>
                  <a:pt x="150661" y="243991"/>
                </a:cubicBezTo>
                <a:lnTo>
                  <a:pt x="150661" y="236391"/>
                </a:lnTo>
                <a:cubicBezTo>
                  <a:pt x="140833" y="234943"/>
                  <a:pt x="132460" y="229153"/>
                  <a:pt x="128820" y="220468"/>
                </a:cubicBezTo>
                <a:cubicBezTo>
                  <a:pt x="128092" y="217934"/>
                  <a:pt x="128820" y="215039"/>
                  <a:pt x="131368" y="214316"/>
                </a:cubicBezTo>
                <a:cubicBezTo>
                  <a:pt x="133552" y="213230"/>
                  <a:pt x="136829" y="214316"/>
                  <a:pt x="137557" y="216487"/>
                </a:cubicBezTo>
                <a:cubicBezTo>
                  <a:pt x="140469" y="223363"/>
                  <a:pt x="147749" y="227705"/>
                  <a:pt x="155393" y="227705"/>
                </a:cubicBezTo>
                <a:cubicBezTo>
                  <a:pt x="165586" y="227705"/>
                  <a:pt x="174322" y="220106"/>
                  <a:pt x="174322" y="210697"/>
                </a:cubicBezTo>
                <a:cubicBezTo>
                  <a:pt x="174322" y="203097"/>
                  <a:pt x="171046" y="194412"/>
                  <a:pt x="155393" y="194412"/>
                </a:cubicBezTo>
                <a:cubicBezTo>
                  <a:pt x="134281" y="194412"/>
                  <a:pt x="127000" y="180660"/>
                  <a:pt x="127000" y="167994"/>
                </a:cubicBezTo>
                <a:cubicBezTo>
                  <a:pt x="127000" y="154965"/>
                  <a:pt x="137193" y="144109"/>
                  <a:pt x="150661" y="142299"/>
                </a:cubicBezTo>
                <a:lnTo>
                  <a:pt x="150661" y="134700"/>
                </a:lnTo>
                <a:cubicBezTo>
                  <a:pt x="150661" y="132166"/>
                  <a:pt x="152845" y="129995"/>
                  <a:pt x="155393" y="129995"/>
                </a:cubicBezTo>
                <a:close/>
                <a:moveTo>
                  <a:pt x="236484" y="126587"/>
                </a:moveTo>
                <a:lnTo>
                  <a:pt x="236484" y="249290"/>
                </a:lnTo>
                <a:lnTo>
                  <a:pt x="259689" y="249290"/>
                </a:lnTo>
                <a:lnTo>
                  <a:pt x="259689" y="126587"/>
                </a:lnTo>
                <a:lnTo>
                  <a:pt x="236484" y="126587"/>
                </a:lnTo>
                <a:close/>
                <a:moveTo>
                  <a:pt x="49814" y="126587"/>
                </a:moveTo>
                <a:lnTo>
                  <a:pt x="49814" y="249290"/>
                </a:lnTo>
                <a:lnTo>
                  <a:pt x="73288" y="249290"/>
                </a:lnTo>
                <a:lnTo>
                  <a:pt x="73288" y="126587"/>
                </a:lnTo>
                <a:lnTo>
                  <a:pt x="49814" y="126587"/>
                </a:lnTo>
                <a:close/>
                <a:moveTo>
                  <a:pt x="220062" y="102838"/>
                </a:moveTo>
                <a:lnTo>
                  <a:pt x="220062" y="107875"/>
                </a:lnTo>
                <a:cubicBezTo>
                  <a:pt x="220062" y="112913"/>
                  <a:pt x="224346" y="116871"/>
                  <a:pt x="229701" y="116871"/>
                </a:cubicBezTo>
                <a:lnTo>
                  <a:pt x="231843" y="116871"/>
                </a:lnTo>
                <a:lnTo>
                  <a:pt x="264330" y="116871"/>
                </a:lnTo>
                <a:lnTo>
                  <a:pt x="266829" y="116871"/>
                </a:lnTo>
                <a:cubicBezTo>
                  <a:pt x="272184" y="116871"/>
                  <a:pt x="276111" y="112913"/>
                  <a:pt x="276111" y="107875"/>
                </a:cubicBezTo>
                <a:lnTo>
                  <a:pt x="276111" y="102838"/>
                </a:lnTo>
                <a:lnTo>
                  <a:pt x="220062" y="102838"/>
                </a:lnTo>
                <a:close/>
                <a:moveTo>
                  <a:pt x="33562" y="102838"/>
                </a:moveTo>
                <a:lnTo>
                  <a:pt x="33562" y="107875"/>
                </a:lnTo>
                <a:cubicBezTo>
                  <a:pt x="33562" y="112913"/>
                  <a:pt x="37896" y="116871"/>
                  <a:pt x="42952" y="116871"/>
                </a:cubicBezTo>
                <a:lnTo>
                  <a:pt x="45119" y="116871"/>
                </a:lnTo>
                <a:lnTo>
                  <a:pt x="78344" y="116871"/>
                </a:lnTo>
                <a:lnTo>
                  <a:pt x="80510" y="116871"/>
                </a:lnTo>
                <a:cubicBezTo>
                  <a:pt x="85566" y="116871"/>
                  <a:pt x="89900" y="112913"/>
                  <a:pt x="89900" y="107875"/>
                </a:cubicBezTo>
                <a:lnTo>
                  <a:pt x="89900" y="102838"/>
                </a:lnTo>
                <a:lnTo>
                  <a:pt x="33562" y="102838"/>
                </a:lnTo>
                <a:close/>
                <a:moveTo>
                  <a:pt x="215421" y="93482"/>
                </a:moveTo>
                <a:lnTo>
                  <a:pt x="280752" y="93482"/>
                </a:lnTo>
                <a:cubicBezTo>
                  <a:pt x="283251" y="93482"/>
                  <a:pt x="285393" y="95641"/>
                  <a:pt x="285393" y="98160"/>
                </a:cubicBezTo>
                <a:lnTo>
                  <a:pt x="285393" y="107875"/>
                </a:lnTo>
                <a:cubicBezTo>
                  <a:pt x="285393" y="117231"/>
                  <a:pt x="278253" y="125147"/>
                  <a:pt x="268971" y="126227"/>
                </a:cubicBezTo>
                <a:lnTo>
                  <a:pt x="268971" y="249650"/>
                </a:lnTo>
                <a:cubicBezTo>
                  <a:pt x="278253" y="250730"/>
                  <a:pt x="285393" y="258646"/>
                  <a:pt x="285393" y="268002"/>
                </a:cubicBezTo>
                <a:lnTo>
                  <a:pt x="285393" y="277357"/>
                </a:lnTo>
                <a:cubicBezTo>
                  <a:pt x="285393" y="279876"/>
                  <a:pt x="283251" y="282035"/>
                  <a:pt x="280752" y="282035"/>
                </a:cubicBezTo>
                <a:lnTo>
                  <a:pt x="215421" y="282035"/>
                </a:lnTo>
                <a:cubicBezTo>
                  <a:pt x="212922" y="282035"/>
                  <a:pt x="211137" y="279876"/>
                  <a:pt x="211137" y="277357"/>
                </a:cubicBezTo>
                <a:lnTo>
                  <a:pt x="211137" y="268002"/>
                </a:lnTo>
                <a:cubicBezTo>
                  <a:pt x="211137" y="258646"/>
                  <a:pt x="218277" y="250730"/>
                  <a:pt x="227202" y="249650"/>
                </a:cubicBezTo>
                <a:lnTo>
                  <a:pt x="227202" y="126227"/>
                </a:lnTo>
                <a:cubicBezTo>
                  <a:pt x="218277" y="125147"/>
                  <a:pt x="211137" y="117231"/>
                  <a:pt x="211137" y="107875"/>
                </a:cubicBezTo>
                <a:lnTo>
                  <a:pt x="211137" y="98160"/>
                </a:lnTo>
                <a:cubicBezTo>
                  <a:pt x="211137" y="95641"/>
                  <a:pt x="212922" y="93482"/>
                  <a:pt x="215421" y="93482"/>
                </a:cubicBezTo>
                <a:close/>
                <a:moveTo>
                  <a:pt x="117797" y="93482"/>
                </a:moveTo>
                <a:lnTo>
                  <a:pt x="193352" y="93482"/>
                </a:lnTo>
                <a:cubicBezTo>
                  <a:pt x="195895" y="93482"/>
                  <a:pt x="198074" y="95599"/>
                  <a:pt x="198074" y="98068"/>
                </a:cubicBezTo>
                <a:cubicBezTo>
                  <a:pt x="198074" y="100890"/>
                  <a:pt x="195895" y="102654"/>
                  <a:pt x="193352" y="102654"/>
                </a:cubicBezTo>
                <a:lnTo>
                  <a:pt x="117797" y="102654"/>
                </a:lnTo>
                <a:cubicBezTo>
                  <a:pt x="114891" y="102654"/>
                  <a:pt x="112712" y="100890"/>
                  <a:pt x="112712" y="98068"/>
                </a:cubicBezTo>
                <a:cubicBezTo>
                  <a:pt x="112712" y="95599"/>
                  <a:pt x="114891" y="93482"/>
                  <a:pt x="117797" y="93482"/>
                </a:cubicBezTo>
                <a:close/>
                <a:moveTo>
                  <a:pt x="28507" y="93482"/>
                </a:moveTo>
                <a:lnTo>
                  <a:pt x="94595" y="93482"/>
                </a:lnTo>
                <a:cubicBezTo>
                  <a:pt x="97484" y="93482"/>
                  <a:pt x="99651" y="95641"/>
                  <a:pt x="99651" y="98160"/>
                </a:cubicBezTo>
                <a:lnTo>
                  <a:pt x="99651" y="107875"/>
                </a:lnTo>
                <a:cubicBezTo>
                  <a:pt x="99651" y="117231"/>
                  <a:pt x="92428" y="125147"/>
                  <a:pt x="83038" y="126227"/>
                </a:cubicBezTo>
                <a:lnTo>
                  <a:pt x="83038" y="249650"/>
                </a:lnTo>
                <a:cubicBezTo>
                  <a:pt x="92428" y="250730"/>
                  <a:pt x="99651" y="258646"/>
                  <a:pt x="99651" y="268002"/>
                </a:cubicBezTo>
                <a:lnTo>
                  <a:pt x="99651" y="277357"/>
                </a:lnTo>
                <a:cubicBezTo>
                  <a:pt x="99651" y="279876"/>
                  <a:pt x="97484" y="282035"/>
                  <a:pt x="94595" y="282035"/>
                </a:cubicBezTo>
                <a:lnTo>
                  <a:pt x="28507" y="282035"/>
                </a:lnTo>
                <a:cubicBezTo>
                  <a:pt x="25979" y="282035"/>
                  <a:pt x="23812" y="279876"/>
                  <a:pt x="23812" y="277357"/>
                </a:cubicBezTo>
                <a:lnTo>
                  <a:pt x="23812" y="268002"/>
                </a:lnTo>
                <a:cubicBezTo>
                  <a:pt x="23812" y="258646"/>
                  <a:pt x="31034" y="250730"/>
                  <a:pt x="40424" y="249650"/>
                </a:cubicBezTo>
                <a:lnTo>
                  <a:pt x="40424" y="126227"/>
                </a:lnTo>
                <a:cubicBezTo>
                  <a:pt x="31034" y="125147"/>
                  <a:pt x="23812" y="117231"/>
                  <a:pt x="23812" y="107875"/>
                </a:cubicBezTo>
                <a:lnTo>
                  <a:pt x="23812" y="98160"/>
                </a:lnTo>
                <a:cubicBezTo>
                  <a:pt x="23812" y="95641"/>
                  <a:pt x="25979" y="93482"/>
                  <a:pt x="28507" y="93482"/>
                </a:cubicBezTo>
                <a:close/>
                <a:moveTo>
                  <a:pt x="155395" y="9884"/>
                </a:moveTo>
                <a:lnTo>
                  <a:pt x="27041" y="66315"/>
                </a:lnTo>
                <a:lnTo>
                  <a:pt x="283388" y="66315"/>
                </a:lnTo>
                <a:lnTo>
                  <a:pt x="155395" y="9884"/>
                </a:lnTo>
                <a:close/>
                <a:moveTo>
                  <a:pt x="153592" y="539"/>
                </a:moveTo>
                <a:cubicBezTo>
                  <a:pt x="154674" y="-180"/>
                  <a:pt x="155756" y="-180"/>
                  <a:pt x="157198" y="539"/>
                </a:cubicBezTo>
                <a:lnTo>
                  <a:pt x="307905" y="66675"/>
                </a:lnTo>
                <a:cubicBezTo>
                  <a:pt x="310069" y="67394"/>
                  <a:pt x="310790" y="69550"/>
                  <a:pt x="310429" y="72066"/>
                </a:cubicBezTo>
                <a:cubicBezTo>
                  <a:pt x="310069" y="73863"/>
                  <a:pt x="308266" y="75661"/>
                  <a:pt x="305742" y="75661"/>
                </a:cubicBezTo>
                <a:lnTo>
                  <a:pt x="4687" y="75661"/>
                </a:lnTo>
                <a:cubicBezTo>
                  <a:pt x="2524" y="75661"/>
                  <a:pt x="721" y="73863"/>
                  <a:pt x="360" y="72066"/>
                </a:cubicBezTo>
                <a:cubicBezTo>
                  <a:pt x="0" y="69550"/>
                  <a:pt x="1081" y="67394"/>
                  <a:pt x="2884" y="66675"/>
                </a:cubicBezTo>
                <a:lnTo>
                  <a:pt x="153592" y="5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Freeform 684">
            <a:extLst>
              <a:ext uri="{FF2B5EF4-FFF2-40B4-BE49-F238E27FC236}">
                <a16:creationId xmlns:a16="http://schemas.microsoft.com/office/drawing/2014/main" id="{55F60C9F-F03F-5D4E-B5AB-36EA3D1437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73823" y="3621685"/>
            <a:ext cx="848702" cy="705076"/>
          </a:xfrm>
          <a:custGeom>
            <a:avLst/>
            <a:gdLst/>
            <a:ahLst/>
            <a:cxnLst/>
            <a:rect l="0" t="0" r="r" b="b"/>
            <a:pathLst>
              <a:path w="309203" h="256822">
                <a:moveTo>
                  <a:pt x="74549" y="247650"/>
                </a:moveTo>
                <a:lnTo>
                  <a:pt x="234653" y="247650"/>
                </a:lnTo>
                <a:cubicBezTo>
                  <a:pt x="237182" y="247650"/>
                  <a:pt x="239351" y="249767"/>
                  <a:pt x="239351" y="252236"/>
                </a:cubicBezTo>
                <a:cubicBezTo>
                  <a:pt x="239351" y="255058"/>
                  <a:pt x="237182" y="256822"/>
                  <a:pt x="234653" y="256822"/>
                </a:cubicBezTo>
                <a:lnTo>
                  <a:pt x="74549" y="256822"/>
                </a:lnTo>
                <a:cubicBezTo>
                  <a:pt x="72019" y="256822"/>
                  <a:pt x="69850" y="255058"/>
                  <a:pt x="69850" y="252236"/>
                </a:cubicBezTo>
                <a:cubicBezTo>
                  <a:pt x="69850" y="249767"/>
                  <a:pt x="72019" y="247650"/>
                  <a:pt x="74549" y="247650"/>
                </a:cubicBezTo>
                <a:close/>
                <a:moveTo>
                  <a:pt x="229119" y="136149"/>
                </a:moveTo>
                <a:cubicBezTo>
                  <a:pt x="231274" y="153845"/>
                  <a:pt x="246357" y="167568"/>
                  <a:pt x="264313" y="167568"/>
                </a:cubicBezTo>
                <a:cubicBezTo>
                  <a:pt x="282269" y="167568"/>
                  <a:pt x="297352" y="153845"/>
                  <a:pt x="299507" y="136149"/>
                </a:cubicBezTo>
                <a:lnTo>
                  <a:pt x="229119" y="136149"/>
                </a:lnTo>
                <a:close/>
                <a:moveTo>
                  <a:pt x="9696" y="136149"/>
                </a:moveTo>
                <a:cubicBezTo>
                  <a:pt x="11851" y="153845"/>
                  <a:pt x="26934" y="167568"/>
                  <a:pt x="44890" y="167568"/>
                </a:cubicBezTo>
                <a:cubicBezTo>
                  <a:pt x="63205" y="167568"/>
                  <a:pt x="77929" y="153845"/>
                  <a:pt x="80084" y="136149"/>
                </a:cubicBezTo>
                <a:lnTo>
                  <a:pt x="9696" y="136149"/>
                </a:lnTo>
                <a:close/>
                <a:moveTo>
                  <a:pt x="154781" y="75117"/>
                </a:moveTo>
                <a:lnTo>
                  <a:pt x="136466" y="218849"/>
                </a:lnTo>
                <a:lnTo>
                  <a:pt x="172737" y="218849"/>
                </a:lnTo>
                <a:lnTo>
                  <a:pt x="154781" y="75117"/>
                </a:lnTo>
                <a:close/>
                <a:moveTo>
                  <a:pt x="264313" y="60310"/>
                </a:moveTo>
                <a:lnTo>
                  <a:pt x="231633" y="126759"/>
                </a:lnTo>
                <a:lnTo>
                  <a:pt x="296993" y="126759"/>
                </a:lnTo>
                <a:lnTo>
                  <a:pt x="264313" y="60310"/>
                </a:lnTo>
                <a:close/>
                <a:moveTo>
                  <a:pt x="44890" y="60310"/>
                </a:moveTo>
                <a:lnTo>
                  <a:pt x="12210" y="126759"/>
                </a:lnTo>
                <a:lnTo>
                  <a:pt x="77570" y="126759"/>
                </a:lnTo>
                <a:lnTo>
                  <a:pt x="44890" y="60310"/>
                </a:lnTo>
                <a:close/>
                <a:moveTo>
                  <a:pt x="154781" y="9751"/>
                </a:moveTo>
                <a:cubicBezTo>
                  <a:pt x="148317" y="9751"/>
                  <a:pt x="142930" y="14807"/>
                  <a:pt x="142930" y="21307"/>
                </a:cubicBezTo>
                <a:cubicBezTo>
                  <a:pt x="142930" y="27808"/>
                  <a:pt x="148317" y="33225"/>
                  <a:pt x="154781" y="33225"/>
                </a:cubicBezTo>
                <a:cubicBezTo>
                  <a:pt x="161245" y="33225"/>
                  <a:pt x="166273" y="27808"/>
                  <a:pt x="166273" y="21307"/>
                </a:cubicBezTo>
                <a:cubicBezTo>
                  <a:pt x="166273" y="14807"/>
                  <a:pt x="161245" y="9751"/>
                  <a:pt x="154781" y="9751"/>
                </a:cubicBezTo>
                <a:close/>
                <a:moveTo>
                  <a:pt x="154781" y="0"/>
                </a:moveTo>
                <a:cubicBezTo>
                  <a:pt x="164837" y="0"/>
                  <a:pt x="173456" y="7584"/>
                  <a:pt x="175610" y="17335"/>
                </a:cubicBezTo>
                <a:cubicBezTo>
                  <a:pt x="208649" y="20224"/>
                  <a:pt x="241329" y="29613"/>
                  <a:pt x="266827" y="45864"/>
                </a:cubicBezTo>
                <a:cubicBezTo>
                  <a:pt x="267545" y="45864"/>
                  <a:pt x="267545" y="46226"/>
                  <a:pt x="267904" y="46948"/>
                </a:cubicBezTo>
                <a:cubicBezTo>
                  <a:pt x="268263" y="46948"/>
                  <a:pt x="268263" y="46948"/>
                  <a:pt x="268263" y="47309"/>
                </a:cubicBezTo>
                <a:cubicBezTo>
                  <a:pt x="268263" y="47309"/>
                  <a:pt x="268263" y="47309"/>
                  <a:pt x="268622" y="47670"/>
                </a:cubicBezTo>
                <a:lnTo>
                  <a:pt x="308485" y="129287"/>
                </a:lnTo>
                <a:lnTo>
                  <a:pt x="308485" y="129648"/>
                </a:lnTo>
                <a:cubicBezTo>
                  <a:pt x="308844" y="129648"/>
                  <a:pt x="308844" y="130009"/>
                  <a:pt x="309203" y="130371"/>
                </a:cubicBezTo>
                <a:cubicBezTo>
                  <a:pt x="309203" y="130732"/>
                  <a:pt x="309203" y="131093"/>
                  <a:pt x="309203" y="131093"/>
                </a:cubicBezTo>
                <a:cubicBezTo>
                  <a:pt x="309203" y="131454"/>
                  <a:pt x="309203" y="131454"/>
                  <a:pt x="309203" y="131454"/>
                </a:cubicBezTo>
                <a:cubicBezTo>
                  <a:pt x="309203" y="156372"/>
                  <a:pt x="289092" y="176957"/>
                  <a:pt x="264313" y="176957"/>
                </a:cubicBezTo>
                <a:cubicBezTo>
                  <a:pt x="239534" y="176957"/>
                  <a:pt x="219423" y="156372"/>
                  <a:pt x="219423" y="131454"/>
                </a:cubicBezTo>
                <a:cubicBezTo>
                  <a:pt x="219423" y="131454"/>
                  <a:pt x="219423" y="131454"/>
                  <a:pt x="219423" y="131093"/>
                </a:cubicBezTo>
                <a:cubicBezTo>
                  <a:pt x="219423" y="131093"/>
                  <a:pt x="219423" y="130732"/>
                  <a:pt x="219782" y="130371"/>
                </a:cubicBezTo>
                <a:cubicBezTo>
                  <a:pt x="219782" y="130009"/>
                  <a:pt x="219782" y="129648"/>
                  <a:pt x="219782" y="129648"/>
                </a:cubicBezTo>
                <a:lnTo>
                  <a:pt x="219782" y="129287"/>
                </a:lnTo>
                <a:lnTo>
                  <a:pt x="258208" y="51643"/>
                </a:lnTo>
                <a:cubicBezTo>
                  <a:pt x="234506" y="37919"/>
                  <a:pt x="205417" y="29613"/>
                  <a:pt x="174892" y="27446"/>
                </a:cubicBezTo>
                <a:cubicBezTo>
                  <a:pt x="172737" y="34669"/>
                  <a:pt x="166991" y="40086"/>
                  <a:pt x="159809" y="41892"/>
                </a:cubicBezTo>
                <a:lnTo>
                  <a:pt x="182074" y="218849"/>
                </a:lnTo>
                <a:lnTo>
                  <a:pt x="201467" y="218849"/>
                </a:lnTo>
                <a:cubicBezTo>
                  <a:pt x="203981" y="218849"/>
                  <a:pt x="206135" y="221016"/>
                  <a:pt x="206135" y="223544"/>
                </a:cubicBezTo>
                <a:cubicBezTo>
                  <a:pt x="206135" y="226072"/>
                  <a:pt x="203981" y="228239"/>
                  <a:pt x="201467" y="228239"/>
                </a:cubicBezTo>
                <a:lnTo>
                  <a:pt x="107736" y="228239"/>
                </a:lnTo>
                <a:cubicBezTo>
                  <a:pt x="105223" y="228239"/>
                  <a:pt x="103068" y="226072"/>
                  <a:pt x="103068" y="223544"/>
                </a:cubicBezTo>
                <a:cubicBezTo>
                  <a:pt x="103068" y="221016"/>
                  <a:pt x="105223" y="218849"/>
                  <a:pt x="107736" y="218849"/>
                </a:cubicBezTo>
                <a:lnTo>
                  <a:pt x="127129" y="218849"/>
                </a:lnTo>
                <a:lnTo>
                  <a:pt x="149394" y="41892"/>
                </a:lnTo>
                <a:cubicBezTo>
                  <a:pt x="142212" y="40086"/>
                  <a:pt x="136466" y="34669"/>
                  <a:pt x="134311" y="27446"/>
                </a:cubicBezTo>
                <a:cubicBezTo>
                  <a:pt x="103786" y="29613"/>
                  <a:pt x="74697" y="37919"/>
                  <a:pt x="50995" y="51643"/>
                </a:cubicBezTo>
                <a:lnTo>
                  <a:pt x="89421" y="129287"/>
                </a:lnTo>
                <a:lnTo>
                  <a:pt x="89421" y="129648"/>
                </a:lnTo>
                <a:cubicBezTo>
                  <a:pt x="89421" y="129648"/>
                  <a:pt x="89421" y="130009"/>
                  <a:pt x="89421" y="130371"/>
                </a:cubicBezTo>
                <a:cubicBezTo>
                  <a:pt x="89780" y="130732"/>
                  <a:pt x="89780" y="131093"/>
                  <a:pt x="89780" y="131093"/>
                </a:cubicBezTo>
                <a:cubicBezTo>
                  <a:pt x="89780" y="131454"/>
                  <a:pt x="89780" y="131454"/>
                  <a:pt x="89780" y="131454"/>
                </a:cubicBezTo>
                <a:cubicBezTo>
                  <a:pt x="89780" y="156372"/>
                  <a:pt x="69669" y="176957"/>
                  <a:pt x="44890" y="176957"/>
                </a:cubicBezTo>
                <a:cubicBezTo>
                  <a:pt x="20111" y="176957"/>
                  <a:pt x="0" y="156372"/>
                  <a:pt x="0" y="131454"/>
                </a:cubicBezTo>
                <a:cubicBezTo>
                  <a:pt x="0" y="131454"/>
                  <a:pt x="0" y="131454"/>
                  <a:pt x="0" y="131093"/>
                </a:cubicBezTo>
                <a:cubicBezTo>
                  <a:pt x="0" y="131093"/>
                  <a:pt x="0" y="130732"/>
                  <a:pt x="359" y="130371"/>
                </a:cubicBezTo>
                <a:cubicBezTo>
                  <a:pt x="359" y="130009"/>
                  <a:pt x="359" y="129648"/>
                  <a:pt x="718" y="129648"/>
                </a:cubicBezTo>
                <a:lnTo>
                  <a:pt x="718" y="129287"/>
                </a:lnTo>
                <a:lnTo>
                  <a:pt x="40580" y="47670"/>
                </a:lnTo>
                <a:cubicBezTo>
                  <a:pt x="40940" y="47309"/>
                  <a:pt x="40940" y="47309"/>
                  <a:pt x="40940" y="47309"/>
                </a:cubicBezTo>
                <a:cubicBezTo>
                  <a:pt x="40940" y="46948"/>
                  <a:pt x="41299" y="46948"/>
                  <a:pt x="41299" y="46948"/>
                </a:cubicBezTo>
                <a:cubicBezTo>
                  <a:pt x="41658" y="46587"/>
                  <a:pt x="41658" y="46226"/>
                  <a:pt x="42017" y="46226"/>
                </a:cubicBezTo>
                <a:cubicBezTo>
                  <a:pt x="42017" y="46226"/>
                  <a:pt x="42017" y="45864"/>
                  <a:pt x="42376" y="45864"/>
                </a:cubicBezTo>
                <a:cubicBezTo>
                  <a:pt x="67874" y="29613"/>
                  <a:pt x="100554" y="20224"/>
                  <a:pt x="133952" y="17335"/>
                </a:cubicBezTo>
                <a:cubicBezTo>
                  <a:pt x="135748" y="7584"/>
                  <a:pt x="144367" y="0"/>
                  <a:pt x="1547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Freeform 685">
            <a:extLst>
              <a:ext uri="{FF2B5EF4-FFF2-40B4-BE49-F238E27FC236}">
                <a16:creationId xmlns:a16="http://schemas.microsoft.com/office/drawing/2014/main" id="{D7E19BBD-5C81-C14B-9B3C-1E15A5BCFA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408591" y="7895660"/>
            <a:ext cx="848701" cy="848701"/>
          </a:xfrm>
          <a:custGeom>
            <a:avLst/>
            <a:gdLst/>
            <a:ahLst/>
            <a:cxnLst/>
            <a:rect l="0" t="0" r="r" b="b"/>
            <a:pathLst>
              <a:path w="309203" h="309203">
                <a:moveTo>
                  <a:pt x="178028" y="184053"/>
                </a:moveTo>
                <a:lnTo>
                  <a:pt x="178028" y="207421"/>
                </a:lnTo>
                <a:lnTo>
                  <a:pt x="199583" y="207421"/>
                </a:lnTo>
                <a:cubicBezTo>
                  <a:pt x="202457" y="207421"/>
                  <a:pt x="204612" y="205623"/>
                  <a:pt x="204612" y="203107"/>
                </a:cubicBezTo>
                <a:lnTo>
                  <a:pt x="204612" y="184053"/>
                </a:lnTo>
                <a:lnTo>
                  <a:pt x="178028" y="184053"/>
                </a:lnTo>
                <a:close/>
                <a:moveTo>
                  <a:pt x="141744" y="184053"/>
                </a:moveTo>
                <a:lnTo>
                  <a:pt x="141744" y="207421"/>
                </a:lnTo>
                <a:lnTo>
                  <a:pt x="168328" y="207421"/>
                </a:lnTo>
                <a:lnTo>
                  <a:pt x="168328" y="184053"/>
                </a:lnTo>
                <a:lnTo>
                  <a:pt x="141744" y="184053"/>
                </a:lnTo>
                <a:close/>
                <a:moveTo>
                  <a:pt x="105819" y="184053"/>
                </a:moveTo>
                <a:lnTo>
                  <a:pt x="105819" y="203107"/>
                </a:lnTo>
                <a:cubicBezTo>
                  <a:pt x="105819" y="205623"/>
                  <a:pt x="108333" y="207421"/>
                  <a:pt x="110489" y="207421"/>
                </a:cubicBezTo>
                <a:lnTo>
                  <a:pt x="132403" y="207421"/>
                </a:lnTo>
                <a:lnTo>
                  <a:pt x="132403" y="184053"/>
                </a:lnTo>
                <a:lnTo>
                  <a:pt x="105819" y="184053"/>
                </a:lnTo>
                <a:close/>
                <a:moveTo>
                  <a:pt x="43016" y="173865"/>
                </a:moveTo>
                <a:cubicBezTo>
                  <a:pt x="40128" y="173865"/>
                  <a:pt x="37962" y="176019"/>
                  <a:pt x="37962" y="178890"/>
                </a:cubicBezTo>
                <a:lnTo>
                  <a:pt x="37962" y="206526"/>
                </a:lnTo>
                <a:cubicBezTo>
                  <a:pt x="37962" y="209398"/>
                  <a:pt x="40128" y="211551"/>
                  <a:pt x="43016" y="211551"/>
                </a:cubicBezTo>
                <a:lnTo>
                  <a:pt x="52402" y="211551"/>
                </a:lnTo>
                <a:cubicBezTo>
                  <a:pt x="54929" y="211551"/>
                  <a:pt x="57095" y="209398"/>
                  <a:pt x="57095" y="206526"/>
                </a:cubicBezTo>
                <a:lnTo>
                  <a:pt x="57095" y="178890"/>
                </a:lnTo>
                <a:cubicBezTo>
                  <a:pt x="57095" y="176019"/>
                  <a:pt x="54929" y="173865"/>
                  <a:pt x="52402" y="173865"/>
                </a:cubicBezTo>
                <a:lnTo>
                  <a:pt x="43016" y="173865"/>
                </a:lnTo>
                <a:close/>
                <a:moveTo>
                  <a:pt x="178028" y="151337"/>
                </a:moveTo>
                <a:lnTo>
                  <a:pt x="178028" y="174705"/>
                </a:lnTo>
                <a:lnTo>
                  <a:pt x="204612" y="174705"/>
                </a:lnTo>
                <a:lnTo>
                  <a:pt x="204612" y="151337"/>
                </a:lnTo>
                <a:lnTo>
                  <a:pt x="178028" y="151337"/>
                </a:lnTo>
                <a:close/>
                <a:moveTo>
                  <a:pt x="141744" y="151337"/>
                </a:moveTo>
                <a:lnTo>
                  <a:pt x="141744" y="174705"/>
                </a:lnTo>
                <a:lnTo>
                  <a:pt x="168328" y="174705"/>
                </a:lnTo>
                <a:lnTo>
                  <a:pt x="168328" y="151337"/>
                </a:lnTo>
                <a:lnTo>
                  <a:pt x="141744" y="151337"/>
                </a:lnTo>
                <a:close/>
                <a:moveTo>
                  <a:pt x="105819" y="151337"/>
                </a:moveTo>
                <a:lnTo>
                  <a:pt x="105819" y="174705"/>
                </a:lnTo>
                <a:lnTo>
                  <a:pt x="132403" y="174705"/>
                </a:lnTo>
                <a:lnTo>
                  <a:pt x="132403" y="151337"/>
                </a:lnTo>
                <a:lnTo>
                  <a:pt x="105819" y="151337"/>
                </a:lnTo>
                <a:close/>
                <a:moveTo>
                  <a:pt x="178028" y="118622"/>
                </a:moveTo>
                <a:lnTo>
                  <a:pt x="178028" y="141990"/>
                </a:lnTo>
                <a:lnTo>
                  <a:pt x="204612" y="141990"/>
                </a:lnTo>
                <a:lnTo>
                  <a:pt x="204612" y="118622"/>
                </a:lnTo>
                <a:lnTo>
                  <a:pt x="178028" y="118622"/>
                </a:lnTo>
                <a:close/>
                <a:moveTo>
                  <a:pt x="141744" y="118622"/>
                </a:moveTo>
                <a:lnTo>
                  <a:pt x="141744" y="141990"/>
                </a:lnTo>
                <a:lnTo>
                  <a:pt x="168328" y="141990"/>
                </a:lnTo>
                <a:lnTo>
                  <a:pt x="168328" y="118622"/>
                </a:lnTo>
                <a:lnTo>
                  <a:pt x="141744" y="118622"/>
                </a:lnTo>
                <a:close/>
                <a:moveTo>
                  <a:pt x="105819" y="118622"/>
                </a:moveTo>
                <a:lnTo>
                  <a:pt x="105819" y="141990"/>
                </a:lnTo>
                <a:lnTo>
                  <a:pt x="132403" y="141990"/>
                </a:lnTo>
                <a:lnTo>
                  <a:pt x="132403" y="118622"/>
                </a:lnTo>
                <a:lnTo>
                  <a:pt x="105819" y="118622"/>
                </a:lnTo>
                <a:close/>
                <a:moveTo>
                  <a:pt x="110489" y="85907"/>
                </a:moveTo>
                <a:cubicBezTo>
                  <a:pt x="108333" y="85907"/>
                  <a:pt x="105819" y="88064"/>
                  <a:pt x="105819" y="90580"/>
                </a:cubicBezTo>
                <a:lnTo>
                  <a:pt x="105819" y="109275"/>
                </a:lnTo>
                <a:lnTo>
                  <a:pt x="137433" y="109275"/>
                </a:lnTo>
                <a:lnTo>
                  <a:pt x="172998" y="109275"/>
                </a:lnTo>
                <a:lnTo>
                  <a:pt x="204612" y="109275"/>
                </a:lnTo>
                <a:lnTo>
                  <a:pt x="204612" y="90580"/>
                </a:lnTo>
                <a:cubicBezTo>
                  <a:pt x="204612" y="88064"/>
                  <a:pt x="202457" y="85907"/>
                  <a:pt x="199583" y="85907"/>
                </a:cubicBezTo>
                <a:lnTo>
                  <a:pt x="110489" y="85907"/>
                </a:lnTo>
                <a:close/>
                <a:moveTo>
                  <a:pt x="43016" y="80548"/>
                </a:moveTo>
                <a:cubicBezTo>
                  <a:pt x="40128" y="80548"/>
                  <a:pt x="37962" y="82701"/>
                  <a:pt x="37962" y="85214"/>
                </a:cubicBezTo>
                <a:lnTo>
                  <a:pt x="37962" y="113209"/>
                </a:lnTo>
                <a:cubicBezTo>
                  <a:pt x="37962" y="115721"/>
                  <a:pt x="40128" y="117875"/>
                  <a:pt x="43016" y="117875"/>
                </a:cubicBezTo>
                <a:lnTo>
                  <a:pt x="52402" y="117875"/>
                </a:lnTo>
                <a:cubicBezTo>
                  <a:pt x="54929" y="117875"/>
                  <a:pt x="57095" y="115721"/>
                  <a:pt x="57095" y="113209"/>
                </a:cubicBezTo>
                <a:lnTo>
                  <a:pt x="57095" y="85214"/>
                </a:lnTo>
                <a:cubicBezTo>
                  <a:pt x="57095" y="82701"/>
                  <a:pt x="54929" y="80548"/>
                  <a:pt x="52402" y="80548"/>
                </a:cubicBezTo>
                <a:lnTo>
                  <a:pt x="43016" y="80548"/>
                </a:lnTo>
                <a:close/>
                <a:moveTo>
                  <a:pt x="110489" y="76200"/>
                </a:moveTo>
                <a:lnTo>
                  <a:pt x="199583" y="76200"/>
                </a:lnTo>
                <a:cubicBezTo>
                  <a:pt x="207486" y="76200"/>
                  <a:pt x="213953" y="82671"/>
                  <a:pt x="213953" y="90580"/>
                </a:cubicBezTo>
                <a:lnTo>
                  <a:pt x="213953" y="113948"/>
                </a:lnTo>
                <a:lnTo>
                  <a:pt x="213953" y="146664"/>
                </a:lnTo>
                <a:lnTo>
                  <a:pt x="213953" y="179739"/>
                </a:lnTo>
                <a:lnTo>
                  <a:pt x="213953" y="203107"/>
                </a:lnTo>
                <a:cubicBezTo>
                  <a:pt x="213953" y="210656"/>
                  <a:pt x="207486" y="217128"/>
                  <a:pt x="199583" y="217128"/>
                </a:cubicBezTo>
                <a:lnTo>
                  <a:pt x="172998" y="217128"/>
                </a:lnTo>
                <a:lnTo>
                  <a:pt x="137433" y="217128"/>
                </a:lnTo>
                <a:lnTo>
                  <a:pt x="110489" y="217128"/>
                </a:lnTo>
                <a:cubicBezTo>
                  <a:pt x="102945" y="217128"/>
                  <a:pt x="96837" y="210656"/>
                  <a:pt x="96837" y="203107"/>
                </a:cubicBezTo>
                <a:lnTo>
                  <a:pt x="96837" y="179739"/>
                </a:lnTo>
                <a:lnTo>
                  <a:pt x="96837" y="146664"/>
                </a:lnTo>
                <a:lnTo>
                  <a:pt x="96837" y="113948"/>
                </a:lnTo>
                <a:lnTo>
                  <a:pt x="96837" y="90580"/>
                </a:lnTo>
                <a:cubicBezTo>
                  <a:pt x="96837" y="82671"/>
                  <a:pt x="102945" y="76200"/>
                  <a:pt x="110489" y="76200"/>
                </a:cubicBezTo>
                <a:close/>
                <a:moveTo>
                  <a:pt x="56373" y="52194"/>
                </a:moveTo>
                <a:cubicBezTo>
                  <a:pt x="53846" y="52194"/>
                  <a:pt x="51680" y="54347"/>
                  <a:pt x="51680" y="57219"/>
                </a:cubicBezTo>
                <a:lnTo>
                  <a:pt x="51680" y="70857"/>
                </a:lnTo>
                <a:lnTo>
                  <a:pt x="52402" y="70857"/>
                </a:lnTo>
                <a:cubicBezTo>
                  <a:pt x="59983" y="70857"/>
                  <a:pt x="66482" y="77318"/>
                  <a:pt x="66482" y="85214"/>
                </a:cubicBezTo>
                <a:lnTo>
                  <a:pt x="66482" y="113209"/>
                </a:lnTo>
                <a:cubicBezTo>
                  <a:pt x="66482" y="121105"/>
                  <a:pt x="59983" y="127207"/>
                  <a:pt x="52402" y="127207"/>
                </a:cubicBezTo>
                <a:lnTo>
                  <a:pt x="51680" y="127207"/>
                </a:lnTo>
                <a:lnTo>
                  <a:pt x="51680" y="164534"/>
                </a:lnTo>
                <a:lnTo>
                  <a:pt x="52402" y="164534"/>
                </a:lnTo>
                <a:cubicBezTo>
                  <a:pt x="59983" y="164534"/>
                  <a:pt x="66482" y="170994"/>
                  <a:pt x="66482" y="178890"/>
                </a:cubicBezTo>
                <a:lnTo>
                  <a:pt x="66482" y="206526"/>
                </a:lnTo>
                <a:cubicBezTo>
                  <a:pt x="66482" y="214422"/>
                  <a:pt x="59983" y="220883"/>
                  <a:pt x="52402" y="220883"/>
                </a:cubicBezTo>
                <a:lnTo>
                  <a:pt x="51680" y="220883"/>
                </a:lnTo>
                <a:lnTo>
                  <a:pt x="51680" y="234881"/>
                </a:lnTo>
                <a:cubicBezTo>
                  <a:pt x="51680" y="237393"/>
                  <a:pt x="53846" y="239546"/>
                  <a:pt x="56373" y="239546"/>
                </a:cubicBezTo>
                <a:lnTo>
                  <a:pt x="254208" y="239546"/>
                </a:lnTo>
                <a:cubicBezTo>
                  <a:pt x="256735" y="239546"/>
                  <a:pt x="258901" y="237393"/>
                  <a:pt x="258901" y="234881"/>
                </a:cubicBezTo>
                <a:lnTo>
                  <a:pt x="258901" y="57219"/>
                </a:lnTo>
                <a:cubicBezTo>
                  <a:pt x="258901" y="54347"/>
                  <a:pt x="256735" y="52194"/>
                  <a:pt x="254208" y="52194"/>
                </a:cubicBezTo>
                <a:lnTo>
                  <a:pt x="56373" y="52194"/>
                </a:lnTo>
                <a:close/>
                <a:moveTo>
                  <a:pt x="56373" y="42862"/>
                </a:moveTo>
                <a:lnTo>
                  <a:pt x="254208" y="42862"/>
                </a:lnTo>
                <a:cubicBezTo>
                  <a:pt x="261789" y="42862"/>
                  <a:pt x="267926" y="49322"/>
                  <a:pt x="267926" y="57219"/>
                </a:cubicBezTo>
                <a:lnTo>
                  <a:pt x="267926" y="234881"/>
                </a:lnTo>
                <a:cubicBezTo>
                  <a:pt x="267926" y="242418"/>
                  <a:pt x="261789" y="248878"/>
                  <a:pt x="254208" y="248878"/>
                </a:cubicBezTo>
                <a:lnTo>
                  <a:pt x="56373" y="248878"/>
                </a:lnTo>
                <a:cubicBezTo>
                  <a:pt x="48431" y="248878"/>
                  <a:pt x="41933" y="242418"/>
                  <a:pt x="41933" y="234881"/>
                </a:cubicBezTo>
                <a:lnTo>
                  <a:pt x="41933" y="220883"/>
                </a:lnTo>
                <a:cubicBezTo>
                  <a:pt x="34712" y="220524"/>
                  <a:pt x="28575" y="214422"/>
                  <a:pt x="28575" y="206526"/>
                </a:cubicBezTo>
                <a:lnTo>
                  <a:pt x="28575" y="178890"/>
                </a:lnTo>
                <a:cubicBezTo>
                  <a:pt x="28575" y="170994"/>
                  <a:pt x="34712" y="165251"/>
                  <a:pt x="41933" y="164892"/>
                </a:cubicBezTo>
                <a:lnTo>
                  <a:pt x="41933" y="126848"/>
                </a:lnTo>
                <a:cubicBezTo>
                  <a:pt x="34712" y="126848"/>
                  <a:pt x="28575" y="120746"/>
                  <a:pt x="28575" y="113209"/>
                </a:cubicBezTo>
                <a:lnTo>
                  <a:pt x="28575" y="85214"/>
                </a:lnTo>
                <a:cubicBezTo>
                  <a:pt x="28575" y="77677"/>
                  <a:pt x="34712" y="71216"/>
                  <a:pt x="41933" y="71216"/>
                </a:cubicBezTo>
                <a:lnTo>
                  <a:pt x="41933" y="57219"/>
                </a:lnTo>
                <a:cubicBezTo>
                  <a:pt x="41933" y="49322"/>
                  <a:pt x="48431" y="42862"/>
                  <a:pt x="56373" y="42862"/>
                </a:cubicBezTo>
                <a:close/>
                <a:moveTo>
                  <a:pt x="28370" y="9337"/>
                </a:moveTo>
                <a:cubicBezTo>
                  <a:pt x="17956" y="9337"/>
                  <a:pt x="9337" y="17597"/>
                  <a:pt x="9337" y="28011"/>
                </a:cubicBezTo>
                <a:lnTo>
                  <a:pt x="9337" y="262517"/>
                </a:lnTo>
                <a:cubicBezTo>
                  <a:pt x="9337" y="272573"/>
                  <a:pt x="17956" y="281192"/>
                  <a:pt x="28370" y="281192"/>
                </a:cubicBezTo>
                <a:lnTo>
                  <a:pt x="281192" y="281192"/>
                </a:lnTo>
                <a:cubicBezTo>
                  <a:pt x="291247" y="281192"/>
                  <a:pt x="299866" y="272573"/>
                  <a:pt x="299866" y="262517"/>
                </a:cubicBezTo>
                <a:lnTo>
                  <a:pt x="299866" y="28011"/>
                </a:lnTo>
                <a:cubicBezTo>
                  <a:pt x="299866" y="17597"/>
                  <a:pt x="291247" y="9337"/>
                  <a:pt x="281192" y="9337"/>
                </a:cubicBezTo>
                <a:lnTo>
                  <a:pt x="28370" y="9337"/>
                </a:lnTo>
                <a:close/>
                <a:moveTo>
                  <a:pt x="28370" y="0"/>
                </a:moveTo>
                <a:lnTo>
                  <a:pt x="281192" y="0"/>
                </a:lnTo>
                <a:cubicBezTo>
                  <a:pt x="296634" y="0"/>
                  <a:pt x="309203" y="12569"/>
                  <a:pt x="309203" y="28011"/>
                </a:cubicBezTo>
                <a:lnTo>
                  <a:pt x="309203" y="262517"/>
                </a:lnTo>
                <a:cubicBezTo>
                  <a:pt x="309203" y="277600"/>
                  <a:pt x="296634" y="290529"/>
                  <a:pt x="281192" y="290529"/>
                </a:cubicBezTo>
                <a:lnTo>
                  <a:pt x="276523" y="290529"/>
                </a:lnTo>
                <a:lnTo>
                  <a:pt x="276523" y="304534"/>
                </a:lnTo>
                <a:cubicBezTo>
                  <a:pt x="276523" y="307048"/>
                  <a:pt x="274368" y="309203"/>
                  <a:pt x="271855" y="309203"/>
                </a:cubicBezTo>
                <a:cubicBezTo>
                  <a:pt x="268982" y="309203"/>
                  <a:pt x="266827" y="307048"/>
                  <a:pt x="266827" y="304534"/>
                </a:cubicBezTo>
                <a:lnTo>
                  <a:pt x="266827" y="290529"/>
                </a:lnTo>
                <a:lnTo>
                  <a:pt x="42017" y="290529"/>
                </a:lnTo>
                <a:lnTo>
                  <a:pt x="42017" y="304534"/>
                </a:lnTo>
                <a:cubicBezTo>
                  <a:pt x="42017" y="307048"/>
                  <a:pt x="39863" y="309203"/>
                  <a:pt x="37349" y="309203"/>
                </a:cubicBezTo>
                <a:cubicBezTo>
                  <a:pt x="34835" y="309203"/>
                  <a:pt x="32680" y="307048"/>
                  <a:pt x="32680" y="304534"/>
                </a:cubicBezTo>
                <a:lnTo>
                  <a:pt x="32680" y="290529"/>
                </a:lnTo>
                <a:lnTo>
                  <a:pt x="28370" y="290529"/>
                </a:lnTo>
                <a:cubicBezTo>
                  <a:pt x="12569" y="290529"/>
                  <a:pt x="0" y="277600"/>
                  <a:pt x="0" y="262517"/>
                </a:cubicBezTo>
                <a:lnTo>
                  <a:pt x="0" y="28011"/>
                </a:lnTo>
                <a:cubicBezTo>
                  <a:pt x="0" y="12569"/>
                  <a:pt x="12569" y="0"/>
                  <a:pt x="283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5" name="Freeform 686">
            <a:extLst>
              <a:ext uri="{FF2B5EF4-FFF2-40B4-BE49-F238E27FC236}">
                <a16:creationId xmlns:a16="http://schemas.microsoft.com/office/drawing/2014/main" id="{7735FD05-71A1-6346-A0E6-0FF6496248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00955" y="10787898"/>
            <a:ext cx="787771" cy="848703"/>
          </a:xfrm>
          <a:custGeom>
            <a:avLst/>
            <a:gdLst/>
            <a:ahLst/>
            <a:cxnLst/>
            <a:rect l="0" t="0" r="r" b="b"/>
            <a:pathLst>
              <a:path w="286978" h="309204">
                <a:moveTo>
                  <a:pt x="155399" y="276225"/>
                </a:moveTo>
                <a:cubicBezTo>
                  <a:pt x="157869" y="276225"/>
                  <a:pt x="159985" y="278266"/>
                  <a:pt x="159985" y="280647"/>
                </a:cubicBezTo>
                <a:cubicBezTo>
                  <a:pt x="159985" y="283369"/>
                  <a:pt x="157869" y="285410"/>
                  <a:pt x="155399" y="285410"/>
                </a:cubicBezTo>
                <a:cubicBezTo>
                  <a:pt x="152930" y="285410"/>
                  <a:pt x="150813" y="283369"/>
                  <a:pt x="150813" y="280647"/>
                </a:cubicBezTo>
                <a:cubicBezTo>
                  <a:pt x="150813" y="278266"/>
                  <a:pt x="152930" y="276225"/>
                  <a:pt x="155399" y="276225"/>
                </a:cubicBezTo>
                <a:close/>
                <a:moveTo>
                  <a:pt x="109008" y="276225"/>
                </a:moveTo>
                <a:cubicBezTo>
                  <a:pt x="111830" y="276225"/>
                  <a:pt x="113947" y="278266"/>
                  <a:pt x="113947" y="280647"/>
                </a:cubicBezTo>
                <a:cubicBezTo>
                  <a:pt x="113947" y="283369"/>
                  <a:pt x="111830" y="285410"/>
                  <a:pt x="109008" y="285410"/>
                </a:cubicBezTo>
                <a:cubicBezTo>
                  <a:pt x="106539" y="285410"/>
                  <a:pt x="104775" y="283369"/>
                  <a:pt x="104775" y="280647"/>
                </a:cubicBezTo>
                <a:cubicBezTo>
                  <a:pt x="104775" y="278266"/>
                  <a:pt x="106539" y="276225"/>
                  <a:pt x="109008" y="276225"/>
                </a:cubicBezTo>
                <a:close/>
                <a:moveTo>
                  <a:pt x="61736" y="276225"/>
                </a:moveTo>
                <a:cubicBezTo>
                  <a:pt x="64205" y="276225"/>
                  <a:pt x="66322" y="278266"/>
                  <a:pt x="66322" y="280647"/>
                </a:cubicBezTo>
                <a:cubicBezTo>
                  <a:pt x="66322" y="283369"/>
                  <a:pt x="64205" y="285410"/>
                  <a:pt x="61736" y="285410"/>
                </a:cubicBezTo>
                <a:cubicBezTo>
                  <a:pt x="59266" y="285410"/>
                  <a:pt x="57150" y="283369"/>
                  <a:pt x="57150" y="280647"/>
                </a:cubicBezTo>
                <a:cubicBezTo>
                  <a:pt x="57150" y="278266"/>
                  <a:pt x="59266" y="276225"/>
                  <a:pt x="61736" y="276225"/>
                </a:cubicBezTo>
                <a:close/>
                <a:moveTo>
                  <a:pt x="9722" y="262518"/>
                </a:moveTo>
                <a:lnTo>
                  <a:pt x="9722" y="281552"/>
                </a:lnTo>
                <a:cubicBezTo>
                  <a:pt x="9722" y="291607"/>
                  <a:pt x="18003" y="299867"/>
                  <a:pt x="28085" y="299867"/>
                </a:cubicBezTo>
                <a:lnTo>
                  <a:pt x="188318" y="299867"/>
                </a:lnTo>
                <a:cubicBezTo>
                  <a:pt x="198760" y="299867"/>
                  <a:pt x="207042" y="291607"/>
                  <a:pt x="207042" y="281552"/>
                </a:cubicBezTo>
                <a:lnTo>
                  <a:pt x="207042" y="262518"/>
                </a:lnTo>
                <a:lnTo>
                  <a:pt x="9722" y="262518"/>
                </a:lnTo>
                <a:close/>
                <a:moveTo>
                  <a:pt x="163068" y="185738"/>
                </a:moveTo>
                <a:lnTo>
                  <a:pt x="234675" y="185738"/>
                </a:lnTo>
                <a:cubicBezTo>
                  <a:pt x="237194" y="185738"/>
                  <a:pt x="239353" y="187570"/>
                  <a:pt x="239353" y="190501"/>
                </a:cubicBezTo>
                <a:cubicBezTo>
                  <a:pt x="239353" y="193065"/>
                  <a:pt x="237194" y="194897"/>
                  <a:pt x="234675" y="194897"/>
                </a:cubicBezTo>
                <a:lnTo>
                  <a:pt x="163068" y="194897"/>
                </a:lnTo>
                <a:cubicBezTo>
                  <a:pt x="160909" y="194897"/>
                  <a:pt x="158750" y="193065"/>
                  <a:pt x="158750" y="190501"/>
                </a:cubicBezTo>
                <a:cubicBezTo>
                  <a:pt x="158750" y="187570"/>
                  <a:pt x="160909" y="185738"/>
                  <a:pt x="163068" y="185738"/>
                </a:cubicBezTo>
                <a:close/>
                <a:moveTo>
                  <a:pt x="88781" y="185738"/>
                </a:moveTo>
                <a:lnTo>
                  <a:pt x="136287" y="185738"/>
                </a:lnTo>
                <a:cubicBezTo>
                  <a:pt x="138787" y="185738"/>
                  <a:pt x="140931" y="187570"/>
                  <a:pt x="140931" y="190501"/>
                </a:cubicBezTo>
                <a:cubicBezTo>
                  <a:pt x="140931" y="193065"/>
                  <a:pt x="138787" y="194897"/>
                  <a:pt x="136287" y="194897"/>
                </a:cubicBezTo>
                <a:lnTo>
                  <a:pt x="88781" y="194897"/>
                </a:lnTo>
                <a:cubicBezTo>
                  <a:pt x="85924" y="194897"/>
                  <a:pt x="84138" y="193065"/>
                  <a:pt x="84138" y="190501"/>
                </a:cubicBezTo>
                <a:cubicBezTo>
                  <a:pt x="84138" y="187570"/>
                  <a:pt x="85924" y="185738"/>
                  <a:pt x="88781" y="185738"/>
                </a:cubicBezTo>
                <a:close/>
                <a:moveTo>
                  <a:pt x="231599" y="158750"/>
                </a:moveTo>
                <a:lnTo>
                  <a:pt x="256999" y="158750"/>
                </a:lnTo>
                <a:cubicBezTo>
                  <a:pt x="259469" y="158750"/>
                  <a:pt x="261585" y="161219"/>
                  <a:pt x="261585" y="163689"/>
                </a:cubicBezTo>
                <a:cubicBezTo>
                  <a:pt x="261585" y="165806"/>
                  <a:pt x="259469" y="167922"/>
                  <a:pt x="256999" y="167922"/>
                </a:cubicBezTo>
                <a:lnTo>
                  <a:pt x="231599" y="167922"/>
                </a:lnTo>
                <a:cubicBezTo>
                  <a:pt x="228777" y="167922"/>
                  <a:pt x="227013" y="165806"/>
                  <a:pt x="227013" y="163689"/>
                </a:cubicBezTo>
                <a:cubicBezTo>
                  <a:pt x="227013" y="161219"/>
                  <a:pt x="228777" y="158750"/>
                  <a:pt x="231599" y="158750"/>
                </a:cubicBezTo>
                <a:close/>
                <a:moveTo>
                  <a:pt x="184135" y="158750"/>
                </a:moveTo>
                <a:lnTo>
                  <a:pt x="210423" y="158750"/>
                </a:lnTo>
                <a:cubicBezTo>
                  <a:pt x="213344" y="158750"/>
                  <a:pt x="215535" y="161219"/>
                  <a:pt x="215535" y="163689"/>
                </a:cubicBezTo>
                <a:cubicBezTo>
                  <a:pt x="215535" y="165806"/>
                  <a:pt x="213344" y="167922"/>
                  <a:pt x="210423" y="167922"/>
                </a:cubicBezTo>
                <a:lnTo>
                  <a:pt x="184135" y="167922"/>
                </a:lnTo>
                <a:cubicBezTo>
                  <a:pt x="181579" y="167922"/>
                  <a:pt x="179388" y="165806"/>
                  <a:pt x="179388" y="163689"/>
                </a:cubicBezTo>
                <a:cubicBezTo>
                  <a:pt x="179388" y="161219"/>
                  <a:pt x="181579" y="158750"/>
                  <a:pt x="184135" y="158750"/>
                </a:cubicBezTo>
                <a:close/>
                <a:moveTo>
                  <a:pt x="136349" y="158750"/>
                </a:moveTo>
                <a:lnTo>
                  <a:pt x="161749" y="158750"/>
                </a:lnTo>
                <a:cubicBezTo>
                  <a:pt x="164219" y="158750"/>
                  <a:pt x="166335" y="161219"/>
                  <a:pt x="166335" y="163689"/>
                </a:cubicBezTo>
                <a:cubicBezTo>
                  <a:pt x="166335" y="165806"/>
                  <a:pt x="164219" y="167922"/>
                  <a:pt x="161749" y="167922"/>
                </a:cubicBezTo>
                <a:lnTo>
                  <a:pt x="136349" y="167922"/>
                </a:lnTo>
                <a:cubicBezTo>
                  <a:pt x="133879" y="167922"/>
                  <a:pt x="131763" y="165806"/>
                  <a:pt x="131763" y="163689"/>
                </a:cubicBezTo>
                <a:cubicBezTo>
                  <a:pt x="131763" y="161219"/>
                  <a:pt x="133879" y="158750"/>
                  <a:pt x="136349" y="158750"/>
                </a:cubicBezTo>
                <a:close/>
                <a:moveTo>
                  <a:pt x="88724" y="158750"/>
                </a:moveTo>
                <a:lnTo>
                  <a:pt x="114124" y="158750"/>
                </a:lnTo>
                <a:cubicBezTo>
                  <a:pt x="116946" y="158750"/>
                  <a:pt x="118710" y="161219"/>
                  <a:pt x="118710" y="163689"/>
                </a:cubicBezTo>
                <a:cubicBezTo>
                  <a:pt x="118710" y="165806"/>
                  <a:pt x="116946" y="167922"/>
                  <a:pt x="114124" y="167922"/>
                </a:cubicBezTo>
                <a:lnTo>
                  <a:pt x="88724" y="167922"/>
                </a:lnTo>
                <a:cubicBezTo>
                  <a:pt x="86254" y="167922"/>
                  <a:pt x="84138" y="165806"/>
                  <a:pt x="84138" y="163689"/>
                </a:cubicBezTo>
                <a:cubicBezTo>
                  <a:pt x="84138" y="161219"/>
                  <a:pt x="86254" y="158750"/>
                  <a:pt x="88724" y="158750"/>
                </a:cubicBezTo>
                <a:close/>
                <a:moveTo>
                  <a:pt x="244336" y="112533"/>
                </a:moveTo>
                <a:cubicBezTo>
                  <a:pt x="242164" y="112533"/>
                  <a:pt x="239629" y="113612"/>
                  <a:pt x="238181" y="115049"/>
                </a:cubicBezTo>
                <a:cubicBezTo>
                  <a:pt x="238905" y="117206"/>
                  <a:pt x="239629" y="119363"/>
                  <a:pt x="239629" y="122238"/>
                </a:cubicBezTo>
                <a:cubicBezTo>
                  <a:pt x="239629" y="124754"/>
                  <a:pt x="238905" y="126911"/>
                  <a:pt x="238181" y="129067"/>
                </a:cubicBezTo>
                <a:cubicBezTo>
                  <a:pt x="239629" y="130505"/>
                  <a:pt x="242164" y="131583"/>
                  <a:pt x="244336" y="131583"/>
                </a:cubicBezTo>
                <a:cubicBezTo>
                  <a:pt x="249405" y="131583"/>
                  <a:pt x="253749" y="127270"/>
                  <a:pt x="253749" y="122238"/>
                </a:cubicBezTo>
                <a:cubicBezTo>
                  <a:pt x="253749" y="116847"/>
                  <a:pt x="249405" y="112533"/>
                  <a:pt x="244336" y="112533"/>
                </a:cubicBezTo>
                <a:close/>
                <a:moveTo>
                  <a:pt x="220802" y="112533"/>
                </a:moveTo>
                <a:cubicBezTo>
                  <a:pt x="215371" y="112533"/>
                  <a:pt x="211027" y="116847"/>
                  <a:pt x="211027" y="122238"/>
                </a:cubicBezTo>
                <a:cubicBezTo>
                  <a:pt x="211027" y="127270"/>
                  <a:pt x="215371" y="131583"/>
                  <a:pt x="220802" y="131583"/>
                </a:cubicBezTo>
                <a:cubicBezTo>
                  <a:pt x="225871" y="131583"/>
                  <a:pt x="230216" y="127270"/>
                  <a:pt x="230216" y="122238"/>
                </a:cubicBezTo>
                <a:cubicBezTo>
                  <a:pt x="230216" y="116847"/>
                  <a:pt x="225871" y="112533"/>
                  <a:pt x="220802" y="112533"/>
                </a:cubicBezTo>
                <a:close/>
                <a:moveTo>
                  <a:pt x="95517" y="112533"/>
                </a:moveTo>
                <a:cubicBezTo>
                  <a:pt x="94450" y="112533"/>
                  <a:pt x="93383" y="113612"/>
                  <a:pt x="93383" y="115049"/>
                </a:cubicBezTo>
                <a:lnTo>
                  <a:pt x="93383" y="129067"/>
                </a:lnTo>
                <a:cubicBezTo>
                  <a:pt x="93383" y="130146"/>
                  <a:pt x="94450" y="131583"/>
                  <a:pt x="95517" y="131583"/>
                </a:cubicBezTo>
                <a:lnTo>
                  <a:pt x="116497" y="131583"/>
                </a:lnTo>
                <a:cubicBezTo>
                  <a:pt x="117920" y="131583"/>
                  <a:pt x="118987" y="130146"/>
                  <a:pt x="118987" y="129067"/>
                </a:cubicBezTo>
                <a:lnTo>
                  <a:pt x="118987" y="115049"/>
                </a:lnTo>
                <a:cubicBezTo>
                  <a:pt x="118987" y="113612"/>
                  <a:pt x="117920" y="112533"/>
                  <a:pt x="116497" y="112533"/>
                </a:cubicBezTo>
                <a:lnTo>
                  <a:pt x="95517" y="112533"/>
                </a:lnTo>
                <a:close/>
                <a:moveTo>
                  <a:pt x="220802" y="103188"/>
                </a:moveTo>
                <a:cubicBezTo>
                  <a:pt x="225147" y="103188"/>
                  <a:pt x="229129" y="104626"/>
                  <a:pt x="232388" y="107501"/>
                </a:cubicBezTo>
                <a:cubicBezTo>
                  <a:pt x="235646" y="104626"/>
                  <a:pt x="239629" y="103188"/>
                  <a:pt x="244336" y="103188"/>
                </a:cubicBezTo>
                <a:cubicBezTo>
                  <a:pt x="254836" y="103188"/>
                  <a:pt x="263163" y="111814"/>
                  <a:pt x="263163" y="122238"/>
                </a:cubicBezTo>
                <a:cubicBezTo>
                  <a:pt x="263163" y="132302"/>
                  <a:pt x="254836" y="140929"/>
                  <a:pt x="244336" y="140929"/>
                </a:cubicBezTo>
                <a:cubicBezTo>
                  <a:pt x="239629" y="140929"/>
                  <a:pt x="235646" y="139131"/>
                  <a:pt x="232388" y="136615"/>
                </a:cubicBezTo>
                <a:cubicBezTo>
                  <a:pt x="229129" y="139131"/>
                  <a:pt x="225147" y="140929"/>
                  <a:pt x="220802" y="140929"/>
                </a:cubicBezTo>
                <a:cubicBezTo>
                  <a:pt x="210302" y="140929"/>
                  <a:pt x="201613" y="132302"/>
                  <a:pt x="201613" y="122238"/>
                </a:cubicBezTo>
                <a:cubicBezTo>
                  <a:pt x="201613" y="111814"/>
                  <a:pt x="210302" y="103188"/>
                  <a:pt x="220802" y="103188"/>
                </a:cubicBezTo>
                <a:close/>
                <a:moveTo>
                  <a:pt x="95517" y="103188"/>
                </a:moveTo>
                <a:lnTo>
                  <a:pt x="116497" y="103188"/>
                </a:lnTo>
                <a:cubicBezTo>
                  <a:pt x="122898" y="103188"/>
                  <a:pt x="128232" y="108580"/>
                  <a:pt x="128232" y="115049"/>
                </a:cubicBezTo>
                <a:lnTo>
                  <a:pt x="128232" y="129067"/>
                </a:lnTo>
                <a:cubicBezTo>
                  <a:pt x="128232" y="135537"/>
                  <a:pt x="122898" y="140929"/>
                  <a:pt x="116497" y="140929"/>
                </a:cubicBezTo>
                <a:lnTo>
                  <a:pt x="95517" y="140929"/>
                </a:lnTo>
                <a:cubicBezTo>
                  <a:pt x="89116" y="140929"/>
                  <a:pt x="84138" y="135537"/>
                  <a:pt x="84138" y="129067"/>
                </a:cubicBezTo>
                <a:lnTo>
                  <a:pt x="84138" y="115049"/>
                </a:lnTo>
                <a:cubicBezTo>
                  <a:pt x="84138" y="108580"/>
                  <a:pt x="89116" y="103188"/>
                  <a:pt x="95517" y="103188"/>
                </a:cubicBezTo>
                <a:close/>
                <a:moveTo>
                  <a:pt x="72374" y="90499"/>
                </a:moveTo>
                <a:cubicBezTo>
                  <a:pt x="69854" y="90499"/>
                  <a:pt x="68053" y="92294"/>
                  <a:pt x="68053" y="94449"/>
                </a:cubicBezTo>
                <a:lnTo>
                  <a:pt x="68053" y="204699"/>
                </a:lnTo>
                <a:cubicBezTo>
                  <a:pt x="68053" y="207213"/>
                  <a:pt x="69854" y="209009"/>
                  <a:pt x="72374" y="209009"/>
                </a:cubicBezTo>
                <a:lnTo>
                  <a:pt x="91458" y="209009"/>
                </a:lnTo>
                <a:cubicBezTo>
                  <a:pt x="95419" y="209009"/>
                  <a:pt x="99020" y="212600"/>
                  <a:pt x="99020" y="216910"/>
                </a:cubicBezTo>
                <a:lnTo>
                  <a:pt x="99020" y="229120"/>
                </a:lnTo>
                <a:lnTo>
                  <a:pt x="132867" y="210805"/>
                </a:lnTo>
                <a:cubicBezTo>
                  <a:pt x="134667" y="209368"/>
                  <a:pt x="137187" y="209009"/>
                  <a:pt x="139348" y="209009"/>
                </a:cubicBezTo>
                <a:lnTo>
                  <a:pt x="273655" y="209009"/>
                </a:lnTo>
                <a:cubicBezTo>
                  <a:pt x="275456" y="209009"/>
                  <a:pt x="277616" y="207213"/>
                  <a:pt x="277616" y="204699"/>
                </a:cubicBezTo>
                <a:lnTo>
                  <a:pt x="277616" y="94449"/>
                </a:lnTo>
                <a:cubicBezTo>
                  <a:pt x="277616" y="92294"/>
                  <a:pt x="275456" y="90499"/>
                  <a:pt x="273655" y="90499"/>
                </a:cubicBezTo>
                <a:lnTo>
                  <a:pt x="72374" y="90499"/>
                </a:lnTo>
                <a:close/>
                <a:moveTo>
                  <a:pt x="9722" y="56023"/>
                </a:moveTo>
                <a:lnTo>
                  <a:pt x="9722" y="60692"/>
                </a:lnTo>
                <a:lnTo>
                  <a:pt x="9722" y="246717"/>
                </a:lnTo>
                <a:lnTo>
                  <a:pt x="9722" y="252822"/>
                </a:lnTo>
                <a:lnTo>
                  <a:pt x="207042" y="252822"/>
                </a:lnTo>
                <a:lnTo>
                  <a:pt x="207042" y="248153"/>
                </a:lnTo>
                <a:lnTo>
                  <a:pt x="207042" y="218346"/>
                </a:lnTo>
                <a:lnTo>
                  <a:pt x="139348" y="218346"/>
                </a:lnTo>
                <a:cubicBezTo>
                  <a:pt x="138988" y="218346"/>
                  <a:pt x="137908" y="218346"/>
                  <a:pt x="137548" y="219064"/>
                </a:cubicBezTo>
                <a:lnTo>
                  <a:pt x="96499" y="241330"/>
                </a:lnTo>
                <a:cubicBezTo>
                  <a:pt x="95779" y="241689"/>
                  <a:pt x="95059" y="242048"/>
                  <a:pt x="94339" y="242048"/>
                </a:cubicBezTo>
                <a:cubicBezTo>
                  <a:pt x="93259" y="242048"/>
                  <a:pt x="92538" y="241689"/>
                  <a:pt x="91818" y="241330"/>
                </a:cubicBezTo>
                <a:cubicBezTo>
                  <a:pt x="90378" y="240612"/>
                  <a:pt x="89658" y="238816"/>
                  <a:pt x="89658" y="237380"/>
                </a:cubicBezTo>
                <a:lnTo>
                  <a:pt x="89658" y="218346"/>
                </a:lnTo>
                <a:lnTo>
                  <a:pt x="72374" y="218346"/>
                </a:lnTo>
                <a:cubicBezTo>
                  <a:pt x="64813" y="218346"/>
                  <a:pt x="58692" y="212241"/>
                  <a:pt x="58692" y="204699"/>
                </a:cubicBezTo>
                <a:lnTo>
                  <a:pt x="58692" y="94449"/>
                </a:lnTo>
                <a:cubicBezTo>
                  <a:pt x="58692" y="86907"/>
                  <a:pt x="64813" y="81161"/>
                  <a:pt x="72374" y="81161"/>
                </a:cubicBezTo>
                <a:lnTo>
                  <a:pt x="207042" y="81161"/>
                </a:lnTo>
                <a:lnTo>
                  <a:pt x="207042" y="60692"/>
                </a:lnTo>
                <a:lnTo>
                  <a:pt x="207042" y="56023"/>
                </a:lnTo>
                <a:lnTo>
                  <a:pt x="9722" y="56023"/>
                </a:lnTo>
                <a:close/>
                <a:moveTo>
                  <a:pt x="152400" y="22225"/>
                </a:moveTo>
                <a:cubicBezTo>
                  <a:pt x="154782" y="22225"/>
                  <a:pt x="156823" y="24342"/>
                  <a:pt x="156823" y="26811"/>
                </a:cubicBezTo>
                <a:cubicBezTo>
                  <a:pt x="156823" y="29281"/>
                  <a:pt x="154782" y="31397"/>
                  <a:pt x="152400" y="31397"/>
                </a:cubicBezTo>
                <a:cubicBezTo>
                  <a:pt x="149679" y="31397"/>
                  <a:pt x="147638" y="29281"/>
                  <a:pt x="147638" y="26811"/>
                </a:cubicBezTo>
                <a:cubicBezTo>
                  <a:pt x="147638" y="24342"/>
                  <a:pt x="149679" y="22225"/>
                  <a:pt x="152400" y="22225"/>
                </a:cubicBezTo>
                <a:close/>
                <a:moveTo>
                  <a:pt x="85665" y="22225"/>
                </a:moveTo>
                <a:lnTo>
                  <a:pt x="133049" y="22225"/>
                </a:lnTo>
                <a:cubicBezTo>
                  <a:pt x="135581" y="22225"/>
                  <a:pt x="137751" y="24342"/>
                  <a:pt x="137751" y="26811"/>
                </a:cubicBezTo>
                <a:cubicBezTo>
                  <a:pt x="137751" y="29281"/>
                  <a:pt x="135581" y="31397"/>
                  <a:pt x="133049" y="31397"/>
                </a:cubicBezTo>
                <a:lnTo>
                  <a:pt x="85665" y="31397"/>
                </a:lnTo>
                <a:cubicBezTo>
                  <a:pt x="83133" y="31397"/>
                  <a:pt x="80963" y="29281"/>
                  <a:pt x="80963" y="26811"/>
                </a:cubicBezTo>
                <a:cubicBezTo>
                  <a:pt x="80963" y="24342"/>
                  <a:pt x="83133" y="22225"/>
                  <a:pt x="85665" y="22225"/>
                </a:cubicBezTo>
                <a:close/>
                <a:moveTo>
                  <a:pt x="28085" y="9337"/>
                </a:moveTo>
                <a:cubicBezTo>
                  <a:pt x="18003" y="9337"/>
                  <a:pt x="9722" y="17597"/>
                  <a:pt x="9722" y="27652"/>
                </a:cubicBezTo>
                <a:lnTo>
                  <a:pt x="9722" y="46686"/>
                </a:lnTo>
                <a:lnTo>
                  <a:pt x="207042" y="46686"/>
                </a:lnTo>
                <a:lnTo>
                  <a:pt x="207042" y="27652"/>
                </a:lnTo>
                <a:cubicBezTo>
                  <a:pt x="207042" y="17597"/>
                  <a:pt x="198760" y="9337"/>
                  <a:pt x="188318" y="9337"/>
                </a:cubicBezTo>
                <a:lnTo>
                  <a:pt x="28085" y="9337"/>
                </a:lnTo>
                <a:close/>
                <a:moveTo>
                  <a:pt x="28085" y="0"/>
                </a:moveTo>
                <a:lnTo>
                  <a:pt x="188318" y="0"/>
                </a:lnTo>
                <a:cubicBezTo>
                  <a:pt x="203801" y="0"/>
                  <a:pt x="216404" y="12569"/>
                  <a:pt x="216404" y="27652"/>
                </a:cubicBezTo>
                <a:lnTo>
                  <a:pt x="216404" y="81161"/>
                </a:lnTo>
                <a:lnTo>
                  <a:pt x="273655" y="81161"/>
                </a:lnTo>
                <a:cubicBezTo>
                  <a:pt x="280857" y="81161"/>
                  <a:pt x="286978" y="86907"/>
                  <a:pt x="286978" y="94449"/>
                </a:cubicBezTo>
                <a:lnTo>
                  <a:pt x="286978" y="204699"/>
                </a:lnTo>
                <a:cubicBezTo>
                  <a:pt x="286978" y="212241"/>
                  <a:pt x="280857" y="218346"/>
                  <a:pt x="273655" y="218346"/>
                </a:cubicBezTo>
                <a:lnTo>
                  <a:pt x="216404" y="218346"/>
                </a:lnTo>
                <a:lnTo>
                  <a:pt x="216404" y="281552"/>
                </a:lnTo>
                <a:cubicBezTo>
                  <a:pt x="216404" y="296635"/>
                  <a:pt x="203801" y="309204"/>
                  <a:pt x="188318" y="309204"/>
                </a:cubicBezTo>
                <a:lnTo>
                  <a:pt x="28085" y="309204"/>
                </a:lnTo>
                <a:cubicBezTo>
                  <a:pt x="12602" y="309204"/>
                  <a:pt x="0" y="296635"/>
                  <a:pt x="0" y="281552"/>
                </a:cubicBezTo>
                <a:lnTo>
                  <a:pt x="0" y="257490"/>
                </a:lnTo>
                <a:lnTo>
                  <a:pt x="0" y="246358"/>
                </a:lnTo>
                <a:lnTo>
                  <a:pt x="0" y="60692"/>
                </a:lnTo>
                <a:lnTo>
                  <a:pt x="0" y="51354"/>
                </a:lnTo>
                <a:lnTo>
                  <a:pt x="0" y="27652"/>
                </a:lnTo>
                <a:cubicBezTo>
                  <a:pt x="0" y="12569"/>
                  <a:pt x="12602" y="0"/>
                  <a:pt x="280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BB8A4E-CF20-0A42-B484-06B81534C684}"/>
              </a:ext>
            </a:extLst>
          </p:cNvPr>
          <p:cNvSpPr txBox="1"/>
          <p:nvPr/>
        </p:nvSpPr>
        <p:spPr>
          <a:xfrm>
            <a:off x="9854828" y="5112932"/>
            <a:ext cx="47320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AC8C87-C578-A746-A9FC-76FE4EFD4A1B}"/>
              </a:ext>
            </a:extLst>
          </p:cNvPr>
          <p:cNvSpPr txBox="1"/>
          <p:nvPr/>
        </p:nvSpPr>
        <p:spPr>
          <a:xfrm>
            <a:off x="14068102" y="5112932"/>
            <a:ext cx="62388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DBAF3F-6BBC-8543-AA75-61698F77F075}"/>
              </a:ext>
            </a:extLst>
          </p:cNvPr>
          <p:cNvSpPr txBox="1"/>
          <p:nvPr/>
        </p:nvSpPr>
        <p:spPr>
          <a:xfrm>
            <a:off x="14055278" y="9218834"/>
            <a:ext cx="64953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2CB7BB-A930-614E-999B-B0A8F37B3621}"/>
              </a:ext>
            </a:extLst>
          </p:cNvPr>
          <p:cNvSpPr txBox="1"/>
          <p:nvPr/>
        </p:nvSpPr>
        <p:spPr>
          <a:xfrm>
            <a:off x="9738610" y="9218834"/>
            <a:ext cx="70564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0935320-DABC-6343-829F-6BD15D552CB9}"/>
              </a:ext>
            </a:extLst>
          </p:cNvPr>
          <p:cNvSpPr txBox="1">
            <a:spLocks/>
          </p:cNvSpPr>
          <p:nvPr/>
        </p:nvSpPr>
        <p:spPr>
          <a:xfrm>
            <a:off x="17287000" y="5769314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F14D20-090F-0746-8459-C9A46B6A6691}"/>
              </a:ext>
            </a:extLst>
          </p:cNvPr>
          <p:cNvSpPr txBox="1"/>
          <p:nvPr/>
        </p:nvSpPr>
        <p:spPr>
          <a:xfrm>
            <a:off x="17299032" y="512309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DD4AFC96-3A9D-5B45-A054-9352212CAFA6}"/>
              </a:ext>
            </a:extLst>
          </p:cNvPr>
          <p:cNvSpPr txBox="1">
            <a:spLocks/>
          </p:cNvSpPr>
          <p:nvPr/>
        </p:nvSpPr>
        <p:spPr>
          <a:xfrm>
            <a:off x="17287000" y="10218277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F2B8E2-32C5-C147-8110-706DCD31E75D}"/>
              </a:ext>
            </a:extLst>
          </p:cNvPr>
          <p:cNvSpPr txBox="1"/>
          <p:nvPr/>
        </p:nvSpPr>
        <p:spPr>
          <a:xfrm>
            <a:off x="17299032" y="957206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CEF865C-D742-DF47-8F65-B24D30660FF8}"/>
              </a:ext>
            </a:extLst>
          </p:cNvPr>
          <p:cNvSpPr txBox="1">
            <a:spLocks/>
          </p:cNvSpPr>
          <p:nvPr/>
        </p:nvSpPr>
        <p:spPr>
          <a:xfrm>
            <a:off x="1392600" y="5769314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50A3B8-7D88-DC47-9FAC-16B43A4BF461}"/>
              </a:ext>
            </a:extLst>
          </p:cNvPr>
          <p:cNvSpPr txBox="1"/>
          <p:nvPr/>
        </p:nvSpPr>
        <p:spPr>
          <a:xfrm>
            <a:off x="4956016" y="512309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BF9F3A7-9CBA-3C4E-B0C9-33942BA29D7D}"/>
              </a:ext>
            </a:extLst>
          </p:cNvPr>
          <p:cNvSpPr txBox="1">
            <a:spLocks/>
          </p:cNvSpPr>
          <p:nvPr/>
        </p:nvSpPr>
        <p:spPr>
          <a:xfrm>
            <a:off x="1392600" y="10218277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B66DE2-E7EC-BC48-9573-2E0C973D6990}"/>
              </a:ext>
            </a:extLst>
          </p:cNvPr>
          <p:cNvSpPr txBox="1"/>
          <p:nvPr/>
        </p:nvSpPr>
        <p:spPr>
          <a:xfrm>
            <a:off x="4956016" y="957206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1559507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5BCE0630-B363-CA47-88AD-1D4DC4ECB15A}"/>
              </a:ext>
            </a:extLst>
          </p:cNvPr>
          <p:cNvGrpSpPr/>
          <p:nvPr/>
        </p:nvGrpSpPr>
        <p:grpSpPr>
          <a:xfrm>
            <a:off x="7616824" y="3320947"/>
            <a:ext cx="9144002" cy="9144000"/>
            <a:chOff x="7616824" y="3320947"/>
            <a:chExt cx="9144002" cy="9144000"/>
          </a:xfrm>
        </p:grpSpPr>
        <p:sp>
          <p:nvSpPr>
            <p:cNvPr id="33" name="Shape 6">
              <a:extLst>
                <a:ext uri="{FF2B5EF4-FFF2-40B4-BE49-F238E27FC236}">
                  <a16:creationId xmlns:a16="http://schemas.microsoft.com/office/drawing/2014/main" id="{76B15D63-76C9-2248-9638-C20D13505811}"/>
                </a:ext>
              </a:extLst>
            </p:cNvPr>
            <p:cNvSpPr/>
            <p:nvPr/>
          </p:nvSpPr>
          <p:spPr>
            <a:xfrm>
              <a:off x="8323932" y="6798725"/>
              <a:ext cx="2559025" cy="293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32" extrusionOk="0">
                  <a:moveTo>
                    <a:pt x="13929" y="3851"/>
                  </a:moveTo>
                  <a:cubicBezTo>
                    <a:pt x="14600" y="1451"/>
                    <a:pt x="17626" y="-268"/>
                    <a:pt x="21600" y="376"/>
                  </a:cubicBezTo>
                  <a:cubicBezTo>
                    <a:pt x="21573" y="372"/>
                    <a:pt x="21544" y="364"/>
                    <a:pt x="21517" y="359"/>
                  </a:cubicBezTo>
                  <a:cubicBezTo>
                    <a:pt x="19214" y="-228"/>
                    <a:pt x="4602" y="-1468"/>
                    <a:pt x="0" y="9812"/>
                  </a:cubicBezTo>
                  <a:cubicBezTo>
                    <a:pt x="278" y="12533"/>
                    <a:pt x="886" y="15276"/>
                    <a:pt x="3578" y="20132"/>
                  </a:cubicBezTo>
                  <a:lnTo>
                    <a:pt x="15687" y="15236"/>
                  </a:lnTo>
                  <a:cubicBezTo>
                    <a:pt x="13277" y="10565"/>
                    <a:pt x="13027" y="6823"/>
                    <a:pt x="13929" y="38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4" name="Shape 7">
              <a:extLst>
                <a:ext uri="{FF2B5EF4-FFF2-40B4-BE49-F238E27FC236}">
                  <a16:creationId xmlns:a16="http://schemas.microsoft.com/office/drawing/2014/main" id="{D4C1972B-DFE9-3B46-BFEC-70CFD5B5053D}"/>
                </a:ext>
              </a:extLst>
            </p:cNvPr>
            <p:cNvSpPr/>
            <p:nvPr/>
          </p:nvSpPr>
          <p:spPr>
            <a:xfrm>
              <a:off x="11064520" y="9225576"/>
              <a:ext cx="2930438" cy="255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600" extrusionOk="0">
                  <a:moveTo>
                    <a:pt x="3851" y="7671"/>
                  </a:moveTo>
                  <a:cubicBezTo>
                    <a:pt x="1451" y="7000"/>
                    <a:pt x="-268" y="3974"/>
                    <a:pt x="376" y="0"/>
                  </a:cubicBezTo>
                  <a:cubicBezTo>
                    <a:pt x="372" y="27"/>
                    <a:pt x="364" y="56"/>
                    <a:pt x="359" y="83"/>
                  </a:cubicBezTo>
                  <a:cubicBezTo>
                    <a:pt x="-228" y="2386"/>
                    <a:pt x="-1468" y="16998"/>
                    <a:pt x="9812" y="21600"/>
                  </a:cubicBezTo>
                  <a:cubicBezTo>
                    <a:pt x="12533" y="21322"/>
                    <a:pt x="15276" y="20714"/>
                    <a:pt x="20132" y="18022"/>
                  </a:cubicBezTo>
                  <a:lnTo>
                    <a:pt x="15236" y="5913"/>
                  </a:lnTo>
                  <a:cubicBezTo>
                    <a:pt x="10565" y="8323"/>
                    <a:pt x="6823" y="8573"/>
                    <a:pt x="3851" y="767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5" name="Shape 8">
              <a:extLst>
                <a:ext uri="{FF2B5EF4-FFF2-40B4-BE49-F238E27FC236}">
                  <a16:creationId xmlns:a16="http://schemas.microsoft.com/office/drawing/2014/main" id="{969E407A-4AFB-4F48-BF12-105BDC0788D8}"/>
                </a:ext>
              </a:extLst>
            </p:cNvPr>
            <p:cNvSpPr/>
            <p:nvPr/>
          </p:nvSpPr>
          <p:spPr>
            <a:xfrm>
              <a:off x="13491370" y="6126358"/>
              <a:ext cx="2559025" cy="293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32" extrusionOk="0">
                  <a:moveTo>
                    <a:pt x="7671" y="16281"/>
                  </a:moveTo>
                  <a:cubicBezTo>
                    <a:pt x="7000" y="18681"/>
                    <a:pt x="3974" y="20400"/>
                    <a:pt x="0" y="19756"/>
                  </a:cubicBezTo>
                  <a:cubicBezTo>
                    <a:pt x="27" y="19760"/>
                    <a:pt x="56" y="19768"/>
                    <a:pt x="83" y="19773"/>
                  </a:cubicBezTo>
                  <a:cubicBezTo>
                    <a:pt x="2386" y="20360"/>
                    <a:pt x="16998" y="21600"/>
                    <a:pt x="21600" y="10320"/>
                  </a:cubicBezTo>
                  <a:cubicBezTo>
                    <a:pt x="21322" y="7599"/>
                    <a:pt x="20714" y="4856"/>
                    <a:pt x="18022" y="0"/>
                  </a:cubicBezTo>
                  <a:lnTo>
                    <a:pt x="5913" y="4896"/>
                  </a:lnTo>
                  <a:cubicBezTo>
                    <a:pt x="8323" y="9567"/>
                    <a:pt x="8573" y="13309"/>
                    <a:pt x="7671" y="1628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6" name="Shape 9">
              <a:extLst>
                <a:ext uri="{FF2B5EF4-FFF2-40B4-BE49-F238E27FC236}">
                  <a16:creationId xmlns:a16="http://schemas.microsoft.com/office/drawing/2014/main" id="{64F2D090-182B-0C42-B34E-175E0CD1A170}"/>
                </a:ext>
              </a:extLst>
            </p:cNvPr>
            <p:cNvSpPr/>
            <p:nvPr/>
          </p:nvSpPr>
          <p:spPr>
            <a:xfrm>
              <a:off x="10381493" y="4067179"/>
              <a:ext cx="2930438" cy="255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600" extrusionOk="0">
                  <a:moveTo>
                    <a:pt x="16281" y="13929"/>
                  </a:moveTo>
                  <a:cubicBezTo>
                    <a:pt x="18681" y="14600"/>
                    <a:pt x="20400" y="17626"/>
                    <a:pt x="19756" y="21600"/>
                  </a:cubicBezTo>
                  <a:cubicBezTo>
                    <a:pt x="19760" y="21573"/>
                    <a:pt x="19768" y="21544"/>
                    <a:pt x="19773" y="21517"/>
                  </a:cubicBezTo>
                  <a:cubicBezTo>
                    <a:pt x="20360" y="19214"/>
                    <a:pt x="21600" y="4602"/>
                    <a:pt x="10320" y="0"/>
                  </a:cubicBezTo>
                  <a:cubicBezTo>
                    <a:pt x="7599" y="278"/>
                    <a:pt x="4856" y="886"/>
                    <a:pt x="0" y="3578"/>
                  </a:cubicBezTo>
                  <a:lnTo>
                    <a:pt x="4896" y="15687"/>
                  </a:lnTo>
                  <a:cubicBezTo>
                    <a:pt x="9567" y="13277"/>
                    <a:pt x="13309" y="13027"/>
                    <a:pt x="16281" y="1392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7" name="Shape 10">
              <a:extLst>
                <a:ext uri="{FF2B5EF4-FFF2-40B4-BE49-F238E27FC236}">
                  <a16:creationId xmlns:a16="http://schemas.microsoft.com/office/drawing/2014/main" id="{07D026DC-A217-D04F-B140-6FDA8765918E}"/>
                </a:ext>
              </a:extLst>
            </p:cNvPr>
            <p:cNvSpPr/>
            <p:nvPr/>
          </p:nvSpPr>
          <p:spPr>
            <a:xfrm>
              <a:off x="8314706" y="4482608"/>
              <a:ext cx="3089936" cy="375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extrusionOk="0">
                  <a:moveTo>
                    <a:pt x="18755" y="8290"/>
                  </a:moveTo>
                  <a:lnTo>
                    <a:pt x="13932" y="0"/>
                  </a:lnTo>
                  <a:cubicBezTo>
                    <a:pt x="4453" y="4270"/>
                    <a:pt x="-758" y="12901"/>
                    <a:pt x="90" y="21600"/>
                  </a:cubicBezTo>
                  <a:cubicBezTo>
                    <a:pt x="3767" y="12143"/>
                    <a:pt x="15444" y="13183"/>
                    <a:pt x="17285" y="13675"/>
                  </a:cubicBezTo>
                  <a:cubicBezTo>
                    <a:pt x="18392" y="13854"/>
                    <a:pt x="19594" y="14276"/>
                    <a:pt x="20842" y="15000"/>
                  </a:cubicBezTo>
                  <a:cubicBezTo>
                    <a:pt x="20781" y="13165"/>
                    <a:pt x="19921" y="10282"/>
                    <a:pt x="18755" y="829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8" name="Shape 11">
              <a:extLst>
                <a:ext uri="{FF2B5EF4-FFF2-40B4-BE49-F238E27FC236}">
                  <a16:creationId xmlns:a16="http://schemas.microsoft.com/office/drawing/2014/main" id="{BA3D4B13-77FE-7B42-B472-0B11B5033EE0}"/>
                </a:ext>
              </a:extLst>
            </p:cNvPr>
            <p:cNvSpPr/>
            <p:nvPr/>
          </p:nvSpPr>
          <p:spPr>
            <a:xfrm>
              <a:off x="8748402" y="8700839"/>
              <a:ext cx="3750200" cy="308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extrusionOk="0">
                  <a:moveTo>
                    <a:pt x="8290" y="2087"/>
                  </a:moveTo>
                  <a:lnTo>
                    <a:pt x="0" y="6910"/>
                  </a:lnTo>
                  <a:cubicBezTo>
                    <a:pt x="4270" y="16389"/>
                    <a:pt x="12901" y="21600"/>
                    <a:pt x="21600" y="20752"/>
                  </a:cubicBezTo>
                  <a:cubicBezTo>
                    <a:pt x="12143" y="17075"/>
                    <a:pt x="13183" y="5398"/>
                    <a:pt x="13675" y="3557"/>
                  </a:cubicBezTo>
                  <a:cubicBezTo>
                    <a:pt x="13854" y="2450"/>
                    <a:pt x="14276" y="1248"/>
                    <a:pt x="15000" y="0"/>
                  </a:cubicBezTo>
                  <a:cubicBezTo>
                    <a:pt x="13165" y="61"/>
                    <a:pt x="10282" y="921"/>
                    <a:pt x="8290" y="20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9" name="Shape 12">
              <a:extLst>
                <a:ext uri="{FF2B5EF4-FFF2-40B4-BE49-F238E27FC236}">
                  <a16:creationId xmlns:a16="http://schemas.microsoft.com/office/drawing/2014/main" id="{30595E93-F457-D443-BF00-CB9829F53CA7}"/>
                </a:ext>
              </a:extLst>
            </p:cNvPr>
            <p:cNvSpPr/>
            <p:nvPr/>
          </p:nvSpPr>
          <p:spPr>
            <a:xfrm>
              <a:off x="12973007" y="7622460"/>
              <a:ext cx="3089936" cy="375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extrusionOk="0">
                  <a:moveTo>
                    <a:pt x="2087" y="13310"/>
                  </a:moveTo>
                  <a:lnTo>
                    <a:pt x="6910" y="21600"/>
                  </a:lnTo>
                  <a:cubicBezTo>
                    <a:pt x="16389" y="17330"/>
                    <a:pt x="21600" y="8699"/>
                    <a:pt x="20752" y="0"/>
                  </a:cubicBezTo>
                  <a:cubicBezTo>
                    <a:pt x="17075" y="9457"/>
                    <a:pt x="5398" y="8417"/>
                    <a:pt x="3557" y="7925"/>
                  </a:cubicBezTo>
                  <a:cubicBezTo>
                    <a:pt x="2450" y="7746"/>
                    <a:pt x="1248" y="7324"/>
                    <a:pt x="0" y="6600"/>
                  </a:cubicBezTo>
                  <a:cubicBezTo>
                    <a:pt x="61" y="8435"/>
                    <a:pt x="921" y="11318"/>
                    <a:pt x="2087" y="1331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40" name="Shape 13">
              <a:extLst>
                <a:ext uri="{FF2B5EF4-FFF2-40B4-BE49-F238E27FC236}">
                  <a16:creationId xmlns:a16="http://schemas.microsoft.com/office/drawing/2014/main" id="{28155786-F0B5-1048-9138-28C4F8A5CED3}"/>
                </a:ext>
              </a:extLst>
            </p:cNvPr>
            <p:cNvSpPr/>
            <p:nvPr/>
          </p:nvSpPr>
          <p:spPr>
            <a:xfrm>
              <a:off x="11883966" y="4059383"/>
              <a:ext cx="3750201" cy="308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extrusionOk="0">
                  <a:moveTo>
                    <a:pt x="13310" y="18755"/>
                  </a:moveTo>
                  <a:lnTo>
                    <a:pt x="21600" y="13932"/>
                  </a:lnTo>
                  <a:cubicBezTo>
                    <a:pt x="17330" y="4453"/>
                    <a:pt x="8699" y="-758"/>
                    <a:pt x="0" y="90"/>
                  </a:cubicBezTo>
                  <a:cubicBezTo>
                    <a:pt x="9457" y="3767"/>
                    <a:pt x="8417" y="15444"/>
                    <a:pt x="7925" y="17285"/>
                  </a:cubicBezTo>
                  <a:cubicBezTo>
                    <a:pt x="7746" y="18392"/>
                    <a:pt x="7324" y="19594"/>
                    <a:pt x="6600" y="20842"/>
                  </a:cubicBezTo>
                  <a:cubicBezTo>
                    <a:pt x="8435" y="20781"/>
                    <a:pt x="11318" y="19921"/>
                    <a:pt x="13310" y="1875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01E4FBA-EFEE-3244-923D-56E37461A37F}"/>
                </a:ext>
              </a:extLst>
            </p:cNvPr>
            <p:cNvSpPr/>
            <p:nvPr/>
          </p:nvSpPr>
          <p:spPr>
            <a:xfrm>
              <a:off x="7828358" y="3583508"/>
              <a:ext cx="8683143" cy="8683139"/>
            </a:xfrm>
            <a:prstGeom prst="ellipse">
              <a:avLst/>
            </a:prstGeom>
            <a:noFill/>
            <a:ln w="38100" cap="rnd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908C0EF-74D0-EF41-B5F3-2A2E52267F60}"/>
                </a:ext>
              </a:extLst>
            </p:cNvPr>
            <p:cNvSpPr/>
            <p:nvPr/>
          </p:nvSpPr>
          <p:spPr>
            <a:xfrm>
              <a:off x="11962799" y="3320947"/>
              <a:ext cx="447558" cy="447554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9529089-6377-C844-BEFB-1A9F2E1033EB}"/>
                </a:ext>
              </a:extLst>
            </p:cNvPr>
            <p:cNvSpPr/>
            <p:nvPr/>
          </p:nvSpPr>
          <p:spPr>
            <a:xfrm>
              <a:off x="11962799" y="12017393"/>
              <a:ext cx="447558" cy="447554"/>
            </a:xfrm>
            <a:prstGeom prst="ellipse">
              <a:avLst/>
            </a:prstGeom>
            <a:solidFill>
              <a:schemeClr val="accent4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6D1627F-B4C6-6841-A772-74D16E2B5128}"/>
                </a:ext>
              </a:extLst>
            </p:cNvPr>
            <p:cNvSpPr/>
            <p:nvPr/>
          </p:nvSpPr>
          <p:spPr>
            <a:xfrm rot="16200000">
              <a:off x="7616824" y="7587990"/>
              <a:ext cx="447554" cy="447554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BFD0A28-208B-B541-A883-712BCB5A0594}"/>
                </a:ext>
              </a:extLst>
            </p:cNvPr>
            <p:cNvSpPr/>
            <p:nvPr/>
          </p:nvSpPr>
          <p:spPr>
            <a:xfrm rot="16200000">
              <a:off x="16313272" y="7587990"/>
              <a:ext cx="447554" cy="447554"/>
            </a:xfrm>
            <a:prstGeom prst="ellipse">
              <a:avLst/>
            </a:prstGeom>
            <a:solidFill>
              <a:schemeClr val="accent3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B7F1EB8-FC6A-B747-A1CD-AF2BFF2E477F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A206B2-EEFB-BB42-B4C1-E7B3C8BD4B4A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A27AF7CF-8BE4-7D40-9089-35078262FBF9}"/>
              </a:ext>
            </a:extLst>
          </p:cNvPr>
          <p:cNvSpPr txBox="1">
            <a:spLocks/>
          </p:cNvSpPr>
          <p:nvPr/>
        </p:nvSpPr>
        <p:spPr>
          <a:xfrm>
            <a:off x="17287000" y="5250326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540833A-A9FD-D740-84A6-3C977AB27D28}"/>
              </a:ext>
            </a:extLst>
          </p:cNvPr>
          <p:cNvSpPr txBox="1"/>
          <p:nvPr/>
        </p:nvSpPr>
        <p:spPr>
          <a:xfrm>
            <a:off x="17299032" y="460410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A5D108C-5520-9A4D-9B62-D0522870A3DE}"/>
              </a:ext>
            </a:extLst>
          </p:cNvPr>
          <p:cNvSpPr txBox="1">
            <a:spLocks/>
          </p:cNvSpPr>
          <p:nvPr/>
        </p:nvSpPr>
        <p:spPr>
          <a:xfrm>
            <a:off x="17287000" y="9699289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3FC75C8-69CF-A04B-AD0A-550185BF326A}"/>
              </a:ext>
            </a:extLst>
          </p:cNvPr>
          <p:cNvSpPr txBox="1"/>
          <p:nvPr/>
        </p:nvSpPr>
        <p:spPr>
          <a:xfrm>
            <a:off x="17299032" y="9053072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1678BF46-FE24-F242-B51F-042C43DBC4D6}"/>
              </a:ext>
            </a:extLst>
          </p:cNvPr>
          <p:cNvSpPr txBox="1">
            <a:spLocks/>
          </p:cNvSpPr>
          <p:nvPr/>
        </p:nvSpPr>
        <p:spPr>
          <a:xfrm>
            <a:off x="1392600" y="5250326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27A28A7-BF1D-EF45-8239-9A3635FBD150}"/>
              </a:ext>
            </a:extLst>
          </p:cNvPr>
          <p:cNvSpPr txBox="1"/>
          <p:nvPr/>
        </p:nvSpPr>
        <p:spPr>
          <a:xfrm>
            <a:off x="4956016" y="460410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50B1E7C-69A2-6648-9872-3C936B2D53C1}"/>
              </a:ext>
            </a:extLst>
          </p:cNvPr>
          <p:cNvSpPr txBox="1">
            <a:spLocks/>
          </p:cNvSpPr>
          <p:nvPr/>
        </p:nvSpPr>
        <p:spPr>
          <a:xfrm>
            <a:off x="1392600" y="9699289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2E61325-32FC-0948-99B8-A641F454B9E2}"/>
              </a:ext>
            </a:extLst>
          </p:cNvPr>
          <p:cNvSpPr txBox="1"/>
          <p:nvPr/>
        </p:nvSpPr>
        <p:spPr>
          <a:xfrm>
            <a:off x="4956016" y="9053072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7" name="Freeform 857">
            <a:extLst>
              <a:ext uri="{FF2B5EF4-FFF2-40B4-BE49-F238E27FC236}">
                <a16:creationId xmlns:a16="http://schemas.microsoft.com/office/drawing/2014/main" id="{60E14F65-4719-4E44-8158-3121CDF44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43" y="9509926"/>
            <a:ext cx="994509" cy="963592"/>
          </a:xfrm>
          <a:custGeom>
            <a:avLst/>
            <a:gdLst/>
            <a:ahLst/>
            <a:cxnLst/>
            <a:rect l="0" t="0" r="r" b="b"/>
            <a:pathLst>
              <a:path w="306027" h="296502">
                <a:moveTo>
                  <a:pt x="247473" y="249351"/>
                </a:moveTo>
                <a:cubicBezTo>
                  <a:pt x="248532" y="250371"/>
                  <a:pt x="248884" y="251392"/>
                  <a:pt x="248884" y="252753"/>
                </a:cubicBezTo>
                <a:cubicBezTo>
                  <a:pt x="248884" y="253773"/>
                  <a:pt x="248532" y="254794"/>
                  <a:pt x="247473" y="255814"/>
                </a:cubicBezTo>
                <a:cubicBezTo>
                  <a:pt x="246768" y="256495"/>
                  <a:pt x="245709" y="256835"/>
                  <a:pt x="244298" y="256835"/>
                </a:cubicBezTo>
                <a:cubicBezTo>
                  <a:pt x="243240" y="256835"/>
                  <a:pt x="241829" y="256495"/>
                  <a:pt x="241123" y="255814"/>
                </a:cubicBezTo>
                <a:cubicBezTo>
                  <a:pt x="240418" y="254794"/>
                  <a:pt x="239712" y="253773"/>
                  <a:pt x="239712" y="252753"/>
                </a:cubicBezTo>
                <a:cubicBezTo>
                  <a:pt x="239712" y="251392"/>
                  <a:pt x="240418" y="250371"/>
                  <a:pt x="241123" y="249691"/>
                </a:cubicBezTo>
                <a:cubicBezTo>
                  <a:pt x="242887" y="247650"/>
                  <a:pt x="246062" y="247990"/>
                  <a:pt x="247473" y="249351"/>
                </a:cubicBezTo>
                <a:close/>
                <a:moveTo>
                  <a:pt x="226836" y="247650"/>
                </a:moveTo>
                <a:cubicBezTo>
                  <a:pt x="229306" y="247650"/>
                  <a:pt x="231422" y="249767"/>
                  <a:pt x="231422" y="252589"/>
                </a:cubicBezTo>
                <a:cubicBezTo>
                  <a:pt x="231422" y="254706"/>
                  <a:pt x="229306" y="256822"/>
                  <a:pt x="226836" y="256822"/>
                </a:cubicBezTo>
                <a:cubicBezTo>
                  <a:pt x="224367" y="256822"/>
                  <a:pt x="222250" y="254706"/>
                  <a:pt x="222250" y="252589"/>
                </a:cubicBezTo>
                <a:cubicBezTo>
                  <a:pt x="222250" y="249767"/>
                  <a:pt x="224367" y="247650"/>
                  <a:pt x="226836" y="247650"/>
                </a:cubicBezTo>
                <a:close/>
                <a:moveTo>
                  <a:pt x="207433" y="247650"/>
                </a:moveTo>
                <a:cubicBezTo>
                  <a:pt x="210256" y="247650"/>
                  <a:pt x="212372" y="249767"/>
                  <a:pt x="212372" y="252589"/>
                </a:cubicBezTo>
                <a:cubicBezTo>
                  <a:pt x="212372" y="254706"/>
                  <a:pt x="210256" y="256822"/>
                  <a:pt x="207433" y="256822"/>
                </a:cubicBezTo>
                <a:cubicBezTo>
                  <a:pt x="204964" y="256822"/>
                  <a:pt x="203200" y="254706"/>
                  <a:pt x="203200" y="252589"/>
                </a:cubicBezTo>
                <a:cubicBezTo>
                  <a:pt x="203200" y="249767"/>
                  <a:pt x="204964" y="247650"/>
                  <a:pt x="207433" y="247650"/>
                </a:cubicBezTo>
                <a:close/>
                <a:moveTo>
                  <a:pt x="174019" y="240934"/>
                </a:moveTo>
                <a:cubicBezTo>
                  <a:pt x="167538" y="240934"/>
                  <a:pt x="162497" y="246429"/>
                  <a:pt x="162497" y="253023"/>
                </a:cubicBezTo>
                <a:cubicBezTo>
                  <a:pt x="162497" y="259251"/>
                  <a:pt x="167538" y="264746"/>
                  <a:pt x="174019" y="264746"/>
                </a:cubicBezTo>
                <a:cubicBezTo>
                  <a:pt x="180500" y="264746"/>
                  <a:pt x="185541" y="259251"/>
                  <a:pt x="185541" y="253023"/>
                </a:cubicBezTo>
                <a:cubicBezTo>
                  <a:pt x="185541" y="246429"/>
                  <a:pt x="180500" y="240934"/>
                  <a:pt x="174019" y="240934"/>
                </a:cubicBezTo>
                <a:close/>
                <a:moveTo>
                  <a:pt x="174019" y="231775"/>
                </a:moveTo>
                <a:cubicBezTo>
                  <a:pt x="185541" y="231775"/>
                  <a:pt x="194902" y="241300"/>
                  <a:pt x="194902" y="253023"/>
                </a:cubicBezTo>
                <a:cubicBezTo>
                  <a:pt x="194902" y="264746"/>
                  <a:pt x="185541" y="274271"/>
                  <a:pt x="174019" y="274271"/>
                </a:cubicBezTo>
                <a:cubicBezTo>
                  <a:pt x="164298" y="274271"/>
                  <a:pt x="156016" y="266944"/>
                  <a:pt x="153856" y="257419"/>
                </a:cubicBezTo>
                <a:lnTo>
                  <a:pt x="60243" y="257419"/>
                </a:lnTo>
                <a:cubicBezTo>
                  <a:pt x="57722" y="257419"/>
                  <a:pt x="55562" y="255221"/>
                  <a:pt x="55562" y="253023"/>
                </a:cubicBezTo>
                <a:cubicBezTo>
                  <a:pt x="55562" y="250092"/>
                  <a:pt x="57722" y="247894"/>
                  <a:pt x="60243" y="247894"/>
                </a:cubicBezTo>
                <a:lnTo>
                  <a:pt x="153856" y="247894"/>
                </a:lnTo>
                <a:cubicBezTo>
                  <a:pt x="156016" y="238736"/>
                  <a:pt x="164298" y="231775"/>
                  <a:pt x="174019" y="231775"/>
                </a:cubicBezTo>
                <a:close/>
                <a:moveTo>
                  <a:pt x="241123" y="200138"/>
                </a:moveTo>
                <a:cubicBezTo>
                  <a:pt x="242887" y="198437"/>
                  <a:pt x="246062" y="198437"/>
                  <a:pt x="247473" y="200138"/>
                </a:cubicBezTo>
                <a:cubicBezTo>
                  <a:pt x="248532" y="201158"/>
                  <a:pt x="248884" y="202179"/>
                  <a:pt x="248884" y="203199"/>
                </a:cubicBezTo>
                <a:cubicBezTo>
                  <a:pt x="248884" y="204560"/>
                  <a:pt x="248532" y="205581"/>
                  <a:pt x="247473" y="206261"/>
                </a:cubicBezTo>
                <a:cubicBezTo>
                  <a:pt x="246768" y="207282"/>
                  <a:pt x="245709" y="207622"/>
                  <a:pt x="244298" y="207622"/>
                </a:cubicBezTo>
                <a:cubicBezTo>
                  <a:pt x="243240" y="207622"/>
                  <a:pt x="241829" y="207282"/>
                  <a:pt x="241123" y="206261"/>
                </a:cubicBezTo>
                <a:cubicBezTo>
                  <a:pt x="240418" y="205581"/>
                  <a:pt x="239712" y="204560"/>
                  <a:pt x="239712" y="203199"/>
                </a:cubicBezTo>
                <a:cubicBezTo>
                  <a:pt x="239712" y="202179"/>
                  <a:pt x="240418" y="201158"/>
                  <a:pt x="241123" y="200138"/>
                </a:cubicBezTo>
                <a:close/>
                <a:moveTo>
                  <a:pt x="226836" y="198437"/>
                </a:moveTo>
                <a:cubicBezTo>
                  <a:pt x="229306" y="198437"/>
                  <a:pt x="231422" y="200554"/>
                  <a:pt x="231422" y="203023"/>
                </a:cubicBezTo>
                <a:cubicBezTo>
                  <a:pt x="231422" y="205493"/>
                  <a:pt x="229306" y="207609"/>
                  <a:pt x="226836" y="207609"/>
                </a:cubicBezTo>
                <a:cubicBezTo>
                  <a:pt x="224367" y="207609"/>
                  <a:pt x="222250" y="205493"/>
                  <a:pt x="222250" y="203023"/>
                </a:cubicBezTo>
                <a:cubicBezTo>
                  <a:pt x="222250" y="200554"/>
                  <a:pt x="224367" y="198437"/>
                  <a:pt x="226836" y="198437"/>
                </a:cubicBezTo>
                <a:close/>
                <a:moveTo>
                  <a:pt x="207433" y="198437"/>
                </a:moveTo>
                <a:cubicBezTo>
                  <a:pt x="210256" y="198437"/>
                  <a:pt x="212372" y="200554"/>
                  <a:pt x="212372" y="203023"/>
                </a:cubicBezTo>
                <a:cubicBezTo>
                  <a:pt x="212372" y="205493"/>
                  <a:pt x="210256" y="207609"/>
                  <a:pt x="207433" y="207609"/>
                </a:cubicBezTo>
                <a:cubicBezTo>
                  <a:pt x="204964" y="207609"/>
                  <a:pt x="203200" y="205493"/>
                  <a:pt x="203200" y="203023"/>
                </a:cubicBezTo>
                <a:cubicBezTo>
                  <a:pt x="203200" y="200554"/>
                  <a:pt x="204964" y="198437"/>
                  <a:pt x="207433" y="198437"/>
                </a:cubicBezTo>
                <a:close/>
                <a:moveTo>
                  <a:pt x="188736" y="198437"/>
                </a:moveTo>
                <a:cubicBezTo>
                  <a:pt x="191206" y="198437"/>
                  <a:pt x="193322" y="200554"/>
                  <a:pt x="193322" y="203023"/>
                </a:cubicBezTo>
                <a:cubicBezTo>
                  <a:pt x="193322" y="205493"/>
                  <a:pt x="191206" y="207609"/>
                  <a:pt x="188736" y="207609"/>
                </a:cubicBezTo>
                <a:cubicBezTo>
                  <a:pt x="186267" y="207609"/>
                  <a:pt x="184150" y="205493"/>
                  <a:pt x="184150" y="203023"/>
                </a:cubicBezTo>
                <a:cubicBezTo>
                  <a:pt x="184150" y="200554"/>
                  <a:pt x="186267" y="198437"/>
                  <a:pt x="188736" y="198437"/>
                </a:cubicBezTo>
                <a:close/>
                <a:moveTo>
                  <a:pt x="171450" y="198437"/>
                </a:moveTo>
                <a:cubicBezTo>
                  <a:pt x="174014" y="198437"/>
                  <a:pt x="175846" y="200554"/>
                  <a:pt x="175846" y="203023"/>
                </a:cubicBezTo>
                <a:cubicBezTo>
                  <a:pt x="175846" y="205493"/>
                  <a:pt x="174014" y="207609"/>
                  <a:pt x="171450" y="207609"/>
                </a:cubicBezTo>
                <a:cubicBezTo>
                  <a:pt x="168519" y="207609"/>
                  <a:pt x="166687" y="205493"/>
                  <a:pt x="166687" y="203023"/>
                </a:cubicBezTo>
                <a:cubicBezTo>
                  <a:pt x="166687" y="200554"/>
                  <a:pt x="168519" y="198437"/>
                  <a:pt x="171450" y="198437"/>
                </a:cubicBezTo>
                <a:close/>
                <a:moveTo>
                  <a:pt x="152223" y="198437"/>
                </a:moveTo>
                <a:cubicBezTo>
                  <a:pt x="154693" y="198437"/>
                  <a:pt x="156809" y="200554"/>
                  <a:pt x="156809" y="203023"/>
                </a:cubicBezTo>
                <a:cubicBezTo>
                  <a:pt x="156809" y="205493"/>
                  <a:pt x="154693" y="207609"/>
                  <a:pt x="152223" y="207609"/>
                </a:cubicBezTo>
                <a:cubicBezTo>
                  <a:pt x="149754" y="207609"/>
                  <a:pt x="147637" y="205493"/>
                  <a:pt x="147637" y="203023"/>
                </a:cubicBezTo>
                <a:cubicBezTo>
                  <a:pt x="147637" y="200554"/>
                  <a:pt x="149754" y="198437"/>
                  <a:pt x="152223" y="198437"/>
                </a:cubicBezTo>
                <a:close/>
                <a:moveTo>
                  <a:pt x="132983" y="198437"/>
                </a:moveTo>
                <a:cubicBezTo>
                  <a:pt x="135914" y="198437"/>
                  <a:pt x="137746" y="200554"/>
                  <a:pt x="137746" y="203023"/>
                </a:cubicBezTo>
                <a:cubicBezTo>
                  <a:pt x="137746" y="205493"/>
                  <a:pt x="135914" y="207609"/>
                  <a:pt x="132983" y="207609"/>
                </a:cubicBezTo>
                <a:cubicBezTo>
                  <a:pt x="130419" y="207609"/>
                  <a:pt x="128587" y="205493"/>
                  <a:pt x="128587" y="203023"/>
                </a:cubicBezTo>
                <a:cubicBezTo>
                  <a:pt x="128587" y="200554"/>
                  <a:pt x="130419" y="198437"/>
                  <a:pt x="132983" y="198437"/>
                </a:cubicBezTo>
                <a:close/>
                <a:moveTo>
                  <a:pt x="99908" y="192087"/>
                </a:moveTo>
                <a:cubicBezTo>
                  <a:pt x="93470" y="192087"/>
                  <a:pt x="88464" y="197216"/>
                  <a:pt x="88464" y="203810"/>
                </a:cubicBezTo>
                <a:cubicBezTo>
                  <a:pt x="88464" y="210405"/>
                  <a:pt x="93470" y="215534"/>
                  <a:pt x="99908" y="215534"/>
                </a:cubicBezTo>
                <a:cubicBezTo>
                  <a:pt x="105987" y="215534"/>
                  <a:pt x="111352" y="210405"/>
                  <a:pt x="111352" y="203810"/>
                </a:cubicBezTo>
                <a:cubicBezTo>
                  <a:pt x="111352" y="197216"/>
                  <a:pt x="105987" y="192087"/>
                  <a:pt x="99908" y="192087"/>
                </a:cubicBezTo>
                <a:close/>
                <a:moveTo>
                  <a:pt x="99908" y="182562"/>
                </a:moveTo>
                <a:cubicBezTo>
                  <a:pt x="111352" y="182562"/>
                  <a:pt x="120292" y="192087"/>
                  <a:pt x="120292" y="203810"/>
                </a:cubicBezTo>
                <a:cubicBezTo>
                  <a:pt x="120292" y="215534"/>
                  <a:pt x="111352" y="225059"/>
                  <a:pt x="99908" y="225059"/>
                </a:cubicBezTo>
                <a:cubicBezTo>
                  <a:pt x="89894" y="225059"/>
                  <a:pt x="81669" y="218098"/>
                  <a:pt x="79523" y="208573"/>
                </a:cubicBezTo>
                <a:lnTo>
                  <a:pt x="60569" y="208939"/>
                </a:lnTo>
                <a:lnTo>
                  <a:pt x="60211" y="208939"/>
                </a:lnTo>
                <a:cubicBezTo>
                  <a:pt x="57708" y="208939"/>
                  <a:pt x="55920" y="206741"/>
                  <a:pt x="55562" y="203810"/>
                </a:cubicBezTo>
                <a:cubicBezTo>
                  <a:pt x="55562" y="201612"/>
                  <a:pt x="57708" y="199414"/>
                  <a:pt x="60211" y="199414"/>
                </a:cubicBezTo>
                <a:lnTo>
                  <a:pt x="79523" y="199048"/>
                </a:lnTo>
                <a:cubicBezTo>
                  <a:pt x="81669" y="189889"/>
                  <a:pt x="89894" y="182562"/>
                  <a:pt x="99908" y="182562"/>
                </a:cubicBezTo>
                <a:close/>
                <a:moveTo>
                  <a:pt x="241123" y="146163"/>
                </a:moveTo>
                <a:cubicBezTo>
                  <a:pt x="242887" y="144462"/>
                  <a:pt x="246062" y="144462"/>
                  <a:pt x="247473" y="146163"/>
                </a:cubicBezTo>
                <a:cubicBezTo>
                  <a:pt x="248532" y="147183"/>
                  <a:pt x="248884" y="148204"/>
                  <a:pt x="248884" y="149224"/>
                </a:cubicBezTo>
                <a:cubicBezTo>
                  <a:pt x="248884" y="150585"/>
                  <a:pt x="248532" y="151606"/>
                  <a:pt x="247473" y="152626"/>
                </a:cubicBezTo>
                <a:cubicBezTo>
                  <a:pt x="246768" y="153307"/>
                  <a:pt x="245709" y="153647"/>
                  <a:pt x="244298" y="153647"/>
                </a:cubicBezTo>
                <a:cubicBezTo>
                  <a:pt x="243240" y="153647"/>
                  <a:pt x="241829" y="153307"/>
                  <a:pt x="241123" y="152626"/>
                </a:cubicBezTo>
                <a:cubicBezTo>
                  <a:pt x="240418" y="151606"/>
                  <a:pt x="239712" y="150585"/>
                  <a:pt x="239712" y="149224"/>
                </a:cubicBezTo>
                <a:cubicBezTo>
                  <a:pt x="239712" y="148204"/>
                  <a:pt x="240418" y="147183"/>
                  <a:pt x="241123" y="146163"/>
                </a:cubicBezTo>
                <a:close/>
                <a:moveTo>
                  <a:pt x="226836" y="144462"/>
                </a:moveTo>
                <a:cubicBezTo>
                  <a:pt x="229306" y="144462"/>
                  <a:pt x="231422" y="146579"/>
                  <a:pt x="231422" y="149048"/>
                </a:cubicBezTo>
                <a:cubicBezTo>
                  <a:pt x="231422" y="151518"/>
                  <a:pt x="229306" y="153634"/>
                  <a:pt x="226836" y="153634"/>
                </a:cubicBezTo>
                <a:cubicBezTo>
                  <a:pt x="224367" y="153634"/>
                  <a:pt x="222250" y="151518"/>
                  <a:pt x="222250" y="149048"/>
                </a:cubicBezTo>
                <a:cubicBezTo>
                  <a:pt x="222250" y="146579"/>
                  <a:pt x="224367" y="144462"/>
                  <a:pt x="226836" y="144462"/>
                </a:cubicBezTo>
                <a:close/>
                <a:moveTo>
                  <a:pt x="193338" y="137482"/>
                </a:moveTo>
                <a:cubicBezTo>
                  <a:pt x="186468" y="137482"/>
                  <a:pt x="181405" y="142820"/>
                  <a:pt x="181405" y="148869"/>
                </a:cubicBezTo>
                <a:cubicBezTo>
                  <a:pt x="181405" y="155273"/>
                  <a:pt x="186468" y="160611"/>
                  <a:pt x="193338" y="160611"/>
                </a:cubicBezTo>
                <a:cubicBezTo>
                  <a:pt x="199486" y="160611"/>
                  <a:pt x="204548" y="155273"/>
                  <a:pt x="204548" y="148869"/>
                </a:cubicBezTo>
                <a:cubicBezTo>
                  <a:pt x="204548" y="142820"/>
                  <a:pt x="199486" y="137482"/>
                  <a:pt x="193338" y="137482"/>
                </a:cubicBezTo>
                <a:close/>
                <a:moveTo>
                  <a:pt x="193338" y="128587"/>
                </a:moveTo>
                <a:cubicBezTo>
                  <a:pt x="204548" y="128587"/>
                  <a:pt x="213950" y="137482"/>
                  <a:pt x="213950" y="148869"/>
                </a:cubicBezTo>
                <a:cubicBezTo>
                  <a:pt x="213950" y="160611"/>
                  <a:pt x="204548" y="169506"/>
                  <a:pt x="193338" y="169506"/>
                </a:cubicBezTo>
                <a:cubicBezTo>
                  <a:pt x="183213" y="169506"/>
                  <a:pt x="174896" y="162746"/>
                  <a:pt x="172726" y="153494"/>
                </a:cubicBezTo>
                <a:lnTo>
                  <a:pt x="60263" y="153494"/>
                </a:lnTo>
                <a:cubicBezTo>
                  <a:pt x="57732" y="153494"/>
                  <a:pt x="55562" y="151359"/>
                  <a:pt x="55562" y="148869"/>
                </a:cubicBezTo>
                <a:cubicBezTo>
                  <a:pt x="55562" y="146378"/>
                  <a:pt x="57732" y="144599"/>
                  <a:pt x="60263" y="144599"/>
                </a:cubicBezTo>
                <a:lnTo>
                  <a:pt x="172726" y="144243"/>
                </a:lnTo>
                <a:cubicBezTo>
                  <a:pt x="174896" y="134992"/>
                  <a:pt x="183213" y="128587"/>
                  <a:pt x="193338" y="128587"/>
                </a:cubicBezTo>
                <a:close/>
                <a:moveTo>
                  <a:pt x="149229" y="78539"/>
                </a:moveTo>
                <a:cubicBezTo>
                  <a:pt x="144543" y="78539"/>
                  <a:pt x="140578" y="80700"/>
                  <a:pt x="137694" y="83943"/>
                </a:cubicBezTo>
                <a:lnTo>
                  <a:pt x="121113" y="106279"/>
                </a:lnTo>
                <a:cubicBezTo>
                  <a:pt x="116788" y="112404"/>
                  <a:pt x="109939" y="115646"/>
                  <a:pt x="102730" y="115646"/>
                </a:cubicBezTo>
                <a:lnTo>
                  <a:pt x="23069" y="115646"/>
                </a:lnTo>
                <a:cubicBezTo>
                  <a:pt x="15500" y="115646"/>
                  <a:pt x="9011" y="122131"/>
                  <a:pt x="9011" y="129697"/>
                </a:cubicBezTo>
                <a:lnTo>
                  <a:pt x="9011" y="137263"/>
                </a:lnTo>
                <a:lnTo>
                  <a:pt x="9011" y="273445"/>
                </a:lnTo>
                <a:cubicBezTo>
                  <a:pt x="9011" y="281010"/>
                  <a:pt x="15500" y="287135"/>
                  <a:pt x="23069" y="287135"/>
                </a:cubicBezTo>
                <a:lnTo>
                  <a:pt x="282597" y="287135"/>
                </a:lnTo>
                <a:cubicBezTo>
                  <a:pt x="290527" y="287135"/>
                  <a:pt x="296655" y="281010"/>
                  <a:pt x="296655" y="273445"/>
                </a:cubicBezTo>
                <a:lnTo>
                  <a:pt x="296655" y="107000"/>
                </a:lnTo>
                <a:lnTo>
                  <a:pt x="296655" y="92589"/>
                </a:lnTo>
                <a:cubicBezTo>
                  <a:pt x="296655" y="84663"/>
                  <a:pt x="290527" y="78539"/>
                  <a:pt x="282597" y="78539"/>
                </a:cubicBezTo>
                <a:lnTo>
                  <a:pt x="149229" y="78539"/>
                </a:lnTo>
                <a:close/>
                <a:moveTo>
                  <a:pt x="39630" y="36512"/>
                </a:moveTo>
                <a:lnTo>
                  <a:pt x="99346" y="36512"/>
                </a:lnTo>
                <a:cubicBezTo>
                  <a:pt x="102242" y="36512"/>
                  <a:pt x="104413" y="38344"/>
                  <a:pt x="104413" y="41274"/>
                </a:cubicBezTo>
                <a:cubicBezTo>
                  <a:pt x="104413" y="43473"/>
                  <a:pt x="102242" y="45671"/>
                  <a:pt x="99346" y="45671"/>
                </a:cubicBezTo>
                <a:lnTo>
                  <a:pt x="39630" y="45671"/>
                </a:lnTo>
                <a:cubicBezTo>
                  <a:pt x="37096" y="45671"/>
                  <a:pt x="34925" y="43473"/>
                  <a:pt x="34925" y="41274"/>
                </a:cubicBezTo>
                <a:cubicBezTo>
                  <a:pt x="34925" y="38344"/>
                  <a:pt x="37096" y="36512"/>
                  <a:pt x="39630" y="36512"/>
                </a:cubicBezTo>
                <a:close/>
                <a:moveTo>
                  <a:pt x="23069" y="9367"/>
                </a:moveTo>
                <a:cubicBezTo>
                  <a:pt x="15500" y="9367"/>
                  <a:pt x="9011" y="15492"/>
                  <a:pt x="9011" y="23057"/>
                </a:cubicBezTo>
                <a:lnTo>
                  <a:pt x="9011" y="111323"/>
                </a:lnTo>
                <a:cubicBezTo>
                  <a:pt x="13337" y="108441"/>
                  <a:pt x="17662" y="106279"/>
                  <a:pt x="23069" y="106279"/>
                </a:cubicBezTo>
                <a:lnTo>
                  <a:pt x="102730" y="106279"/>
                </a:lnTo>
                <a:cubicBezTo>
                  <a:pt x="107055" y="106279"/>
                  <a:pt x="111381" y="104478"/>
                  <a:pt x="113543" y="100875"/>
                </a:cubicBezTo>
                <a:lnTo>
                  <a:pt x="130485" y="78539"/>
                </a:lnTo>
                <a:cubicBezTo>
                  <a:pt x="134810" y="72774"/>
                  <a:pt x="141659" y="69172"/>
                  <a:pt x="149229" y="69172"/>
                </a:cubicBezTo>
                <a:lnTo>
                  <a:pt x="282597" y="69172"/>
                </a:lnTo>
                <a:cubicBezTo>
                  <a:pt x="288004" y="69172"/>
                  <a:pt x="292690" y="71333"/>
                  <a:pt x="296655" y="74215"/>
                </a:cubicBezTo>
                <a:lnTo>
                  <a:pt x="296655" y="60165"/>
                </a:lnTo>
                <a:cubicBezTo>
                  <a:pt x="296655" y="52599"/>
                  <a:pt x="290527" y="46114"/>
                  <a:pt x="282597" y="46114"/>
                </a:cubicBezTo>
                <a:lnTo>
                  <a:pt x="149229" y="46114"/>
                </a:lnTo>
                <a:cubicBezTo>
                  <a:pt x="141659" y="46114"/>
                  <a:pt x="134810" y="42512"/>
                  <a:pt x="130485" y="37108"/>
                </a:cubicBezTo>
                <a:lnTo>
                  <a:pt x="117065" y="19414"/>
                </a:lnTo>
                <a:lnTo>
                  <a:pt x="113543" y="14771"/>
                </a:lnTo>
                <a:cubicBezTo>
                  <a:pt x="111381" y="11168"/>
                  <a:pt x="107055" y="9367"/>
                  <a:pt x="102730" y="9367"/>
                </a:cubicBezTo>
                <a:lnTo>
                  <a:pt x="23069" y="9367"/>
                </a:lnTo>
                <a:close/>
                <a:moveTo>
                  <a:pt x="23069" y="0"/>
                </a:moveTo>
                <a:lnTo>
                  <a:pt x="102730" y="0"/>
                </a:lnTo>
                <a:cubicBezTo>
                  <a:pt x="109939" y="0"/>
                  <a:pt x="116788" y="3242"/>
                  <a:pt x="121113" y="9367"/>
                </a:cubicBezTo>
                <a:lnTo>
                  <a:pt x="129714" y="20766"/>
                </a:lnTo>
                <a:lnTo>
                  <a:pt x="137694" y="31343"/>
                </a:lnTo>
                <a:cubicBezTo>
                  <a:pt x="140578" y="34946"/>
                  <a:pt x="144543" y="37108"/>
                  <a:pt x="149229" y="37108"/>
                </a:cubicBezTo>
                <a:lnTo>
                  <a:pt x="282597" y="37108"/>
                </a:lnTo>
                <a:cubicBezTo>
                  <a:pt x="295573" y="37108"/>
                  <a:pt x="306027" y="47195"/>
                  <a:pt x="306027" y="60165"/>
                </a:cubicBezTo>
                <a:lnTo>
                  <a:pt x="306027" y="92589"/>
                </a:lnTo>
                <a:lnTo>
                  <a:pt x="306027" y="109162"/>
                </a:lnTo>
                <a:lnTo>
                  <a:pt x="306027" y="273445"/>
                </a:lnTo>
                <a:cubicBezTo>
                  <a:pt x="306027" y="286054"/>
                  <a:pt x="295573" y="296502"/>
                  <a:pt x="282597" y="296502"/>
                </a:cubicBezTo>
                <a:lnTo>
                  <a:pt x="23069" y="296502"/>
                </a:lnTo>
                <a:cubicBezTo>
                  <a:pt x="10453" y="296502"/>
                  <a:pt x="0" y="286054"/>
                  <a:pt x="0" y="273445"/>
                </a:cubicBezTo>
                <a:lnTo>
                  <a:pt x="0" y="140505"/>
                </a:lnTo>
                <a:lnTo>
                  <a:pt x="0" y="129697"/>
                </a:lnTo>
                <a:lnTo>
                  <a:pt x="0" y="23057"/>
                </a:lnTo>
                <a:cubicBezTo>
                  <a:pt x="0" y="10088"/>
                  <a:pt x="10453" y="0"/>
                  <a:pt x="23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Freeform 858">
            <a:extLst>
              <a:ext uri="{FF2B5EF4-FFF2-40B4-BE49-F238E27FC236}">
                <a16:creationId xmlns:a16="http://schemas.microsoft.com/office/drawing/2014/main" id="{DDA1B99E-83FF-7F4D-A8CC-F21C6E1C8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843" y="5570196"/>
            <a:ext cx="994509" cy="994513"/>
          </a:xfrm>
          <a:custGeom>
            <a:avLst/>
            <a:gdLst/>
            <a:ahLst/>
            <a:cxnLst/>
            <a:rect l="0" t="0" r="r" b="b"/>
            <a:pathLst>
              <a:path w="306027" h="306028">
                <a:moveTo>
                  <a:pt x="104598" y="188913"/>
                </a:moveTo>
                <a:cubicBezTo>
                  <a:pt x="107068" y="188913"/>
                  <a:pt x="109184" y="191095"/>
                  <a:pt x="109184" y="193640"/>
                </a:cubicBezTo>
                <a:lnTo>
                  <a:pt x="109184" y="248909"/>
                </a:lnTo>
                <a:cubicBezTo>
                  <a:pt x="109184" y="251455"/>
                  <a:pt x="107068" y="253636"/>
                  <a:pt x="104598" y="253636"/>
                </a:cubicBezTo>
                <a:cubicBezTo>
                  <a:pt x="102129" y="253636"/>
                  <a:pt x="100012" y="251455"/>
                  <a:pt x="100012" y="248909"/>
                </a:cubicBezTo>
                <a:lnTo>
                  <a:pt x="100012" y="193640"/>
                </a:lnTo>
                <a:cubicBezTo>
                  <a:pt x="100012" y="191095"/>
                  <a:pt x="102129" y="188913"/>
                  <a:pt x="104598" y="188913"/>
                </a:cubicBezTo>
                <a:close/>
                <a:moveTo>
                  <a:pt x="199658" y="168275"/>
                </a:moveTo>
                <a:cubicBezTo>
                  <a:pt x="202223" y="168275"/>
                  <a:pt x="204421" y="170457"/>
                  <a:pt x="204421" y="173002"/>
                </a:cubicBezTo>
                <a:lnTo>
                  <a:pt x="204421" y="228272"/>
                </a:lnTo>
                <a:cubicBezTo>
                  <a:pt x="204421" y="230818"/>
                  <a:pt x="202223" y="232999"/>
                  <a:pt x="199658" y="232999"/>
                </a:cubicBezTo>
                <a:cubicBezTo>
                  <a:pt x="197094" y="232999"/>
                  <a:pt x="195262" y="230818"/>
                  <a:pt x="195262" y="228272"/>
                </a:cubicBezTo>
                <a:lnTo>
                  <a:pt x="195262" y="173002"/>
                </a:lnTo>
                <a:cubicBezTo>
                  <a:pt x="195262" y="170457"/>
                  <a:pt x="197094" y="168275"/>
                  <a:pt x="199658" y="168275"/>
                </a:cubicBezTo>
                <a:close/>
                <a:moveTo>
                  <a:pt x="166891" y="149589"/>
                </a:moveTo>
                <a:cubicBezTo>
                  <a:pt x="158240" y="149589"/>
                  <a:pt x="150670" y="154275"/>
                  <a:pt x="147066" y="161845"/>
                </a:cubicBezTo>
                <a:cubicBezTo>
                  <a:pt x="160763" y="165089"/>
                  <a:pt x="171577" y="177345"/>
                  <a:pt x="171577" y="192484"/>
                </a:cubicBezTo>
                <a:lnTo>
                  <a:pt x="171577" y="246552"/>
                </a:lnTo>
                <a:cubicBezTo>
                  <a:pt x="171216" y="256645"/>
                  <a:pt x="163286" y="264575"/>
                  <a:pt x="153194" y="264575"/>
                </a:cubicBezTo>
                <a:cubicBezTo>
                  <a:pt x="143101" y="264575"/>
                  <a:pt x="135171" y="256645"/>
                  <a:pt x="135171" y="246552"/>
                </a:cubicBezTo>
                <a:lnTo>
                  <a:pt x="135171" y="197170"/>
                </a:lnTo>
                <a:cubicBezTo>
                  <a:pt x="135171" y="194647"/>
                  <a:pt x="137334" y="192484"/>
                  <a:pt x="139857" y="192484"/>
                </a:cubicBezTo>
                <a:cubicBezTo>
                  <a:pt x="142380" y="192484"/>
                  <a:pt x="144543" y="194647"/>
                  <a:pt x="144543" y="197170"/>
                </a:cubicBezTo>
                <a:lnTo>
                  <a:pt x="144543" y="246552"/>
                </a:lnTo>
                <a:cubicBezTo>
                  <a:pt x="144543" y="251238"/>
                  <a:pt x="148508" y="255203"/>
                  <a:pt x="153194" y="255203"/>
                </a:cubicBezTo>
                <a:cubicBezTo>
                  <a:pt x="157880" y="255203"/>
                  <a:pt x="162205" y="251238"/>
                  <a:pt x="162205" y="246552"/>
                </a:cubicBezTo>
                <a:lnTo>
                  <a:pt x="162205" y="192484"/>
                </a:lnTo>
                <a:cubicBezTo>
                  <a:pt x="162205" y="180228"/>
                  <a:pt x="152112" y="170135"/>
                  <a:pt x="139857" y="170135"/>
                </a:cubicBezTo>
                <a:lnTo>
                  <a:pt x="110299" y="170135"/>
                </a:lnTo>
                <a:lnTo>
                  <a:pt x="110299" y="175542"/>
                </a:lnTo>
                <a:cubicBezTo>
                  <a:pt x="110299" y="178426"/>
                  <a:pt x="108137" y="180228"/>
                  <a:pt x="105614" y="180228"/>
                </a:cubicBezTo>
                <a:cubicBezTo>
                  <a:pt x="103090" y="180228"/>
                  <a:pt x="100928" y="178426"/>
                  <a:pt x="100928" y="175542"/>
                </a:cubicBezTo>
                <a:lnTo>
                  <a:pt x="100928" y="170135"/>
                </a:lnTo>
                <a:lnTo>
                  <a:pt x="71370" y="170135"/>
                </a:lnTo>
                <a:cubicBezTo>
                  <a:pt x="59115" y="170135"/>
                  <a:pt x="49382" y="180228"/>
                  <a:pt x="49382" y="192484"/>
                </a:cubicBezTo>
                <a:lnTo>
                  <a:pt x="49382" y="222762"/>
                </a:lnTo>
                <a:cubicBezTo>
                  <a:pt x="54429" y="230332"/>
                  <a:pt x="60196" y="237541"/>
                  <a:pt x="66684" y="243308"/>
                </a:cubicBezTo>
                <a:lnTo>
                  <a:pt x="66684" y="197170"/>
                </a:lnTo>
                <a:cubicBezTo>
                  <a:pt x="66684" y="194647"/>
                  <a:pt x="68847" y="192484"/>
                  <a:pt x="71370" y="192484"/>
                </a:cubicBezTo>
                <a:cubicBezTo>
                  <a:pt x="73893" y="192484"/>
                  <a:pt x="76056" y="194647"/>
                  <a:pt x="76056" y="197170"/>
                </a:cubicBezTo>
                <a:lnTo>
                  <a:pt x="76056" y="251599"/>
                </a:lnTo>
                <a:cubicBezTo>
                  <a:pt x="97323" y="268180"/>
                  <a:pt x="123997" y="278272"/>
                  <a:pt x="152833" y="278272"/>
                </a:cubicBezTo>
                <a:cubicBezTo>
                  <a:pt x="182391" y="278272"/>
                  <a:pt x="209064" y="268180"/>
                  <a:pt x="230331" y="251238"/>
                </a:cubicBezTo>
                <a:lnTo>
                  <a:pt x="230331" y="176624"/>
                </a:lnTo>
                <a:cubicBezTo>
                  <a:pt x="230331" y="174100"/>
                  <a:pt x="232494" y="171938"/>
                  <a:pt x="235017" y="171938"/>
                </a:cubicBezTo>
                <a:cubicBezTo>
                  <a:pt x="237540" y="171938"/>
                  <a:pt x="239703" y="174100"/>
                  <a:pt x="239703" y="176624"/>
                </a:cubicBezTo>
                <a:lnTo>
                  <a:pt x="239703" y="243308"/>
                </a:lnTo>
                <a:cubicBezTo>
                  <a:pt x="246191" y="236820"/>
                  <a:pt x="252319" y="229611"/>
                  <a:pt x="257365" y="222041"/>
                </a:cubicBezTo>
                <a:lnTo>
                  <a:pt x="257365" y="171938"/>
                </a:lnTo>
                <a:cubicBezTo>
                  <a:pt x="257365" y="159682"/>
                  <a:pt x="247272" y="149589"/>
                  <a:pt x="235017" y="149589"/>
                </a:cubicBezTo>
                <a:lnTo>
                  <a:pt x="205460" y="149589"/>
                </a:lnTo>
                <a:lnTo>
                  <a:pt x="205460" y="154996"/>
                </a:lnTo>
                <a:cubicBezTo>
                  <a:pt x="205460" y="157519"/>
                  <a:pt x="203297" y="159682"/>
                  <a:pt x="200774" y="159682"/>
                </a:cubicBezTo>
                <a:cubicBezTo>
                  <a:pt x="198251" y="159682"/>
                  <a:pt x="196448" y="157519"/>
                  <a:pt x="196448" y="154996"/>
                </a:cubicBezTo>
                <a:lnTo>
                  <a:pt x="196448" y="149589"/>
                </a:lnTo>
                <a:lnTo>
                  <a:pt x="166891" y="149589"/>
                </a:lnTo>
                <a:close/>
                <a:moveTo>
                  <a:pt x="104593" y="101539"/>
                </a:moveTo>
                <a:cubicBezTo>
                  <a:pt x="94036" y="101539"/>
                  <a:pt x="85664" y="109912"/>
                  <a:pt x="85664" y="120468"/>
                </a:cubicBezTo>
                <a:cubicBezTo>
                  <a:pt x="85664" y="131024"/>
                  <a:pt x="94036" y="139761"/>
                  <a:pt x="104593" y="139761"/>
                </a:cubicBezTo>
                <a:cubicBezTo>
                  <a:pt x="115149" y="139761"/>
                  <a:pt x="123886" y="131024"/>
                  <a:pt x="123886" y="120468"/>
                </a:cubicBezTo>
                <a:cubicBezTo>
                  <a:pt x="123886" y="109912"/>
                  <a:pt x="115149" y="101539"/>
                  <a:pt x="104593" y="101539"/>
                </a:cubicBezTo>
                <a:close/>
                <a:moveTo>
                  <a:pt x="104593" y="92075"/>
                </a:moveTo>
                <a:cubicBezTo>
                  <a:pt x="120246" y="92075"/>
                  <a:pt x="132986" y="104815"/>
                  <a:pt x="132986" y="120468"/>
                </a:cubicBezTo>
                <a:cubicBezTo>
                  <a:pt x="132986" y="136121"/>
                  <a:pt x="120246" y="148861"/>
                  <a:pt x="104593" y="148861"/>
                </a:cubicBezTo>
                <a:cubicBezTo>
                  <a:pt x="88940" y="148861"/>
                  <a:pt x="76200" y="136121"/>
                  <a:pt x="76200" y="120468"/>
                </a:cubicBezTo>
                <a:cubicBezTo>
                  <a:pt x="76200" y="104815"/>
                  <a:pt x="88940" y="92075"/>
                  <a:pt x="104593" y="92075"/>
                </a:cubicBezTo>
                <a:close/>
                <a:moveTo>
                  <a:pt x="199843" y="80902"/>
                </a:moveTo>
                <a:cubicBezTo>
                  <a:pt x="189287" y="80902"/>
                  <a:pt x="180914" y="89275"/>
                  <a:pt x="180914" y="99831"/>
                </a:cubicBezTo>
                <a:cubicBezTo>
                  <a:pt x="180914" y="110387"/>
                  <a:pt x="189287" y="119124"/>
                  <a:pt x="199843" y="119124"/>
                </a:cubicBezTo>
                <a:cubicBezTo>
                  <a:pt x="210764" y="119124"/>
                  <a:pt x="219136" y="110387"/>
                  <a:pt x="219136" y="99831"/>
                </a:cubicBezTo>
                <a:cubicBezTo>
                  <a:pt x="219136" y="89275"/>
                  <a:pt x="210764" y="80902"/>
                  <a:pt x="199843" y="80902"/>
                </a:cubicBezTo>
                <a:close/>
                <a:moveTo>
                  <a:pt x="199843" y="71438"/>
                </a:moveTo>
                <a:cubicBezTo>
                  <a:pt x="215860" y="71438"/>
                  <a:pt x="228236" y="84178"/>
                  <a:pt x="228236" y="99831"/>
                </a:cubicBezTo>
                <a:cubicBezTo>
                  <a:pt x="228236" y="115484"/>
                  <a:pt x="215860" y="128224"/>
                  <a:pt x="199843" y="128224"/>
                </a:cubicBezTo>
                <a:cubicBezTo>
                  <a:pt x="184191" y="128224"/>
                  <a:pt x="171450" y="115484"/>
                  <a:pt x="171450" y="99831"/>
                </a:cubicBezTo>
                <a:cubicBezTo>
                  <a:pt x="171450" y="84178"/>
                  <a:pt x="184191" y="71438"/>
                  <a:pt x="199843" y="71438"/>
                </a:cubicBezTo>
                <a:close/>
                <a:moveTo>
                  <a:pt x="152833" y="27755"/>
                </a:moveTo>
                <a:cubicBezTo>
                  <a:pt x="83986" y="27755"/>
                  <a:pt x="27755" y="83986"/>
                  <a:pt x="27755" y="153194"/>
                </a:cubicBezTo>
                <a:cubicBezTo>
                  <a:pt x="27755" y="172298"/>
                  <a:pt x="32441" y="190321"/>
                  <a:pt x="40010" y="206542"/>
                </a:cubicBezTo>
                <a:lnTo>
                  <a:pt x="40010" y="192484"/>
                </a:lnTo>
                <a:cubicBezTo>
                  <a:pt x="40010" y="175182"/>
                  <a:pt x="54068" y="161124"/>
                  <a:pt x="71370" y="161124"/>
                </a:cubicBezTo>
                <a:lnTo>
                  <a:pt x="137334" y="161124"/>
                </a:lnTo>
                <a:cubicBezTo>
                  <a:pt x="141659" y="148508"/>
                  <a:pt x="153554" y="140578"/>
                  <a:pt x="166891" y="140578"/>
                </a:cubicBezTo>
                <a:lnTo>
                  <a:pt x="235017" y="140578"/>
                </a:lnTo>
                <a:cubicBezTo>
                  <a:pt x="252319" y="140578"/>
                  <a:pt x="266737" y="154636"/>
                  <a:pt x="266737" y="171938"/>
                </a:cubicBezTo>
                <a:lnTo>
                  <a:pt x="266737" y="205821"/>
                </a:lnTo>
                <a:cubicBezTo>
                  <a:pt x="273946" y="189600"/>
                  <a:pt x="278272" y="171577"/>
                  <a:pt x="278272" y="153194"/>
                </a:cubicBezTo>
                <a:cubicBezTo>
                  <a:pt x="278272" y="83986"/>
                  <a:pt x="222041" y="27755"/>
                  <a:pt x="152833" y="27755"/>
                </a:cubicBezTo>
                <a:close/>
                <a:moveTo>
                  <a:pt x="152833" y="0"/>
                </a:moveTo>
                <a:cubicBezTo>
                  <a:pt x="155717" y="0"/>
                  <a:pt x="157519" y="2163"/>
                  <a:pt x="157519" y="4686"/>
                </a:cubicBezTo>
                <a:lnTo>
                  <a:pt x="157519" y="18744"/>
                </a:lnTo>
                <a:cubicBezTo>
                  <a:pt x="228168" y="21267"/>
                  <a:pt x="284760" y="77859"/>
                  <a:pt x="287283" y="148508"/>
                </a:cubicBezTo>
                <a:lnTo>
                  <a:pt x="301341" y="148508"/>
                </a:lnTo>
                <a:cubicBezTo>
                  <a:pt x="303864" y="148508"/>
                  <a:pt x="306027" y="150671"/>
                  <a:pt x="306027" y="153194"/>
                </a:cubicBezTo>
                <a:cubicBezTo>
                  <a:pt x="306027" y="155717"/>
                  <a:pt x="303864" y="157880"/>
                  <a:pt x="301341" y="157880"/>
                </a:cubicBezTo>
                <a:lnTo>
                  <a:pt x="287283" y="157880"/>
                </a:lnTo>
                <a:cubicBezTo>
                  <a:pt x="284760" y="228169"/>
                  <a:pt x="228168" y="285121"/>
                  <a:pt x="157519" y="287284"/>
                </a:cubicBezTo>
                <a:lnTo>
                  <a:pt x="157519" y="301342"/>
                </a:lnTo>
                <a:cubicBezTo>
                  <a:pt x="157519" y="303865"/>
                  <a:pt x="155717" y="306028"/>
                  <a:pt x="152833" y="306028"/>
                </a:cubicBezTo>
                <a:cubicBezTo>
                  <a:pt x="150310" y="306028"/>
                  <a:pt x="148508" y="303865"/>
                  <a:pt x="148508" y="301342"/>
                </a:cubicBezTo>
                <a:lnTo>
                  <a:pt x="148508" y="287284"/>
                </a:lnTo>
                <a:cubicBezTo>
                  <a:pt x="77858" y="285121"/>
                  <a:pt x="21267" y="228169"/>
                  <a:pt x="18744" y="157880"/>
                </a:cubicBezTo>
                <a:lnTo>
                  <a:pt x="4686" y="157880"/>
                </a:lnTo>
                <a:cubicBezTo>
                  <a:pt x="2163" y="157880"/>
                  <a:pt x="0" y="155717"/>
                  <a:pt x="0" y="153194"/>
                </a:cubicBezTo>
                <a:cubicBezTo>
                  <a:pt x="0" y="150671"/>
                  <a:pt x="2163" y="148508"/>
                  <a:pt x="4686" y="148508"/>
                </a:cubicBezTo>
                <a:lnTo>
                  <a:pt x="18744" y="148508"/>
                </a:lnTo>
                <a:cubicBezTo>
                  <a:pt x="21267" y="77859"/>
                  <a:pt x="77858" y="21267"/>
                  <a:pt x="148508" y="18744"/>
                </a:cubicBezTo>
                <a:lnTo>
                  <a:pt x="148508" y="4686"/>
                </a:lnTo>
                <a:cubicBezTo>
                  <a:pt x="148508" y="2163"/>
                  <a:pt x="150310" y="0"/>
                  <a:pt x="1528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Freeform 23">
            <a:extLst>
              <a:ext uri="{FF2B5EF4-FFF2-40B4-BE49-F238E27FC236}">
                <a16:creationId xmlns:a16="http://schemas.microsoft.com/office/drawing/2014/main" id="{107C568A-98A9-DE48-9DF7-BC077D3C3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6722" y="5410534"/>
            <a:ext cx="994513" cy="906912"/>
          </a:xfrm>
          <a:custGeom>
            <a:avLst/>
            <a:gdLst>
              <a:gd name="T0" fmla="*/ 287644 w 850"/>
              <a:gd name="T1" fmla="*/ 270027 h 775"/>
              <a:gd name="T2" fmla="*/ 9372 w 850"/>
              <a:gd name="T3" fmla="*/ 260653 h 775"/>
              <a:gd name="T4" fmla="*/ 296656 w 850"/>
              <a:gd name="T5" fmla="*/ 260653 h 775"/>
              <a:gd name="T6" fmla="*/ 62719 w 850"/>
              <a:gd name="T7" fmla="*/ 209099 h 775"/>
              <a:gd name="T8" fmla="*/ 62719 w 850"/>
              <a:gd name="T9" fmla="*/ 199726 h 775"/>
              <a:gd name="T10" fmla="*/ 32802 w 850"/>
              <a:gd name="T11" fmla="*/ 53717 h 775"/>
              <a:gd name="T12" fmla="*/ 104532 w 850"/>
              <a:gd name="T13" fmla="*/ 67056 h 775"/>
              <a:gd name="T14" fmla="*/ 58033 w 850"/>
              <a:gd name="T15" fmla="*/ 71743 h 775"/>
              <a:gd name="T16" fmla="*/ 62719 w 850"/>
              <a:gd name="T17" fmla="*/ 182421 h 775"/>
              <a:gd name="T18" fmla="*/ 80742 w 850"/>
              <a:gd name="T19" fmla="*/ 204413 h 775"/>
              <a:gd name="T20" fmla="*/ 85428 w 850"/>
              <a:gd name="T21" fmla="*/ 209099 h 775"/>
              <a:gd name="T22" fmla="*/ 129764 w 850"/>
              <a:gd name="T23" fmla="*/ 182421 h 775"/>
              <a:gd name="T24" fmla="*/ 201856 w 850"/>
              <a:gd name="T25" fmla="*/ 177734 h 775"/>
              <a:gd name="T26" fmla="*/ 197170 w 850"/>
              <a:gd name="T27" fmla="*/ 146009 h 775"/>
              <a:gd name="T28" fmla="*/ 192484 w 850"/>
              <a:gd name="T29" fmla="*/ 173048 h 775"/>
              <a:gd name="T30" fmla="*/ 126160 w 850"/>
              <a:gd name="T31" fmla="*/ 173769 h 775"/>
              <a:gd name="T32" fmla="*/ 90114 w 850"/>
              <a:gd name="T33" fmla="*/ 177734 h 775"/>
              <a:gd name="T34" fmla="*/ 67405 w 850"/>
              <a:gd name="T35" fmla="*/ 76069 h 775"/>
              <a:gd name="T36" fmla="*/ 104532 w 850"/>
              <a:gd name="T37" fmla="*/ 110678 h 775"/>
              <a:gd name="T38" fmla="*/ 217716 w 850"/>
              <a:gd name="T39" fmla="*/ 141322 h 775"/>
              <a:gd name="T40" fmla="*/ 220239 w 850"/>
              <a:gd name="T41" fmla="*/ 142043 h 775"/>
              <a:gd name="T42" fmla="*/ 224925 w 850"/>
              <a:gd name="T43" fmla="*/ 137357 h 775"/>
              <a:gd name="T44" fmla="*/ 243308 w 850"/>
              <a:gd name="T45" fmla="*/ 115365 h 775"/>
              <a:gd name="T46" fmla="*/ 262773 w 850"/>
              <a:gd name="T47" fmla="*/ 43262 h 775"/>
              <a:gd name="T48" fmla="*/ 273226 w 850"/>
              <a:gd name="T49" fmla="*/ 199726 h 775"/>
              <a:gd name="T50" fmla="*/ 127241 w 850"/>
              <a:gd name="T51" fmla="*/ 204413 h 775"/>
              <a:gd name="T52" fmla="*/ 275028 w 850"/>
              <a:gd name="T53" fmla="*/ 209099 h 775"/>
              <a:gd name="T54" fmla="*/ 30999 w 850"/>
              <a:gd name="T55" fmla="*/ 209099 h 775"/>
              <a:gd name="T56" fmla="*/ 238622 w 850"/>
              <a:gd name="T57" fmla="*/ 105992 h 775"/>
              <a:gd name="T58" fmla="*/ 215553 w 850"/>
              <a:gd name="T59" fmla="*/ 110678 h 775"/>
              <a:gd name="T60" fmla="*/ 179868 w 850"/>
              <a:gd name="T61" fmla="*/ 106713 h 775"/>
              <a:gd name="T62" fmla="*/ 113544 w 850"/>
              <a:gd name="T63" fmla="*/ 9373 h 775"/>
              <a:gd name="T64" fmla="*/ 305667 w 850"/>
              <a:gd name="T65" fmla="*/ 245151 h 775"/>
              <a:gd name="T66" fmla="*/ 305667 w 850"/>
              <a:gd name="T67" fmla="*/ 244790 h 775"/>
              <a:gd name="T68" fmla="*/ 282237 w 850"/>
              <a:gd name="T69" fmla="*/ 53717 h 775"/>
              <a:gd name="T70" fmla="*/ 247994 w 850"/>
              <a:gd name="T71" fmla="*/ 33889 h 775"/>
              <a:gd name="T72" fmla="*/ 243308 w 850"/>
              <a:gd name="T73" fmla="*/ 0 h 775"/>
              <a:gd name="T74" fmla="*/ 104532 w 850"/>
              <a:gd name="T75" fmla="*/ 4687 h 775"/>
              <a:gd name="T76" fmla="*/ 43255 w 850"/>
              <a:gd name="T77" fmla="*/ 33889 h 775"/>
              <a:gd name="T78" fmla="*/ 721 w 850"/>
              <a:gd name="T79" fmla="*/ 244430 h 775"/>
              <a:gd name="T80" fmla="*/ 360 w 850"/>
              <a:gd name="T81" fmla="*/ 244790 h 775"/>
              <a:gd name="T82" fmla="*/ 0 w 850"/>
              <a:gd name="T83" fmla="*/ 246593 h 775"/>
              <a:gd name="T84" fmla="*/ 0 w 850"/>
              <a:gd name="T85" fmla="*/ 260653 h 775"/>
              <a:gd name="T86" fmla="*/ 287644 w 850"/>
              <a:gd name="T87" fmla="*/ 279039 h 775"/>
              <a:gd name="T88" fmla="*/ 306028 w 850"/>
              <a:gd name="T89" fmla="*/ 246954 h 77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850" h="775">
                <a:moveTo>
                  <a:pt x="823" y="723"/>
                </a:moveTo>
                <a:lnTo>
                  <a:pt x="823" y="723"/>
                </a:lnTo>
                <a:cubicBezTo>
                  <a:pt x="823" y="738"/>
                  <a:pt x="811" y="749"/>
                  <a:pt x="798" y="749"/>
                </a:cubicBezTo>
                <a:lnTo>
                  <a:pt x="52" y="749"/>
                </a:lnTo>
                <a:cubicBezTo>
                  <a:pt x="38" y="749"/>
                  <a:pt x="26" y="738"/>
                  <a:pt x="26" y="723"/>
                </a:cubicBezTo>
                <a:lnTo>
                  <a:pt x="26" y="698"/>
                </a:lnTo>
                <a:lnTo>
                  <a:pt x="823" y="698"/>
                </a:lnTo>
                <a:lnTo>
                  <a:pt x="823" y="723"/>
                </a:lnTo>
                <a:close/>
                <a:moveTo>
                  <a:pt x="86" y="580"/>
                </a:moveTo>
                <a:lnTo>
                  <a:pt x="174" y="580"/>
                </a:lnTo>
                <a:cubicBezTo>
                  <a:pt x="181" y="580"/>
                  <a:pt x="187" y="574"/>
                  <a:pt x="187" y="567"/>
                </a:cubicBezTo>
                <a:cubicBezTo>
                  <a:pt x="187" y="560"/>
                  <a:pt x="181" y="554"/>
                  <a:pt x="174" y="554"/>
                </a:cubicBezTo>
                <a:lnTo>
                  <a:pt x="91" y="554"/>
                </a:lnTo>
                <a:lnTo>
                  <a:pt x="91" y="149"/>
                </a:lnTo>
                <a:cubicBezTo>
                  <a:pt x="91" y="133"/>
                  <a:pt x="104" y="120"/>
                  <a:pt x="120" y="120"/>
                </a:cubicBezTo>
                <a:lnTo>
                  <a:pt x="290" y="120"/>
                </a:lnTo>
                <a:lnTo>
                  <a:pt x="290" y="186"/>
                </a:lnTo>
                <a:lnTo>
                  <a:pt x="174" y="186"/>
                </a:lnTo>
                <a:cubicBezTo>
                  <a:pt x="167" y="186"/>
                  <a:pt x="161" y="191"/>
                  <a:pt x="161" y="199"/>
                </a:cubicBezTo>
                <a:lnTo>
                  <a:pt x="161" y="493"/>
                </a:lnTo>
                <a:cubicBezTo>
                  <a:pt x="161" y="500"/>
                  <a:pt x="167" y="506"/>
                  <a:pt x="174" y="506"/>
                </a:cubicBezTo>
                <a:lnTo>
                  <a:pt x="224" y="506"/>
                </a:lnTo>
                <a:lnTo>
                  <a:pt x="224" y="567"/>
                </a:lnTo>
                <a:cubicBezTo>
                  <a:pt x="224" y="571"/>
                  <a:pt x="227" y="576"/>
                  <a:pt x="231" y="578"/>
                </a:cubicBezTo>
                <a:cubicBezTo>
                  <a:pt x="233" y="579"/>
                  <a:pt x="235" y="580"/>
                  <a:pt x="237" y="580"/>
                </a:cubicBezTo>
                <a:cubicBezTo>
                  <a:pt x="240" y="580"/>
                  <a:pt x="242" y="579"/>
                  <a:pt x="244" y="578"/>
                </a:cubicBezTo>
                <a:lnTo>
                  <a:pt x="360" y="506"/>
                </a:lnTo>
                <a:lnTo>
                  <a:pt x="547" y="506"/>
                </a:lnTo>
                <a:cubicBezTo>
                  <a:pt x="554" y="506"/>
                  <a:pt x="560" y="500"/>
                  <a:pt x="560" y="493"/>
                </a:cubicBezTo>
                <a:lnTo>
                  <a:pt x="560" y="418"/>
                </a:lnTo>
                <a:cubicBezTo>
                  <a:pt x="560" y="410"/>
                  <a:pt x="554" y="405"/>
                  <a:pt x="547" y="405"/>
                </a:cubicBezTo>
                <a:cubicBezTo>
                  <a:pt x="540" y="405"/>
                  <a:pt x="534" y="410"/>
                  <a:pt x="534" y="418"/>
                </a:cubicBezTo>
                <a:lnTo>
                  <a:pt x="534" y="480"/>
                </a:lnTo>
                <a:lnTo>
                  <a:pt x="356" y="480"/>
                </a:lnTo>
                <a:cubicBezTo>
                  <a:pt x="354" y="480"/>
                  <a:pt x="352" y="481"/>
                  <a:pt x="350" y="482"/>
                </a:cubicBezTo>
                <a:lnTo>
                  <a:pt x="250" y="544"/>
                </a:lnTo>
                <a:lnTo>
                  <a:pt x="250" y="493"/>
                </a:lnTo>
                <a:cubicBezTo>
                  <a:pt x="250" y="486"/>
                  <a:pt x="244" y="480"/>
                  <a:pt x="237" y="480"/>
                </a:cubicBezTo>
                <a:lnTo>
                  <a:pt x="187" y="480"/>
                </a:lnTo>
                <a:lnTo>
                  <a:pt x="187" y="211"/>
                </a:lnTo>
                <a:lnTo>
                  <a:pt x="290" y="211"/>
                </a:lnTo>
                <a:lnTo>
                  <a:pt x="290" y="307"/>
                </a:lnTo>
                <a:cubicBezTo>
                  <a:pt x="290" y="314"/>
                  <a:pt x="295" y="320"/>
                  <a:pt x="302" y="320"/>
                </a:cubicBezTo>
                <a:lnTo>
                  <a:pt x="488" y="320"/>
                </a:lnTo>
                <a:lnTo>
                  <a:pt x="604" y="392"/>
                </a:lnTo>
                <a:cubicBezTo>
                  <a:pt x="607" y="393"/>
                  <a:pt x="609" y="394"/>
                  <a:pt x="611" y="394"/>
                </a:cubicBezTo>
                <a:cubicBezTo>
                  <a:pt x="614" y="394"/>
                  <a:pt x="615" y="393"/>
                  <a:pt x="618" y="392"/>
                </a:cubicBezTo>
                <a:cubicBezTo>
                  <a:pt x="622" y="390"/>
                  <a:pt x="624" y="386"/>
                  <a:pt x="624" y="381"/>
                </a:cubicBezTo>
                <a:lnTo>
                  <a:pt x="624" y="320"/>
                </a:lnTo>
                <a:lnTo>
                  <a:pt x="675" y="320"/>
                </a:lnTo>
                <a:cubicBezTo>
                  <a:pt x="682" y="320"/>
                  <a:pt x="688" y="314"/>
                  <a:pt x="688" y="307"/>
                </a:cubicBezTo>
                <a:lnTo>
                  <a:pt x="688" y="120"/>
                </a:lnTo>
                <a:lnTo>
                  <a:pt x="729" y="120"/>
                </a:lnTo>
                <a:cubicBezTo>
                  <a:pt x="745" y="120"/>
                  <a:pt x="758" y="133"/>
                  <a:pt x="758" y="149"/>
                </a:cubicBezTo>
                <a:lnTo>
                  <a:pt x="758" y="554"/>
                </a:lnTo>
                <a:lnTo>
                  <a:pt x="366" y="554"/>
                </a:lnTo>
                <a:cubicBezTo>
                  <a:pt x="359" y="554"/>
                  <a:pt x="353" y="560"/>
                  <a:pt x="353" y="567"/>
                </a:cubicBezTo>
                <a:cubicBezTo>
                  <a:pt x="353" y="574"/>
                  <a:pt x="359" y="580"/>
                  <a:pt x="366" y="580"/>
                </a:cubicBezTo>
                <a:lnTo>
                  <a:pt x="763" y="580"/>
                </a:lnTo>
                <a:lnTo>
                  <a:pt x="814" y="672"/>
                </a:lnTo>
                <a:lnTo>
                  <a:pt x="35" y="672"/>
                </a:lnTo>
                <a:lnTo>
                  <a:pt x="86" y="580"/>
                </a:lnTo>
                <a:close/>
                <a:moveTo>
                  <a:pt x="315" y="26"/>
                </a:moveTo>
                <a:lnTo>
                  <a:pt x="662" y="26"/>
                </a:lnTo>
                <a:lnTo>
                  <a:pt x="662" y="294"/>
                </a:lnTo>
                <a:lnTo>
                  <a:pt x="611" y="294"/>
                </a:lnTo>
                <a:cubicBezTo>
                  <a:pt x="604" y="294"/>
                  <a:pt x="598" y="300"/>
                  <a:pt x="598" y="307"/>
                </a:cubicBezTo>
                <a:lnTo>
                  <a:pt x="598" y="358"/>
                </a:lnTo>
                <a:lnTo>
                  <a:pt x="499" y="296"/>
                </a:lnTo>
                <a:cubicBezTo>
                  <a:pt x="497" y="295"/>
                  <a:pt x="494" y="294"/>
                  <a:pt x="492" y="294"/>
                </a:cubicBezTo>
                <a:lnTo>
                  <a:pt x="315" y="294"/>
                </a:lnTo>
                <a:lnTo>
                  <a:pt x="315" y="26"/>
                </a:lnTo>
                <a:close/>
                <a:moveTo>
                  <a:pt x="849" y="684"/>
                </a:moveTo>
                <a:lnTo>
                  <a:pt x="849" y="684"/>
                </a:lnTo>
                <a:cubicBezTo>
                  <a:pt x="849" y="683"/>
                  <a:pt x="849" y="681"/>
                  <a:pt x="848" y="680"/>
                </a:cubicBezTo>
                <a:cubicBezTo>
                  <a:pt x="848" y="680"/>
                  <a:pt x="848" y="680"/>
                  <a:pt x="848" y="679"/>
                </a:cubicBezTo>
                <a:cubicBezTo>
                  <a:pt x="848" y="679"/>
                  <a:pt x="848" y="679"/>
                  <a:pt x="847" y="678"/>
                </a:cubicBezTo>
                <a:lnTo>
                  <a:pt x="783" y="564"/>
                </a:lnTo>
                <a:lnTo>
                  <a:pt x="783" y="149"/>
                </a:lnTo>
                <a:cubicBezTo>
                  <a:pt x="783" y="119"/>
                  <a:pt x="759" y="94"/>
                  <a:pt x="729" y="94"/>
                </a:cubicBezTo>
                <a:lnTo>
                  <a:pt x="688" y="94"/>
                </a:lnTo>
                <a:lnTo>
                  <a:pt x="688" y="13"/>
                </a:lnTo>
                <a:cubicBezTo>
                  <a:pt x="688" y="6"/>
                  <a:pt x="682" y="0"/>
                  <a:pt x="675" y="0"/>
                </a:cubicBezTo>
                <a:lnTo>
                  <a:pt x="302" y="0"/>
                </a:lnTo>
                <a:cubicBezTo>
                  <a:pt x="295" y="0"/>
                  <a:pt x="290" y="6"/>
                  <a:pt x="290" y="13"/>
                </a:cubicBezTo>
                <a:lnTo>
                  <a:pt x="290" y="94"/>
                </a:lnTo>
                <a:lnTo>
                  <a:pt x="120" y="94"/>
                </a:lnTo>
                <a:cubicBezTo>
                  <a:pt x="90" y="94"/>
                  <a:pt x="65" y="119"/>
                  <a:pt x="65" y="149"/>
                </a:cubicBezTo>
                <a:lnTo>
                  <a:pt x="65" y="564"/>
                </a:lnTo>
                <a:lnTo>
                  <a:pt x="2" y="678"/>
                </a:lnTo>
                <a:cubicBezTo>
                  <a:pt x="2" y="679"/>
                  <a:pt x="1" y="679"/>
                  <a:pt x="1" y="679"/>
                </a:cubicBezTo>
                <a:cubicBezTo>
                  <a:pt x="1" y="680"/>
                  <a:pt x="1" y="680"/>
                  <a:pt x="1" y="680"/>
                </a:cubicBezTo>
                <a:cubicBezTo>
                  <a:pt x="0" y="681"/>
                  <a:pt x="0" y="683"/>
                  <a:pt x="0" y="684"/>
                </a:cubicBezTo>
                <a:lnTo>
                  <a:pt x="0" y="685"/>
                </a:lnTo>
                <a:lnTo>
                  <a:pt x="0" y="723"/>
                </a:lnTo>
                <a:cubicBezTo>
                  <a:pt x="0" y="752"/>
                  <a:pt x="23" y="774"/>
                  <a:pt x="52" y="774"/>
                </a:cubicBezTo>
                <a:lnTo>
                  <a:pt x="798" y="774"/>
                </a:lnTo>
                <a:cubicBezTo>
                  <a:pt x="826" y="774"/>
                  <a:pt x="849" y="752"/>
                  <a:pt x="849" y="723"/>
                </a:cubicBezTo>
                <a:lnTo>
                  <a:pt x="849" y="685"/>
                </a:lnTo>
                <a:lnTo>
                  <a:pt x="849" y="6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0" name="Freeform 859">
            <a:extLst>
              <a:ext uri="{FF2B5EF4-FFF2-40B4-BE49-F238E27FC236}">
                <a16:creationId xmlns:a16="http://schemas.microsoft.com/office/drawing/2014/main" id="{96211AAF-0FF4-004A-B54C-0421C5D3A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0211" y="9427817"/>
            <a:ext cx="994509" cy="994513"/>
          </a:xfrm>
          <a:custGeom>
            <a:avLst/>
            <a:gdLst/>
            <a:ahLst/>
            <a:cxnLst/>
            <a:rect l="0" t="0" r="r" b="b"/>
            <a:pathLst>
              <a:path w="306027" h="306027">
                <a:moveTo>
                  <a:pt x="120753" y="268845"/>
                </a:moveTo>
                <a:lnTo>
                  <a:pt x="120753" y="296641"/>
                </a:lnTo>
                <a:lnTo>
                  <a:pt x="185274" y="296641"/>
                </a:lnTo>
                <a:lnTo>
                  <a:pt x="185274" y="268845"/>
                </a:lnTo>
                <a:lnTo>
                  <a:pt x="120753" y="268845"/>
                </a:lnTo>
                <a:close/>
                <a:moveTo>
                  <a:pt x="4686" y="174625"/>
                </a:moveTo>
                <a:cubicBezTo>
                  <a:pt x="7209" y="174625"/>
                  <a:pt x="9372" y="176791"/>
                  <a:pt x="9372" y="179318"/>
                </a:cubicBezTo>
                <a:lnTo>
                  <a:pt x="9372" y="226969"/>
                </a:lnTo>
                <a:lnTo>
                  <a:pt x="169054" y="226969"/>
                </a:lnTo>
                <a:cubicBezTo>
                  <a:pt x="171577" y="226969"/>
                  <a:pt x="173740" y="229135"/>
                  <a:pt x="173740" y="231662"/>
                </a:cubicBezTo>
                <a:cubicBezTo>
                  <a:pt x="173740" y="234189"/>
                  <a:pt x="171577" y="236355"/>
                  <a:pt x="169054" y="236355"/>
                </a:cubicBezTo>
                <a:lnTo>
                  <a:pt x="9372" y="236355"/>
                </a:lnTo>
                <a:lnTo>
                  <a:pt x="9372" y="245741"/>
                </a:lnTo>
                <a:cubicBezTo>
                  <a:pt x="9372" y="253322"/>
                  <a:pt x="15860" y="259459"/>
                  <a:pt x="23430" y="259459"/>
                </a:cubicBezTo>
                <a:lnTo>
                  <a:pt x="116067" y="259459"/>
                </a:lnTo>
                <a:lnTo>
                  <a:pt x="190321" y="259459"/>
                </a:lnTo>
                <a:lnTo>
                  <a:pt x="282958" y="259459"/>
                </a:lnTo>
                <a:cubicBezTo>
                  <a:pt x="290527" y="259459"/>
                  <a:pt x="297015" y="253322"/>
                  <a:pt x="297015" y="245741"/>
                </a:cubicBezTo>
                <a:lnTo>
                  <a:pt x="297015" y="236355"/>
                </a:lnTo>
                <a:lnTo>
                  <a:pt x="261691" y="236355"/>
                </a:lnTo>
                <a:cubicBezTo>
                  <a:pt x="259167" y="236355"/>
                  <a:pt x="257005" y="234189"/>
                  <a:pt x="257005" y="231662"/>
                </a:cubicBezTo>
                <a:cubicBezTo>
                  <a:pt x="257005" y="229135"/>
                  <a:pt x="259167" y="226969"/>
                  <a:pt x="261691" y="226969"/>
                </a:cubicBezTo>
                <a:lnTo>
                  <a:pt x="297015" y="226969"/>
                </a:lnTo>
                <a:lnTo>
                  <a:pt x="297015" y="179318"/>
                </a:lnTo>
                <a:cubicBezTo>
                  <a:pt x="297015" y="176791"/>
                  <a:pt x="298818" y="174625"/>
                  <a:pt x="301341" y="174625"/>
                </a:cubicBezTo>
                <a:cubicBezTo>
                  <a:pt x="304224" y="174625"/>
                  <a:pt x="306027" y="176791"/>
                  <a:pt x="306027" y="179318"/>
                </a:cubicBezTo>
                <a:lnTo>
                  <a:pt x="306027" y="231662"/>
                </a:lnTo>
                <a:lnTo>
                  <a:pt x="306027" y="245741"/>
                </a:lnTo>
                <a:cubicBezTo>
                  <a:pt x="306027" y="258376"/>
                  <a:pt x="295573" y="268845"/>
                  <a:pt x="282958" y="268845"/>
                </a:cubicBezTo>
                <a:lnTo>
                  <a:pt x="195006" y="268845"/>
                </a:lnTo>
                <a:lnTo>
                  <a:pt x="195006" y="296641"/>
                </a:lnTo>
                <a:lnTo>
                  <a:pt x="226727" y="296641"/>
                </a:lnTo>
                <a:cubicBezTo>
                  <a:pt x="228889" y="296641"/>
                  <a:pt x="231052" y="298807"/>
                  <a:pt x="231052" y="301334"/>
                </a:cubicBezTo>
                <a:cubicBezTo>
                  <a:pt x="231052" y="303861"/>
                  <a:pt x="228889" y="306027"/>
                  <a:pt x="226727" y="306027"/>
                </a:cubicBezTo>
                <a:lnTo>
                  <a:pt x="190321" y="306027"/>
                </a:lnTo>
                <a:lnTo>
                  <a:pt x="116067" y="306027"/>
                </a:lnTo>
                <a:lnTo>
                  <a:pt x="79661" y="306027"/>
                </a:lnTo>
                <a:cubicBezTo>
                  <a:pt x="77138" y="306027"/>
                  <a:pt x="74975" y="303861"/>
                  <a:pt x="74975" y="301334"/>
                </a:cubicBezTo>
                <a:cubicBezTo>
                  <a:pt x="74975" y="298807"/>
                  <a:pt x="77138" y="296641"/>
                  <a:pt x="79661" y="296641"/>
                </a:cubicBezTo>
                <a:lnTo>
                  <a:pt x="111381" y="296641"/>
                </a:lnTo>
                <a:lnTo>
                  <a:pt x="111381" y="268845"/>
                </a:lnTo>
                <a:lnTo>
                  <a:pt x="23430" y="268845"/>
                </a:lnTo>
                <a:cubicBezTo>
                  <a:pt x="10453" y="268845"/>
                  <a:pt x="0" y="258376"/>
                  <a:pt x="0" y="245741"/>
                </a:cubicBezTo>
                <a:lnTo>
                  <a:pt x="0" y="231662"/>
                </a:lnTo>
                <a:lnTo>
                  <a:pt x="0" y="179318"/>
                </a:lnTo>
                <a:cubicBezTo>
                  <a:pt x="0" y="176791"/>
                  <a:pt x="2163" y="174625"/>
                  <a:pt x="4686" y="174625"/>
                </a:cubicBezTo>
                <a:close/>
                <a:moveTo>
                  <a:pt x="185995" y="168939"/>
                </a:moveTo>
                <a:cubicBezTo>
                  <a:pt x="181670" y="175038"/>
                  <a:pt x="176263" y="180060"/>
                  <a:pt x="170495" y="184365"/>
                </a:cubicBezTo>
                <a:lnTo>
                  <a:pt x="209425" y="223111"/>
                </a:lnTo>
                <a:cubicBezTo>
                  <a:pt x="212669" y="226340"/>
                  <a:pt x="217715" y="226340"/>
                  <a:pt x="220959" y="223111"/>
                </a:cubicBezTo>
                <a:lnTo>
                  <a:pt x="224924" y="219165"/>
                </a:lnTo>
                <a:cubicBezTo>
                  <a:pt x="228168" y="215936"/>
                  <a:pt x="228168" y="210913"/>
                  <a:pt x="224924" y="207685"/>
                </a:cubicBezTo>
                <a:lnTo>
                  <a:pt x="185995" y="168939"/>
                </a:lnTo>
                <a:close/>
                <a:moveTo>
                  <a:pt x="259888" y="104004"/>
                </a:moveTo>
                <a:lnTo>
                  <a:pt x="259888" y="140956"/>
                </a:lnTo>
                <a:lnTo>
                  <a:pt x="297015" y="140956"/>
                </a:lnTo>
                <a:lnTo>
                  <a:pt x="297015" y="104004"/>
                </a:lnTo>
                <a:lnTo>
                  <a:pt x="259888" y="104004"/>
                </a:lnTo>
                <a:close/>
                <a:moveTo>
                  <a:pt x="199332" y="104004"/>
                </a:moveTo>
                <a:lnTo>
                  <a:pt x="200583" y="113078"/>
                </a:lnTo>
                <a:lnTo>
                  <a:pt x="201855" y="122300"/>
                </a:lnTo>
                <a:cubicBezTo>
                  <a:pt x="201855" y="128758"/>
                  <a:pt x="200774" y="134857"/>
                  <a:pt x="199332" y="140956"/>
                </a:cubicBezTo>
                <a:lnTo>
                  <a:pt x="250517" y="140956"/>
                </a:lnTo>
                <a:lnTo>
                  <a:pt x="250517" y="104004"/>
                </a:lnTo>
                <a:lnTo>
                  <a:pt x="250268" y="104004"/>
                </a:lnTo>
                <a:lnTo>
                  <a:pt x="199332" y="104004"/>
                </a:lnTo>
                <a:close/>
                <a:moveTo>
                  <a:pt x="9372" y="104004"/>
                </a:moveTo>
                <a:lnTo>
                  <a:pt x="9372" y="140956"/>
                </a:lnTo>
                <a:lnTo>
                  <a:pt x="47941" y="140956"/>
                </a:lnTo>
                <a:cubicBezTo>
                  <a:pt x="46499" y="134857"/>
                  <a:pt x="45417" y="128758"/>
                  <a:pt x="45417" y="122300"/>
                </a:cubicBezTo>
                <a:cubicBezTo>
                  <a:pt x="45417" y="116201"/>
                  <a:pt x="46499" y="109744"/>
                  <a:pt x="47941" y="104004"/>
                </a:cubicBezTo>
                <a:lnTo>
                  <a:pt x="9372" y="104004"/>
                </a:lnTo>
                <a:close/>
                <a:moveTo>
                  <a:pt x="122852" y="83904"/>
                </a:moveTo>
                <a:cubicBezTo>
                  <a:pt x="101412" y="83904"/>
                  <a:pt x="83903" y="101413"/>
                  <a:pt x="83903" y="122853"/>
                </a:cubicBezTo>
                <a:cubicBezTo>
                  <a:pt x="83903" y="144650"/>
                  <a:pt x="101412" y="161802"/>
                  <a:pt x="122852" y="161802"/>
                </a:cubicBezTo>
                <a:cubicBezTo>
                  <a:pt x="144293" y="161802"/>
                  <a:pt x="161802" y="144650"/>
                  <a:pt x="161802" y="122853"/>
                </a:cubicBezTo>
                <a:cubicBezTo>
                  <a:pt x="161802" y="101413"/>
                  <a:pt x="144293" y="83904"/>
                  <a:pt x="122852" y="83904"/>
                </a:cubicBezTo>
                <a:close/>
                <a:moveTo>
                  <a:pt x="122852" y="74613"/>
                </a:moveTo>
                <a:cubicBezTo>
                  <a:pt x="149653" y="74613"/>
                  <a:pt x="171093" y="96410"/>
                  <a:pt x="171093" y="122853"/>
                </a:cubicBezTo>
                <a:cubicBezTo>
                  <a:pt x="171093" y="149653"/>
                  <a:pt x="149653" y="171093"/>
                  <a:pt x="122852" y="171093"/>
                </a:cubicBezTo>
                <a:cubicBezTo>
                  <a:pt x="96410" y="171093"/>
                  <a:pt x="74612" y="149653"/>
                  <a:pt x="74612" y="122853"/>
                </a:cubicBezTo>
                <a:cubicBezTo>
                  <a:pt x="74612" y="96410"/>
                  <a:pt x="96410" y="74613"/>
                  <a:pt x="122852" y="74613"/>
                </a:cubicBezTo>
                <a:close/>
                <a:moveTo>
                  <a:pt x="123636" y="53778"/>
                </a:moveTo>
                <a:cubicBezTo>
                  <a:pt x="85788" y="53778"/>
                  <a:pt x="54789" y="84631"/>
                  <a:pt x="54789" y="122300"/>
                </a:cubicBezTo>
                <a:lnTo>
                  <a:pt x="58199" y="139082"/>
                </a:lnTo>
                <a:lnTo>
                  <a:pt x="60224" y="149050"/>
                </a:lnTo>
                <a:cubicBezTo>
                  <a:pt x="70717" y="173670"/>
                  <a:pt x="95250" y="190823"/>
                  <a:pt x="123636" y="190823"/>
                </a:cubicBezTo>
                <a:cubicBezTo>
                  <a:pt x="161845" y="190823"/>
                  <a:pt x="192483" y="160329"/>
                  <a:pt x="192483" y="122300"/>
                </a:cubicBezTo>
                <a:lnTo>
                  <a:pt x="190972" y="114833"/>
                </a:lnTo>
                <a:lnTo>
                  <a:pt x="187099" y="95702"/>
                </a:lnTo>
                <a:cubicBezTo>
                  <a:pt x="176691" y="71133"/>
                  <a:pt x="152293" y="53778"/>
                  <a:pt x="123636" y="53778"/>
                </a:cubicBezTo>
                <a:close/>
                <a:moveTo>
                  <a:pt x="123636" y="44450"/>
                </a:moveTo>
                <a:cubicBezTo>
                  <a:pt x="156798" y="44450"/>
                  <a:pt x="185274" y="65617"/>
                  <a:pt x="196809" y="94676"/>
                </a:cubicBezTo>
                <a:lnTo>
                  <a:pt x="301341" y="94676"/>
                </a:lnTo>
                <a:cubicBezTo>
                  <a:pt x="304224" y="94676"/>
                  <a:pt x="306027" y="96829"/>
                  <a:pt x="306027" y="99340"/>
                </a:cubicBezTo>
                <a:lnTo>
                  <a:pt x="306027" y="145620"/>
                </a:lnTo>
                <a:cubicBezTo>
                  <a:pt x="306027" y="148131"/>
                  <a:pt x="304224" y="150283"/>
                  <a:pt x="301341" y="150283"/>
                </a:cubicBezTo>
                <a:lnTo>
                  <a:pt x="196809" y="150283"/>
                </a:lnTo>
                <a:cubicBezTo>
                  <a:pt x="195367" y="153871"/>
                  <a:pt x="193204" y="157817"/>
                  <a:pt x="191402" y="161405"/>
                </a:cubicBezTo>
                <a:lnTo>
                  <a:pt x="231412" y="201227"/>
                </a:lnTo>
                <a:cubicBezTo>
                  <a:pt x="238261" y="208043"/>
                  <a:pt x="238261" y="219165"/>
                  <a:pt x="231412" y="225981"/>
                </a:cubicBezTo>
                <a:lnTo>
                  <a:pt x="227808" y="229569"/>
                </a:lnTo>
                <a:cubicBezTo>
                  <a:pt x="224203" y="233156"/>
                  <a:pt x="219878" y="234591"/>
                  <a:pt x="215192" y="234591"/>
                </a:cubicBezTo>
                <a:cubicBezTo>
                  <a:pt x="210866" y="234591"/>
                  <a:pt x="206181" y="233156"/>
                  <a:pt x="202936" y="229569"/>
                </a:cubicBezTo>
                <a:lnTo>
                  <a:pt x="162926" y="189747"/>
                </a:lnTo>
                <a:cubicBezTo>
                  <a:pt x="151031" y="196204"/>
                  <a:pt x="138055" y="200151"/>
                  <a:pt x="123636" y="200151"/>
                </a:cubicBezTo>
                <a:cubicBezTo>
                  <a:pt x="90474" y="200151"/>
                  <a:pt x="61998" y="179343"/>
                  <a:pt x="50824" y="150283"/>
                </a:cubicBezTo>
                <a:lnTo>
                  <a:pt x="4686" y="150283"/>
                </a:lnTo>
                <a:cubicBezTo>
                  <a:pt x="2163" y="150283"/>
                  <a:pt x="0" y="148131"/>
                  <a:pt x="0" y="145620"/>
                </a:cubicBezTo>
                <a:lnTo>
                  <a:pt x="0" y="99340"/>
                </a:lnTo>
                <a:cubicBezTo>
                  <a:pt x="0" y="96829"/>
                  <a:pt x="2163" y="94676"/>
                  <a:pt x="4686" y="94676"/>
                </a:cubicBezTo>
                <a:lnTo>
                  <a:pt x="50824" y="94676"/>
                </a:lnTo>
                <a:cubicBezTo>
                  <a:pt x="61998" y="65617"/>
                  <a:pt x="90474" y="44450"/>
                  <a:pt x="123636" y="44450"/>
                </a:cubicBezTo>
                <a:close/>
                <a:moveTo>
                  <a:pt x="23430" y="0"/>
                </a:moveTo>
                <a:lnTo>
                  <a:pt x="282958" y="0"/>
                </a:lnTo>
                <a:cubicBezTo>
                  <a:pt x="295573" y="0"/>
                  <a:pt x="306027" y="10484"/>
                  <a:pt x="306027" y="23498"/>
                </a:cubicBezTo>
                <a:lnTo>
                  <a:pt x="306027" y="68325"/>
                </a:lnTo>
                <a:cubicBezTo>
                  <a:pt x="306027" y="70856"/>
                  <a:pt x="304224" y="72664"/>
                  <a:pt x="301341" y="72664"/>
                </a:cubicBezTo>
                <a:cubicBezTo>
                  <a:pt x="298818" y="72664"/>
                  <a:pt x="297015" y="70856"/>
                  <a:pt x="297015" y="68325"/>
                </a:cubicBezTo>
                <a:lnTo>
                  <a:pt x="297015" y="23498"/>
                </a:lnTo>
                <a:cubicBezTo>
                  <a:pt x="297015" y="15545"/>
                  <a:pt x="290527" y="9399"/>
                  <a:pt x="282958" y="9399"/>
                </a:cubicBezTo>
                <a:lnTo>
                  <a:pt x="23430" y="9399"/>
                </a:lnTo>
                <a:cubicBezTo>
                  <a:pt x="15860" y="9399"/>
                  <a:pt x="9372" y="15545"/>
                  <a:pt x="9372" y="23498"/>
                </a:cubicBezTo>
                <a:lnTo>
                  <a:pt x="9372" y="68325"/>
                </a:lnTo>
                <a:cubicBezTo>
                  <a:pt x="9372" y="70856"/>
                  <a:pt x="7209" y="72664"/>
                  <a:pt x="4686" y="72664"/>
                </a:cubicBezTo>
                <a:cubicBezTo>
                  <a:pt x="2163" y="72664"/>
                  <a:pt x="0" y="70856"/>
                  <a:pt x="0" y="68325"/>
                </a:cubicBezTo>
                <a:lnTo>
                  <a:pt x="0" y="23498"/>
                </a:lnTo>
                <a:cubicBezTo>
                  <a:pt x="0" y="10484"/>
                  <a:pt x="10453" y="0"/>
                  <a:pt x="234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09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793A12-D33C-B04D-9619-482B37AD6C32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C80E57-00E1-7541-82C1-FCA6482E9945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5" name="Freeform 25">
            <a:extLst>
              <a:ext uri="{FF2B5EF4-FFF2-40B4-BE49-F238E27FC236}">
                <a16:creationId xmlns:a16="http://schemas.microsoft.com/office/drawing/2014/main" id="{D90866B5-B541-6840-9822-87757096C29C}"/>
              </a:ext>
            </a:extLst>
          </p:cNvPr>
          <p:cNvSpPr>
            <a:spLocks/>
          </p:cNvSpPr>
          <p:nvPr/>
        </p:nvSpPr>
        <p:spPr bwMode="auto">
          <a:xfrm>
            <a:off x="10707676" y="3148962"/>
            <a:ext cx="6448885" cy="6841450"/>
          </a:xfrm>
          <a:custGeom>
            <a:avLst/>
            <a:gdLst>
              <a:gd name="T0" fmla="*/ 453 w 958"/>
              <a:gd name="T1" fmla="*/ 0 h 1016"/>
              <a:gd name="T2" fmla="*/ 215 w 958"/>
              <a:gd name="T3" fmla="*/ 59 h 1016"/>
              <a:gd name="T4" fmla="*/ 304 w 958"/>
              <a:gd name="T5" fmla="*/ 119 h 1016"/>
              <a:gd name="T6" fmla="*/ 486 w 958"/>
              <a:gd name="T7" fmla="*/ 514 h 1016"/>
              <a:gd name="T8" fmla="*/ 410 w 958"/>
              <a:gd name="T9" fmla="*/ 778 h 1016"/>
              <a:gd name="T10" fmla="*/ 0 w 958"/>
              <a:gd name="T11" fmla="*/ 732 h 1016"/>
              <a:gd name="T12" fmla="*/ 209 w 958"/>
              <a:gd name="T13" fmla="*/ 960 h 1016"/>
              <a:gd name="T14" fmla="*/ 454 w 958"/>
              <a:gd name="T15" fmla="*/ 1016 h 1016"/>
              <a:gd name="T16" fmla="*/ 722 w 958"/>
              <a:gd name="T17" fmla="*/ 933 h 1016"/>
              <a:gd name="T18" fmla="*/ 958 w 958"/>
              <a:gd name="T19" fmla="*/ 505 h 1016"/>
              <a:gd name="T20" fmla="*/ 453 w 958"/>
              <a:gd name="T21" fmla="*/ 0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8" h="1016">
                <a:moveTo>
                  <a:pt x="453" y="0"/>
                </a:moveTo>
                <a:cubicBezTo>
                  <a:pt x="367" y="0"/>
                  <a:pt x="286" y="22"/>
                  <a:pt x="215" y="59"/>
                </a:cubicBezTo>
                <a:cubicBezTo>
                  <a:pt x="247" y="76"/>
                  <a:pt x="276" y="96"/>
                  <a:pt x="304" y="119"/>
                </a:cubicBezTo>
                <a:cubicBezTo>
                  <a:pt x="416" y="212"/>
                  <a:pt x="497" y="358"/>
                  <a:pt x="486" y="514"/>
                </a:cubicBezTo>
                <a:cubicBezTo>
                  <a:pt x="480" y="602"/>
                  <a:pt x="481" y="677"/>
                  <a:pt x="410" y="778"/>
                </a:cubicBezTo>
                <a:cubicBezTo>
                  <a:pt x="154" y="1002"/>
                  <a:pt x="0" y="732"/>
                  <a:pt x="0" y="732"/>
                </a:cubicBezTo>
                <a:cubicBezTo>
                  <a:pt x="27" y="877"/>
                  <a:pt x="209" y="960"/>
                  <a:pt x="209" y="960"/>
                </a:cubicBezTo>
                <a:cubicBezTo>
                  <a:pt x="278" y="996"/>
                  <a:pt x="370" y="1016"/>
                  <a:pt x="454" y="1016"/>
                </a:cubicBezTo>
                <a:cubicBezTo>
                  <a:pt x="553" y="1016"/>
                  <a:pt x="644" y="982"/>
                  <a:pt x="722" y="933"/>
                </a:cubicBezTo>
                <a:cubicBezTo>
                  <a:pt x="864" y="843"/>
                  <a:pt x="958" y="685"/>
                  <a:pt x="958" y="505"/>
                </a:cubicBezTo>
                <a:cubicBezTo>
                  <a:pt x="958" y="226"/>
                  <a:pt x="732" y="0"/>
                  <a:pt x="45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6" name="Freeform 26">
            <a:extLst>
              <a:ext uri="{FF2B5EF4-FFF2-40B4-BE49-F238E27FC236}">
                <a16:creationId xmlns:a16="http://schemas.microsoft.com/office/drawing/2014/main" id="{D40A3AF6-C9DE-6D49-B2EF-F08C2C58B401}"/>
              </a:ext>
            </a:extLst>
          </p:cNvPr>
          <p:cNvSpPr>
            <a:spLocks noEditPoints="1"/>
          </p:cNvSpPr>
          <p:nvPr/>
        </p:nvSpPr>
        <p:spPr bwMode="auto">
          <a:xfrm>
            <a:off x="7221086" y="3177409"/>
            <a:ext cx="6855675" cy="6349321"/>
          </a:xfrm>
          <a:custGeom>
            <a:avLst/>
            <a:gdLst>
              <a:gd name="T0" fmla="*/ 692 w 1018"/>
              <a:gd name="T1" fmla="*/ 395 h 943"/>
              <a:gd name="T2" fmla="*/ 694 w 1018"/>
              <a:gd name="T3" fmla="*/ 397 h 943"/>
              <a:gd name="T4" fmla="*/ 694 w 1018"/>
              <a:gd name="T5" fmla="*/ 397 h 943"/>
              <a:gd name="T6" fmla="*/ 739 w 1018"/>
              <a:gd name="T7" fmla="*/ 393 h 943"/>
              <a:gd name="T8" fmla="*/ 972 w 1018"/>
              <a:gd name="T9" fmla="*/ 627 h 943"/>
              <a:gd name="T10" fmla="*/ 872 w 1018"/>
              <a:gd name="T11" fmla="*/ 818 h 943"/>
              <a:gd name="T12" fmla="*/ 872 w 1018"/>
              <a:gd name="T13" fmla="*/ 818 h 943"/>
              <a:gd name="T14" fmla="*/ 931 w 1018"/>
              <a:gd name="T15" fmla="*/ 774 h 943"/>
              <a:gd name="T16" fmla="*/ 1007 w 1018"/>
              <a:gd name="T17" fmla="*/ 510 h 943"/>
              <a:gd name="T18" fmla="*/ 825 w 1018"/>
              <a:gd name="T19" fmla="*/ 115 h 943"/>
              <a:gd name="T20" fmla="*/ 736 w 1018"/>
              <a:gd name="T21" fmla="*/ 55 h 943"/>
              <a:gd name="T22" fmla="*/ 735 w 1018"/>
              <a:gd name="T23" fmla="*/ 56 h 943"/>
              <a:gd name="T24" fmla="*/ 504 w 1018"/>
              <a:gd name="T25" fmla="*/ 0 h 943"/>
              <a:gd name="T26" fmla="*/ 0 w 1018"/>
              <a:gd name="T27" fmla="*/ 504 h 943"/>
              <a:gd name="T28" fmla="*/ 237 w 1018"/>
              <a:gd name="T29" fmla="*/ 932 h 943"/>
              <a:gd name="T30" fmla="*/ 257 w 1018"/>
              <a:gd name="T31" fmla="*/ 943 h 943"/>
              <a:gd name="T32" fmla="*/ 255 w 1018"/>
              <a:gd name="T33" fmla="*/ 898 h 943"/>
              <a:gd name="T34" fmla="*/ 692 w 1018"/>
              <a:gd name="T35" fmla="*/ 395 h 943"/>
              <a:gd name="T36" fmla="*/ 963 w 1018"/>
              <a:gd name="T37" fmla="*/ 713 h 943"/>
              <a:gd name="T38" fmla="*/ 963 w 1018"/>
              <a:gd name="T39" fmla="*/ 714 h 943"/>
              <a:gd name="T40" fmla="*/ 963 w 1018"/>
              <a:gd name="T41" fmla="*/ 71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18" h="943">
                <a:moveTo>
                  <a:pt x="692" y="395"/>
                </a:moveTo>
                <a:cubicBezTo>
                  <a:pt x="692" y="395"/>
                  <a:pt x="694" y="397"/>
                  <a:pt x="694" y="397"/>
                </a:cubicBezTo>
                <a:cubicBezTo>
                  <a:pt x="694" y="397"/>
                  <a:pt x="694" y="397"/>
                  <a:pt x="694" y="397"/>
                </a:cubicBezTo>
                <a:cubicBezTo>
                  <a:pt x="708" y="394"/>
                  <a:pt x="723" y="393"/>
                  <a:pt x="739" y="393"/>
                </a:cubicBezTo>
                <a:cubicBezTo>
                  <a:pt x="868" y="393"/>
                  <a:pt x="972" y="498"/>
                  <a:pt x="972" y="627"/>
                </a:cubicBezTo>
                <a:cubicBezTo>
                  <a:pt x="972" y="706"/>
                  <a:pt x="933" y="776"/>
                  <a:pt x="872" y="818"/>
                </a:cubicBezTo>
                <a:cubicBezTo>
                  <a:pt x="872" y="818"/>
                  <a:pt x="872" y="818"/>
                  <a:pt x="872" y="818"/>
                </a:cubicBezTo>
                <a:cubicBezTo>
                  <a:pt x="891" y="806"/>
                  <a:pt x="911" y="792"/>
                  <a:pt x="931" y="774"/>
                </a:cubicBezTo>
                <a:cubicBezTo>
                  <a:pt x="1002" y="673"/>
                  <a:pt x="1001" y="598"/>
                  <a:pt x="1007" y="510"/>
                </a:cubicBezTo>
                <a:cubicBezTo>
                  <a:pt x="1018" y="354"/>
                  <a:pt x="937" y="208"/>
                  <a:pt x="825" y="115"/>
                </a:cubicBezTo>
                <a:cubicBezTo>
                  <a:pt x="797" y="92"/>
                  <a:pt x="768" y="72"/>
                  <a:pt x="736" y="55"/>
                </a:cubicBezTo>
                <a:cubicBezTo>
                  <a:pt x="735" y="56"/>
                  <a:pt x="735" y="56"/>
                  <a:pt x="735" y="56"/>
                </a:cubicBezTo>
                <a:cubicBezTo>
                  <a:pt x="666" y="20"/>
                  <a:pt x="588" y="0"/>
                  <a:pt x="504" y="0"/>
                </a:cubicBezTo>
                <a:cubicBezTo>
                  <a:pt x="226" y="0"/>
                  <a:pt x="0" y="226"/>
                  <a:pt x="0" y="504"/>
                </a:cubicBezTo>
                <a:cubicBezTo>
                  <a:pt x="0" y="685"/>
                  <a:pt x="95" y="843"/>
                  <a:pt x="237" y="932"/>
                </a:cubicBezTo>
                <a:cubicBezTo>
                  <a:pt x="244" y="936"/>
                  <a:pt x="250" y="940"/>
                  <a:pt x="257" y="943"/>
                </a:cubicBezTo>
                <a:cubicBezTo>
                  <a:pt x="256" y="928"/>
                  <a:pt x="255" y="913"/>
                  <a:pt x="255" y="898"/>
                </a:cubicBezTo>
                <a:cubicBezTo>
                  <a:pt x="255" y="643"/>
                  <a:pt x="449" y="433"/>
                  <a:pt x="692" y="395"/>
                </a:cubicBezTo>
                <a:close/>
                <a:moveTo>
                  <a:pt x="963" y="713"/>
                </a:moveTo>
                <a:cubicBezTo>
                  <a:pt x="963" y="714"/>
                  <a:pt x="963" y="714"/>
                  <a:pt x="963" y="714"/>
                </a:cubicBezTo>
                <a:cubicBezTo>
                  <a:pt x="963" y="714"/>
                  <a:pt x="963" y="713"/>
                  <a:pt x="963" y="7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7" name="Freeform 27">
            <a:extLst>
              <a:ext uri="{FF2B5EF4-FFF2-40B4-BE49-F238E27FC236}">
                <a16:creationId xmlns:a16="http://schemas.microsoft.com/office/drawing/2014/main" id="{3AD563FA-BC5C-D947-8AA3-31FCCEE74043}"/>
              </a:ext>
            </a:extLst>
          </p:cNvPr>
          <p:cNvSpPr>
            <a:spLocks/>
          </p:cNvSpPr>
          <p:nvPr/>
        </p:nvSpPr>
        <p:spPr bwMode="auto">
          <a:xfrm>
            <a:off x="8915530" y="5837183"/>
            <a:ext cx="6869896" cy="6821539"/>
          </a:xfrm>
          <a:custGeom>
            <a:avLst/>
            <a:gdLst>
              <a:gd name="T0" fmla="*/ 325 w 1020"/>
              <a:gd name="T1" fmla="*/ 421 h 1013"/>
              <a:gd name="T2" fmla="*/ 249 w 1020"/>
              <a:gd name="T3" fmla="*/ 230 h 1013"/>
              <a:gd name="T4" fmla="*/ 439 w 1020"/>
              <a:gd name="T5" fmla="*/ 2 h 1013"/>
              <a:gd name="T6" fmla="*/ 437 w 1020"/>
              <a:gd name="T7" fmla="*/ 0 h 1013"/>
              <a:gd name="T8" fmla="*/ 0 w 1020"/>
              <a:gd name="T9" fmla="*/ 503 h 1013"/>
              <a:gd name="T10" fmla="*/ 510 w 1020"/>
              <a:gd name="T11" fmla="*/ 1013 h 1013"/>
              <a:gd name="T12" fmla="*/ 1020 w 1020"/>
              <a:gd name="T13" fmla="*/ 503 h 1013"/>
              <a:gd name="T14" fmla="*/ 325 w 1020"/>
              <a:gd name="T15" fmla="*/ 421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0" h="1013">
                <a:moveTo>
                  <a:pt x="325" y="421"/>
                </a:moveTo>
                <a:cubicBezTo>
                  <a:pt x="325" y="421"/>
                  <a:pt x="249" y="349"/>
                  <a:pt x="249" y="230"/>
                </a:cubicBezTo>
                <a:cubicBezTo>
                  <a:pt x="249" y="116"/>
                  <a:pt x="322" y="34"/>
                  <a:pt x="439" y="2"/>
                </a:cubicBezTo>
                <a:cubicBezTo>
                  <a:pt x="439" y="2"/>
                  <a:pt x="437" y="0"/>
                  <a:pt x="437" y="0"/>
                </a:cubicBezTo>
                <a:cubicBezTo>
                  <a:pt x="194" y="38"/>
                  <a:pt x="0" y="248"/>
                  <a:pt x="0" y="503"/>
                </a:cubicBezTo>
                <a:cubicBezTo>
                  <a:pt x="0" y="785"/>
                  <a:pt x="228" y="1013"/>
                  <a:pt x="510" y="1013"/>
                </a:cubicBezTo>
                <a:cubicBezTo>
                  <a:pt x="792" y="1013"/>
                  <a:pt x="1020" y="785"/>
                  <a:pt x="1020" y="503"/>
                </a:cubicBezTo>
                <a:cubicBezTo>
                  <a:pt x="1020" y="503"/>
                  <a:pt x="679" y="804"/>
                  <a:pt x="325" y="42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24" name="Freeform 893">
            <a:extLst>
              <a:ext uri="{FF2B5EF4-FFF2-40B4-BE49-F238E27FC236}">
                <a16:creationId xmlns:a16="http://schemas.microsoft.com/office/drawing/2014/main" id="{2A06592A-1B97-F04D-992B-96AB5A58E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264" y="4674891"/>
            <a:ext cx="1156299" cy="1162292"/>
          </a:xfrm>
          <a:custGeom>
            <a:avLst/>
            <a:gdLst/>
            <a:ahLst/>
            <a:cxnLst/>
            <a:rect l="0" t="0" r="r" b="b"/>
            <a:pathLst>
              <a:path w="306026" h="307613">
                <a:moveTo>
                  <a:pt x="9310" y="263095"/>
                </a:moveTo>
                <a:lnTo>
                  <a:pt x="9310" y="296565"/>
                </a:lnTo>
                <a:lnTo>
                  <a:pt x="38315" y="296565"/>
                </a:lnTo>
                <a:lnTo>
                  <a:pt x="38315" y="263095"/>
                </a:lnTo>
                <a:lnTo>
                  <a:pt x="9310" y="263095"/>
                </a:lnTo>
                <a:close/>
                <a:moveTo>
                  <a:pt x="4655" y="254000"/>
                </a:moveTo>
                <a:lnTo>
                  <a:pt x="42970" y="254000"/>
                </a:lnTo>
                <a:cubicBezTo>
                  <a:pt x="45476" y="254000"/>
                  <a:pt x="47267" y="255819"/>
                  <a:pt x="47267" y="258366"/>
                </a:cubicBezTo>
                <a:lnTo>
                  <a:pt x="47267" y="301294"/>
                </a:lnTo>
                <a:cubicBezTo>
                  <a:pt x="47267" y="303841"/>
                  <a:pt x="45476" y="306023"/>
                  <a:pt x="42970" y="306023"/>
                </a:cubicBezTo>
                <a:lnTo>
                  <a:pt x="4655" y="306023"/>
                </a:lnTo>
                <a:cubicBezTo>
                  <a:pt x="2148" y="306023"/>
                  <a:pt x="0" y="303841"/>
                  <a:pt x="0" y="301294"/>
                </a:cubicBezTo>
                <a:lnTo>
                  <a:pt x="0" y="258366"/>
                </a:lnTo>
                <a:cubicBezTo>
                  <a:pt x="0" y="255819"/>
                  <a:pt x="2148" y="254000"/>
                  <a:pt x="4655" y="254000"/>
                </a:cubicBezTo>
                <a:close/>
                <a:moveTo>
                  <a:pt x="85441" y="233169"/>
                </a:moveTo>
                <a:lnTo>
                  <a:pt x="85441" y="296696"/>
                </a:lnTo>
                <a:lnTo>
                  <a:pt x="114584" y="296696"/>
                </a:lnTo>
                <a:lnTo>
                  <a:pt x="114584" y="233169"/>
                </a:lnTo>
                <a:lnTo>
                  <a:pt x="85441" y="233169"/>
                </a:lnTo>
                <a:close/>
                <a:moveTo>
                  <a:pt x="80820" y="223837"/>
                </a:moveTo>
                <a:lnTo>
                  <a:pt x="118849" y="223837"/>
                </a:lnTo>
                <a:cubicBezTo>
                  <a:pt x="121693" y="223837"/>
                  <a:pt x="123470" y="225991"/>
                  <a:pt x="123470" y="228503"/>
                </a:cubicBezTo>
                <a:lnTo>
                  <a:pt x="123470" y="301362"/>
                </a:lnTo>
                <a:cubicBezTo>
                  <a:pt x="123470" y="303875"/>
                  <a:pt x="121693" y="306028"/>
                  <a:pt x="118849" y="306028"/>
                </a:cubicBezTo>
                <a:lnTo>
                  <a:pt x="80820" y="306028"/>
                </a:lnTo>
                <a:cubicBezTo>
                  <a:pt x="78333" y="306028"/>
                  <a:pt x="76200" y="303875"/>
                  <a:pt x="76200" y="301362"/>
                </a:cubicBezTo>
                <a:lnTo>
                  <a:pt x="76200" y="228503"/>
                </a:lnTo>
                <a:cubicBezTo>
                  <a:pt x="76200" y="225991"/>
                  <a:pt x="78333" y="223837"/>
                  <a:pt x="80820" y="223837"/>
                </a:cubicBezTo>
                <a:close/>
                <a:moveTo>
                  <a:pt x="163465" y="177323"/>
                </a:moveTo>
                <a:lnTo>
                  <a:pt x="163465" y="298203"/>
                </a:lnTo>
                <a:lnTo>
                  <a:pt x="193357" y="298203"/>
                </a:lnTo>
                <a:lnTo>
                  <a:pt x="193357" y="177323"/>
                </a:lnTo>
                <a:lnTo>
                  <a:pt x="163465" y="177323"/>
                </a:lnTo>
                <a:close/>
                <a:moveTo>
                  <a:pt x="158726" y="168275"/>
                </a:moveTo>
                <a:lnTo>
                  <a:pt x="198096" y="168275"/>
                </a:lnTo>
                <a:cubicBezTo>
                  <a:pt x="200648" y="168275"/>
                  <a:pt x="202836" y="170085"/>
                  <a:pt x="202836" y="172980"/>
                </a:cubicBezTo>
                <a:lnTo>
                  <a:pt x="202836" y="302908"/>
                </a:lnTo>
                <a:cubicBezTo>
                  <a:pt x="202836" y="305442"/>
                  <a:pt x="200648" y="307613"/>
                  <a:pt x="198096" y="307613"/>
                </a:cubicBezTo>
                <a:lnTo>
                  <a:pt x="158726" y="307613"/>
                </a:lnTo>
                <a:cubicBezTo>
                  <a:pt x="156174" y="307613"/>
                  <a:pt x="153987" y="305442"/>
                  <a:pt x="153987" y="302908"/>
                </a:cubicBezTo>
                <a:lnTo>
                  <a:pt x="153987" y="172980"/>
                </a:lnTo>
                <a:cubicBezTo>
                  <a:pt x="153987" y="170085"/>
                  <a:pt x="156174" y="168275"/>
                  <a:pt x="158726" y="168275"/>
                </a:cubicBezTo>
                <a:close/>
                <a:moveTo>
                  <a:pt x="63442" y="134937"/>
                </a:moveTo>
                <a:lnTo>
                  <a:pt x="126784" y="134937"/>
                </a:lnTo>
                <a:cubicBezTo>
                  <a:pt x="127870" y="134937"/>
                  <a:pt x="129318" y="135667"/>
                  <a:pt x="130042" y="136396"/>
                </a:cubicBezTo>
                <a:lnTo>
                  <a:pt x="147053" y="153172"/>
                </a:lnTo>
                <a:cubicBezTo>
                  <a:pt x="148863" y="155360"/>
                  <a:pt x="148863" y="158278"/>
                  <a:pt x="147053" y="160102"/>
                </a:cubicBezTo>
                <a:cubicBezTo>
                  <a:pt x="145967" y="161196"/>
                  <a:pt x="144882" y="161560"/>
                  <a:pt x="143796" y="161560"/>
                </a:cubicBezTo>
                <a:cubicBezTo>
                  <a:pt x="142348" y="161560"/>
                  <a:pt x="141262" y="161196"/>
                  <a:pt x="140176" y="160102"/>
                </a:cubicBezTo>
                <a:lnTo>
                  <a:pt x="124612" y="144419"/>
                </a:lnTo>
                <a:lnTo>
                  <a:pt x="63442" y="144419"/>
                </a:lnTo>
                <a:cubicBezTo>
                  <a:pt x="60909" y="144419"/>
                  <a:pt x="58737" y="142231"/>
                  <a:pt x="58737" y="139678"/>
                </a:cubicBezTo>
                <a:cubicBezTo>
                  <a:pt x="58737" y="137125"/>
                  <a:pt x="60909" y="134937"/>
                  <a:pt x="63442" y="134937"/>
                </a:cubicBezTo>
                <a:close/>
                <a:moveTo>
                  <a:pt x="63377" y="106362"/>
                </a:moveTo>
                <a:lnTo>
                  <a:pt x="114065" y="106362"/>
                </a:lnTo>
                <a:cubicBezTo>
                  <a:pt x="116920" y="106362"/>
                  <a:pt x="118705" y="108479"/>
                  <a:pt x="118705" y="110948"/>
                </a:cubicBezTo>
                <a:cubicBezTo>
                  <a:pt x="118705" y="113418"/>
                  <a:pt x="116920" y="115534"/>
                  <a:pt x="114065" y="115534"/>
                </a:cubicBezTo>
                <a:lnTo>
                  <a:pt x="63377" y="115534"/>
                </a:lnTo>
                <a:cubicBezTo>
                  <a:pt x="60879" y="115534"/>
                  <a:pt x="58737" y="113418"/>
                  <a:pt x="58737" y="110948"/>
                </a:cubicBezTo>
                <a:cubicBezTo>
                  <a:pt x="58737" y="108479"/>
                  <a:pt x="60879" y="106362"/>
                  <a:pt x="63377" y="106362"/>
                </a:cubicBezTo>
                <a:close/>
                <a:moveTo>
                  <a:pt x="255406" y="86811"/>
                </a:moveTo>
                <a:lnTo>
                  <a:pt x="220334" y="124842"/>
                </a:lnTo>
                <a:lnTo>
                  <a:pt x="235882" y="124842"/>
                </a:lnTo>
                <a:cubicBezTo>
                  <a:pt x="238413" y="124842"/>
                  <a:pt x="240582" y="126995"/>
                  <a:pt x="240582" y="129147"/>
                </a:cubicBezTo>
                <a:lnTo>
                  <a:pt x="240582" y="296700"/>
                </a:lnTo>
                <a:lnTo>
                  <a:pt x="269869" y="296700"/>
                </a:lnTo>
                <a:lnTo>
                  <a:pt x="269869" y="129147"/>
                </a:lnTo>
                <a:cubicBezTo>
                  <a:pt x="269869" y="126995"/>
                  <a:pt x="272038" y="124842"/>
                  <a:pt x="274569" y="124842"/>
                </a:cubicBezTo>
                <a:lnTo>
                  <a:pt x="290117" y="124842"/>
                </a:lnTo>
                <a:lnTo>
                  <a:pt x="255406" y="86811"/>
                </a:lnTo>
                <a:close/>
                <a:moveTo>
                  <a:pt x="63377" y="79375"/>
                </a:moveTo>
                <a:lnTo>
                  <a:pt x="114065" y="79375"/>
                </a:lnTo>
                <a:cubicBezTo>
                  <a:pt x="116920" y="79375"/>
                  <a:pt x="118705" y="81492"/>
                  <a:pt x="118705" y="83961"/>
                </a:cubicBezTo>
                <a:cubicBezTo>
                  <a:pt x="118705" y="86431"/>
                  <a:pt x="116920" y="88547"/>
                  <a:pt x="114065" y="88547"/>
                </a:cubicBezTo>
                <a:lnTo>
                  <a:pt x="63377" y="88547"/>
                </a:lnTo>
                <a:cubicBezTo>
                  <a:pt x="60879" y="88547"/>
                  <a:pt x="58737" y="86431"/>
                  <a:pt x="58737" y="83961"/>
                </a:cubicBezTo>
                <a:cubicBezTo>
                  <a:pt x="58737" y="81492"/>
                  <a:pt x="60879" y="79375"/>
                  <a:pt x="63377" y="79375"/>
                </a:cubicBezTo>
                <a:close/>
                <a:moveTo>
                  <a:pt x="251791" y="76765"/>
                </a:moveTo>
                <a:cubicBezTo>
                  <a:pt x="253598" y="74612"/>
                  <a:pt x="256853" y="74612"/>
                  <a:pt x="258660" y="76765"/>
                </a:cubicBezTo>
                <a:lnTo>
                  <a:pt x="304218" y="126277"/>
                </a:lnTo>
                <a:cubicBezTo>
                  <a:pt x="305302" y="127712"/>
                  <a:pt x="306026" y="129506"/>
                  <a:pt x="304941" y="131300"/>
                </a:cubicBezTo>
                <a:cubicBezTo>
                  <a:pt x="304218" y="132735"/>
                  <a:pt x="302771" y="134170"/>
                  <a:pt x="300602" y="134170"/>
                </a:cubicBezTo>
                <a:lnTo>
                  <a:pt x="279270" y="134170"/>
                </a:lnTo>
                <a:lnTo>
                  <a:pt x="279270" y="301364"/>
                </a:lnTo>
                <a:cubicBezTo>
                  <a:pt x="279270" y="303876"/>
                  <a:pt x="277100" y="306028"/>
                  <a:pt x="274569" y="306028"/>
                </a:cubicBezTo>
                <a:lnTo>
                  <a:pt x="235882" y="306028"/>
                </a:lnTo>
                <a:cubicBezTo>
                  <a:pt x="233351" y="306028"/>
                  <a:pt x="231181" y="303876"/>
                  <a:pt x="231181" y="301364"/>
                </a:cubicBezTo>
                <a:lnTo>
                  <a:pt x="231181" y="134170"/>
                </a:lnTo>
                <a:lnTo>
                  <a:pt x="209849" y="134170"/>
                </a:lnTo>
                <a:cubicBezTo>
                  <a:pt x="208041" y="134170"/>
                  <a:pt x="206233" y="132735"/>
                  <a:pt x="205510" y="131300"/>
                </a:cubicBezTo>
                <a:cubicBezTo>
                  <a:pt x="204787" y="129506"/>
                  <a:pt x="204787" y="127712"/>
                  <a:pt x="206233" y="126277"/>
                </a:cubicBezTo>
                <a:lnTo>
                  <a:pt x="251791" y="76765"/>
                </a:lnTo>
                <a:close/>
                <a:moveTo>
                  <a:pt x="272873" y="25513"/>
                </a:moveTo>
                <a:cubicBezTo>
                  <a:pt x="274637" y="23812"/>
                  <a:pt x="277459" y="23812"/>
                  <a:pt x="279223" y="25513"/>
                </a:cubicBezTo>
                <a:cubicBezTo>
                  <a:pt x="280282" y="26193"/>
                  <a:pt x="280634" y="27554"/>
                  <a:pt x="280634" y="28574"/>
                </a:cubicBezTo>
                <a:cubicBezTo>
                  <a:pt x="280634" y="29595"/>
                  <a:pt x="280282" y="30956"/>
                  <a:pt x="279223" y="31636"/>
                </a:cubicBezTo>
                <a:cubicBezTo>
                  <a:pt x="278518" y="32657"/>
                  <a:pt x="277107" y="32997"/>
                  <a:pt x="276048" y="32997"/>
                </a:cubicBezTo>
                <a:cubicBezTo>
                  <a:pt x="274637" y="32997"/>
                  <a:pt x="273579" y="32657"/>
                  <a:pt x="272873" y="31636"/>
                </a:cubicBezTo>
                <a:cubicBezTo>
                  <a:pt x="271815" y="30956"/>
                  <a:pt x="271462" y="29595"/>
                  <a:pt x="271462" y="28574"/>
                </a:cubicBezTo>
                <a:cubicBezTo>
                  <a:pt x="271462" y="27554"/>
                  <a:pt x="271815" y="26193"/>
                  <a:pt x="272873" y="25513"/>
                </a:cubicBezTo>
                <a:close/>
                <a:moveTo>
                  <a:pt x="222426" y="25513"/>
                </a:moveTo>
                <a:cubicBezTo>
                  <a:pt x="223837" y="23812"/>
                  <a:pt x="226659" y="23812"/>
                  <a:pt x="228776" y="25513"/>
                </a:cubicBezTo>
                <a:cubicBezTo>
                  <a:pt x="229482" y="26193"/>
                  <a:pt x="229834" y="27554"/>
                  <a:pt x="229834" y="28574"/>
                </a:cubicBezTo>
                <a:cubicBezTo>
                  <a:pt x="229834" y="29595"/>
                  <a:pt x="229482" y="30956"/>
                  <a:pt x="228776" y="31636"/>
                </a:cubicBezTo>
                <a:cubicBezTo>
                  <a:pt x="227718" y="32657"/>
                  <a:pt x="226659" y="32997"/>
                  <a:pt x="225248" y="32997"/>
                </a:cubicBezTo>
                <a:cubicBezTo>
                  <a:pt x="224190" y="32997"/>
                  <a:pt x="223132" y="32657"/>
                  <a:pt x="222426" y="31636"/>
                </a:cubicBezTo>
                <a:cubicBezTo>
                  <a:pt x="221368" y="30956"/>
                  <a:pt x="220662" y="29595"/>
                  <a:pt x="220662" y="28574"/>
                </a:cubicBezTo>
                <a:cubicBezTo>
                  <a:pt x="220662" y="27554"/>
                  <a:pt x="221368" y="26193"/>
                  <a:pt x="222426" y="25513"/>
                </a:cubicBezTo>
                <a:close/>
                <a:moveTo>
                  <a:pt x="250825" y="23812"/>
                </a:moveTo>
                <a:cubicBezTo>
                  <a:pt x="253389" y="23812"/>
                  <a:pt x="255221" y="25644"/>
                  <a:pt x="255221" y="28208"/>
                </a:cubicBezTo>
                <a:cubicBezTo>
                  <a:pt x="255221" y="31139"/>
                  <a:pt x="253389" y="32971"/>
                  <a:pt x="250825" y="32971"/>
                </a:cubicBezTo>
                <a:cubicBezTo>
                  <a:pt x="247894" y="32971"/>
                  <a:pt x="246062" y="31139"/>
                  <a:pt x="246062" y="28208"/>
                </a:cubicBezTo>
                <a:cubicBezTo>
                  <a:pt x="246062" y="25644"/>
                  <a:pt x="247894" y="23812"/>
                  <a:pt x="250825" y="23812"/>
                </a:cubicBezTo>
                <a:close/>
                <a:moveTo>
                  <a:pt x="9383" y="9389"/>
                </a:moveTo>
                <a:lnTo>
                  <a:pt x="9383" y="46585"/>
                </a:lnTo>
                <a:lnTo>
                  <a:pt x="296643" y="46585"/>
                </a:lnTo>
                <a:lnTo>
                  <a:pt x="296643" y="9389"/>
                </a:lnTo>
                <a:lnTo>
                  <a:pt x="9383" y="9389"/>
                </a:lnTo>
                <a:close/>
                <a:moveTo>
                  <a:pt x="4691" y="0"/>
                </a:moveTo>
                <a:lnTo>
                  <a:pt x="301335" y="0"/>
                </a:lnTo>
                <a:cubicBezTo>
                  <a:pt x="303861" y="0"/>
                  <a:pt x="306026" y="2167"/>
                  <a:pt x="306026" y="4695"/>
                </a:cubicBezTo>
                <a:lnTo>
                  <a:pt x="306026" y="51280"/>
                </a:lnTo>
                <a:lnTo>
                  <a:pt x="306026" y="91726"/>
                </a:lnTo>
                <a:cubicBezTo>
                  <a:pt x="306026" y="94254"/>
                  <a:pt x="303861" y="96421"/>
                  <a:pt x="301335" y="96421"/>
                </a:cubicBezTo>
                <a:cubicBezTo>
                  <a:pt x="299169" y="96421"/>
                  <a:pt x="296643" y="94254"/>
                  <a:pt x="296643" y="91726"/>
                </a:cubicBezTo>
                <a:lnTo>
                  <a:pt x="296643" y="55613"/>
                </a:lnTo>
                <a:lnTo>
                  <a:pt x="9383" y="55613"/>
                </a:lnTo>
                <a:lnTo>
                  <a:pt x="9383" y="231481"/>
                </a:lnTo>
                <a:cubicBezTo>
                  <a:pt x="9383" y="234009"/>
                  <a:pt x="7218" y="236176"/>
                  <a:pt x="4691" y="236176"/>
                </a:cubicBezTo>
                <a:cubicBezTo>
                  <a:pt x="2165" y="236176"/>
                  <a:pt x="0" y="234009"/>
                  <a:pt x="0" y="231481"/>
                </a:cubicBezTo>
                <a:lnTo>
                  <a:pt x="0" y="51280"/>
                </a:lnTo>
                <a:lnTo>
                  <a:pt x="0" y="4695"/>
                </a:lnTo>
                <a:cubicBezTo>
                  <a:pt x="0" y="2167"/>
                  <a:pt x="2165" y="0"/>
                  <a:pt x="46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Freeform 894">
            <a:extLst>
              <a:ext uri="{FF2B5EF4-FFF2-40B4-BE49-F238E27FC236}">
                <a16:creationId xmlns:a16="http://schemas.microsoft.com/office/drawing/2014/main" id="{EE5ADD99-8A6F-DF46-8C1C-92EF0AA4A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958" y="5839390"/>
            <a:ext cx="1156299" cy="1156299"/>
          </a:xfrm>
          <a:custGeom>
            <a:avLst/>
            <a:gdLst/>
            <a:ahLst/>
            <a:cxnLst/>
            <a:rect l="0" t="0" r="r" b="b"/>
            <a:pathLst>
              <a:path w="306027" h="306026">
                <a:moveTo>
                  <a:pt x="158682" y="198437"/>
                </a:moveTo>
                <a:lnTo>
                  <a:pt x="217194" y="198437"/>
                </a:lnTo>
                <a:cubicBezTo>
                  <a:pt x="219361" y="198437"/>
                  <a:pt x="221889" y="200269"/>
                  <a:pt x="221889" y="202833"/>
                </a:cubicBezTo>
                <a:cubicBezTo>
                  <a:pt x="221889" y="205764"/>
                  <a:pt x="219361" y="207596"/>
                  <a:pt x="217194" y="207596"/>
                </a:cubicBezTo>
                <a:lnTo>
                  <a:pt x="158682" y="207596"/>
                </a:lnTo>
                <a:cubicBezTo>
                  <a:pt x="155793" y="207596"/>
                  <a:pt x="153987" y="205764"/>
                  <a:pt x="153987" y="202833"/>
                </a:cubicBezTo>
                <a:cubicBezTo>
                  <a:pt x="153987" y="200269"/>
                  <a:pt x="155793" y="198437"/>
                  <a:pt x="158682" y="198437"/>
                </a:cubicBezTo>
                <a:close/>
                <a:moveTo>
                  <a:pt x="93560" y="198437"/>
                </a:moveTo>
                <a:lnTo>
                  <a:pt x="128332" y="198437"/>
                </a:lnTo>
                <a:cubicBezTo>
                  <a:pt x="130841" y="198437"/>
                  <a:pt x="132992" y="200269"/>
                  <a:pt x="132992" y="202833"/>
                </a:cubicBezTo>
                <a:cubicBezTo>
                  <a:pt x="132992" y="205764"/>
                  <a:pt x="130841" y="207596"/>
                  <a:pt x="128332" y="207596"/>
                </a:cubicBezTo>
                <a:lnTo>
                  <a:pt x="93560" y="207596"/>
                </a:lnTo>
                <a:cubicBezTo>
                  <a:pt x="91051" y="207596"/>
                  <a:pt x="88900" y="205764"/>
                  <a:pt x="88900" y="202833"/>
                </a:cubicBezTo>
                <a:cubicBezTo>
                  <a:pt x="88900" y="200269"/>
                  <a:pt x="91051" y="198437"/>
                  <a:pt x="93560" y="198437"/>
                </a:cubicBezTo>
                <a:close/>
                <a:moveTo>
                  <a:pt x="195220" y="166687"/>
                </a:moveTo>
                <a:lnTo>
                  <a:pt x="253679" y="166687"/>
                </a:lnTo>
                <a:cubicBezTo>
                  <a:pt x="256220" y="166687"/>
                  <a:pt x="258399" y="168804"/>
                  <a:pt x="258399" y="171273"/>
                </a:cubicBezTo>
                <a:cubicBezTo>
                  <a:pt x="258399" y="173390"/>
                  <a:pt x="256220" y="175859"/>
                  <a:pt x="253679" y="175859"/>
                </a:cubicBezTo>
                <a:lnTo>
                  <a:pt x="195220" y="175859"/>
                </a:lnTo>
                <a:cubicBezTo>
                  <a:pt x="192679" y="175859"/>
                  <a:pt x="190500" y="173390"/>
                  <a:pt x="190500" y="171273"/>
                </a:cubicBezTo>
                <a:cubicBezTo>
                  <a:pt x="190500" y="168804"/>
                  <a:pt x="192679" y="166687"/>
                  <a:pt x="195220" y="166687"/>
                </a:cubicBezTo>
                <a:close/>
                <a:moveTo>
                  <a:pt x="93537" y="166687"/>
                </a:moveTo>
                <a:lnTo>
                  <a:pt x="164869" y="166687"/>
                </a:lnTo>
                <a:cubicBezTo>
                  <a:pt x="167366" y="166687"/>
                  <a:pt x="169505" y="168804"/>
                  <a:pt x="169505" y="171273"/>
                </a:cubicBezTo>
                <a:cubicBezTo>
                  <a:pt x="169505" y="173390"/>
                  <a:pt x="167366" y="175859"/>
                  <a:pt x="164869" y="175859"/>
                </a:cubicBezTo>
                <a:lnTo>
                  <a:pt x="93537" y="175859"/>
                </a:lnTo>
                <a:cubicBezTo>
                  <a:pt x="91040" y="175859"/>
                  <a:pt x="88900" y="173390"/>
                  <a:pt x="88900" y="171273"/>
                </a:cubicBezTo>
                <a:cubicBezTo>
                  <a:pt x="88900" y="168804"/>
                  <a:pt x="91040" y="166687"/>
                  <a:pt x="93537" y="166687"/>
                </a:cubicBezTo>
                <a:close/>
                <a:moveTo>
                  <a:pt x="222070" y="91603"/>
                </a:moveTo>
                <a:lnTo>
                  <a:pt x="216674" y="102707"/>
                </a:lnTo>
                <a:cubicBezTo>
                  <a:pt x="215954" y="104140"/>
                  <a:pt x="214515" y="105214"/>
                  <a:pt x="213077" y="105214"/>
                </a:cubicBezTo>
                <a:lnTo>
                  <a:pt x="200486" y="107364"/>
                </a:lnTo>
                <a:lnTo>
                  <a:pt x="209479" y="115961"/>
                </a:lnTo>
                <a:cubicBezTo>
                  <a:pt x="210918" y="117035"/>
                  <a:pt x="211278" y="118468"/>
                  <a:pt x="210918" y="119901"/>
                </a:cubicBezTo>
                <a:lnTo>
                  <a:pt x="208760" y="132438"/>
                </a:lnTo>
                <a:lnTo>
                  <a:pt x="219911" y="126707"/>
                </a:lnTo>
                <a:cubicBezTo>
                  <a:pt x="221350" y="125632"/>
                  <a:pt x="222789" y="125632"/>
                  <a:pt x="224228" y="126707"/>
                </a:cubicBezTo>
                <a:lnTo>
                  <a:pt x="235380" y="132438"/>
                </a:lnTo>
                <a:lnTo>
                  <a:pt x="233221" y="119901"/>
                </a:lnTo>
                <a:cubicBezTo>
                  <a:pt x="232862" y="118468"/>
                  <a:pt x="233221" y="117035"/>
                  <a:pt x="234660" y="115961"/>
                </a:cubicBezTo>
                <a:lnTo>
                  <a:pt x="243654" y="107364"/>
                </a:lnTo>
                <a:lnTo>
                  <a:pt x="231063" y="105214"/>
                </a:lnTo>
                <a:cubicBezTo>
                  <a:pt x="229624" y="105214"/>
                  <a:pt x="228545" y="104140"/>
                  <a:pt x="227825" y="102707"/>
                </a:cubicBezTo>
                <a:lnTo>
                  <a:pt x="222070" y="91603"/>
                </a:lnTo>
                <a:close/>
                <a:moveTo>
                  <a:pt x="125233" y="91603"/>
                </a:moveTo>
                <a:lnTo>
                  <a:pt x="119477" y="102707"/>
                </a:lnTo>
                <a:cubicBezTo>
                  <a:pt x="119117" y="104140"/>
                  <a:pt x="117678" y="105214"/>
                  <a:pt x="116240" y="105214"/>
                </a:cubicBezTo>
                <a:lnTo>
                  <a:pt x="103649" y="107364"/>
                </a:lnTo>
                <a:lnTo>
                  <a:pt x="112642" y="115961"/>
                </a:lnTo>
                <a:cubicBezTo>
                  <a:pt x="113721" y="117035"/>
                  <a:pt x="114441" y="118468"/>
                  <a:pt x="114081" y="119901"/>
                </a:cubicBezTo>
                <a:lnTo>
                  <a:pt x="111923" y="132438"/>
                </a:lnTo>
                <a:lnTo>
                  <a:pt x="123074" y="126707"/>
                </a:lnTo>
                <a:cubicBezTo>
                  <a:pt x="123794" y="126349"/>
                  <a:pt x="124513" y="125990"/>
                  <a:pt x="125233" y="125990"/>
                </a:cubicBezTo>
                <a:cubicBezTo>
                  <a:pt x="125952" y="125990"/>
                  <a:pt x="126672" y="126349"/>
                  <a:pt x="127391" y="126707"/>
                </a:cubicBezTo>
                <a:lnTo>
                  <a:pt x="138543" y="132438"/>
                </a:lnTo>
                <a:lnTo>
                  <a:pt x="136384" y="119901"/>
                </a:lnTo>
                <a:cubicBezTo>
                  <a:pt x="136025" y="118468"/>
                  <a:pt x="136384" y="117035"/>
                  <a:pt x="137823" y="115961"/>
                </a:cubicBezTo>
                <a:lnTo>
                  <a:pt x="146457" y="107364"/>
                </a:lnTo>
                <a:lnTo>
                  <a:pt x="134226" y="105214"/>
                </a:lnTo>
                <a:cubicBezTo>
                  <a:pt x="132787" y="105214"/>
                  <a:pt x="131348" y="104140"/>
                  <a:pt x="130988" y="102707"/>
                </a:cubicBezTo>
                <a:lnTo>
                  <a:pt x="125233" y="91603"/>
                </a:lnTo>
                <a:close/>
                <a:moveTo>
                  <a:pt x="218113" y="79424"/>
                </a:moveTo>
                <a:cubicBezTo>
                  <a:pt x="219552" y="76200"/>
                  <a:pt x="224948" y="76200"/>
                  <a:pt x="226027" y="79424"/>
                </a:cubicBezTo>
                <a:lnTo>
                  <a:pt x="235020" y="96618"/>
                </a:lnTo>
                <a:lnTo>
                  <a:pt x="254086" y="99483"/>
                </a:lnTo>
                <a:cubicBezTo>
                  <a:pt x="255884" y="99841"/>
                  <a:pt x="257323" y="100916"/>
                  <a:pt x="258043" y="102707"/>
                </a:cubicBezTo>
                <a:cubicBezTo>
                  <a:pt x="258402" y="104140"/>
                  <a:pt x="258043" y="105931"/>
                  <a:pt x="256604" y="107364"/>
                </a:cubicBezTo>
                <a:lnTo>
                  <a:pt x="242574" y="120976"/>
                </a:lnTo>
                <a:lnTo>
                  <a:pt x="246172" y="139960"/>
                </a:lnTo>
                <a:cubicBezTo>
                  <a:pt x="246172" y="141751"/>
                  <a:pt x="245812" y="143542"/>
                  <a:pt x="244013" y="144617"/>
                </a:cubicBezTo>
                <a:cubicBezTo>
                  <a:pt x="243294" y="144975"/>
                  <a:pt x="242574" y="145333"/>
                  <a:pt x="241495" y="145333"/>
                </a:cubicBezTo>
                <a:cubicBezTo>
                  <a:pt x="240776" y="145333"/>
                  <a:pt x="240056" y="144975"/>
                  <a:pt x="239337" y="144975"/>
                </a:cubicBezTo>
                <a:lnTo>
                  <a:pt x="222070" y="136020"/>
                </a:lnTo>
                <a:lnTo>
                  <a:pt x="204803" y="144975"/>
                </a:lnTo>
                <a:cubicBezTo>
                  <a:pt x="203364" y="145692"/>
                  <a:pt x="201205" y="145333"/>
                  <a:pt x="200126" y="144617"/>
                </a:cubicBezTo>
                <a:cubicBezTo>
                  <a:pt x="198687" y="143542"/>
                  <a:pt x="197968" y="141751"/>
                  <a:pt x="197968" y="139960"/>
                </a:cubicBezTo>
                <a:lnTo>
                  <a:pt x="201565" y="120976"/>
                </a:lnTo>
                <a:lnTo>
                  <a:pt x="187536" y="107364"/>
                </a:lnTo>
                <a:cubicBezTo>
                  <a:pt x="186097" y="105931"/>
                  <a:pt x="185737" y="104140"/>
                  <a:pt x="186097" y="102707"/>
                </a:cubicBezTo>
                <a:cubicBezTo>
                  <a:pt x="186816" y="100916"/>
                  <a:pt x="188255" y="99841"/>
                  <a:pt x="190054" y="99483"/>
                </a:cubicBezTo>
                <a:lnTo>
                  <a:pt x="209479" y="96618"/>
                </a:lnTo>
                <a:lnTo>
                  <a:pt x="218113" y="79424"/>
                </a:lnTo>
                <a:close/>
                <a:moveTo>
                  <a:pt x="120916" y="79424"/>
                </a:moveTo>
                <a:cubicBezTo>
                  <a:pt x="122715" y="76200"/>
                  <a:pt x="127751" y="76200"/>
                  <a:pt x="129190" y="79424"/>
                </a:cubicBezTo>
                <a:lnTo>
                  <a:pt x="137823" y="96618"/>
                </a:lnTo>
                <a:lnTo>
                  <a:pt x="157249" y="99483"/>
                </a:lnTo>
                <a:cubicBezTo>
                  <a:pt x="159047" y="99841"/>
                  <a:pt x="160486" y="100916"/>
                  <a:pt x="160846" y="102707"/>
                </a:cubicBezTo>
                <a:cubicBezTo>
                  <a:pt x="161565" y="104140"/>
                  <a:pt x="161206" y="105931"/>
                  <a:pt x="160126" y="107364"/>
                </a:cubicBezTo>
                <a:lnTo>
                  <a:pt x="145737" y="120976"/>
                </a:lnTo>
                <a:lnTo>
                  <a:pt x="149335" y="139960"/>
                </a:lnTo>
                <a:cubicBezTo>
                  <a:pt x="149335" y="141751"/>
                  <a:pt x="148615" y="143542"/>
                  <a:pt x="147176" y="144617"/>
                </a:cubicBezTo>
                <a:cubicBezTo>
                  <a:pt x="146097" y="145333"/>
                  <a:pt x="144298" y="145692"/>
                  <a:pt x="142500" y="144975"/>
                </a:cubicBezTo>
                <a:lnTo>
                  <a:pt x="125233" y="136020"/>
                </a:lnTo>
                <a:lnTo>
                  <a:pt x="107966" y="144975"/>
                </a:lnTo>
                <a:cubicBezTo>
                  <a:pt x="107246" y="144975"/>
                  <a:pt x="106527" y="145333"/>
                  <a:pt x="105807" y="145333"/>
                </a:cubicBezTo>
                <a:cubicBezTo>
                  <a:pt x="104728" y="145333"/>
                  <a:pt x="104009" y="144975"/>
                  <a:pt x="103289" y="144617"/>
                </a:cubicBezTo>
                <a:cubicBezTo>
                  <a:pt x="101491" y="143542"/>
                  <a:pt x="101131" y="141751"/>
                  <a:pt x="101131" y="139960"/>
                </a:cubicBezTo>
                <a:lnTo>
                  <a:pt x="104728" y="120976"/>
                </a:lnTo>
                <a:lnTo>
                  <a:pt x="90699" y="107364"/>
                </a:lnTo>
                <a:cubicBezTo>
                  <a:pt x="89260" y="105931"/>
                  <a:pt x="88900" y="104140"/>
                  <a:pt x="89260" y="102707"/>
                </a:cubicBezTo>
                <a:cubicBezTo>
                  <a:pt x="89979" y="100916"/>
                  <a:pt x="91418" y="99841"/>
                  <a:pt x="93217" y="99483"/>
                </a:cubicBezTo>
                <a:lnTo>
                  <a:pt x="112283" y="96618"/>
                </a:lnTo>
                <a:lnTo>
                  <a:pt x="120916" y="79424"/>
                </a:lnTo>
                <a:close/>
                <a:moveTo>
                  <a:pt x="272928" y="25513"/>
                </a:moveTo>
                <a:cubicBezTo>
                  <a:pt x="274393" y="23812"/>
                  <a:pt x="277690" y="23812"/>
                  <a:pt x="279522" y="25513"/>
                </a:cubicBezTo>
                <a:cubicBezTo>
                  <a:pt x="280254" y="26193"/>
                  <a:pt x="280621" y="27554"/>
                  <a:pt x="280621" y="28574"/>
                </a:cubicBezTo>
                <a:cubicBezTo>
                  <a:pt x="280621" y="29595"/>
                  <a:pt x="280254" y="30956"/>
                  <a:pt x="279522" y="31636"/>
                </a:cubicBezTo>
                <a:cubicBezTo>
                  <a:pt x="278789" y="32316"/>
                  <a:pt x="277324" y="32997"/>
                  <a:pt x="276225" y="32997"/>
                </a:cubicBezTo>
                <a:cubicBezTo>
                  <a:pt x="274759" y="32997"/>
                  <a:pt x="273660" y="32316"/>
                  <a:pt x="272928" y="31636"/>
                </a:cubicBezTo>
                <a:cubicBezTo>
                  <a:pt x="272195" y="30956"/>
                  <a:pt x="271462" y="29595"/>
                  <a:pt x="271462" y="28574"/>
                </a:cubicBezTo>
                <a:cubicBezTo>
                  <a:pt x="271462" y="27554"/>
                  <a:pt x="271828" y="26193"/>
                  <a:pt x="272928" y="25513"/>
                </a:cubicBezTo>
                <a:close/>
                <a:moveTo>
                  <a:pt x="222073" y="25513"/>
                </a:moveTo>
                <a:cubicBezTo>
                  <a:pt x="223837" y="23812"/>
                  <a:pt x="227012" y="23812"/>
                  <a:pt x="228776" y="25513"/>
                </a:cubicBezTo>
                <a:cubicBezTo>
                  <a:pt x="229482" y="26193"/>
                  <a:pt x="229834" y="27554"/>
                  <a:pt x="229834" y="28574"/>
                </a:cubicBezTo>
                <a:cubicBezTo>
                  <a:pt x="229834" y="29595"/>
                  <a:pt x="229482" y="30956"/>
                  <a:pt x="228776" y="31636"/>
                </a:cubicBezTo>
                <a:cubicBezTo>
                  <a:pt x="227718" y="32316"/>
                  <a:pt x="226307" y="32997"/>
                  <a:pt x="225248" y="32997"/>
                </a:cubicBezTo>
                <a:cubicBezTo>
                  <a:pt x="224190" y="32997"/>
                  <a:pt x="222779" y="32316"/>
                  <a:pt x="222073" y="31636"/>
                </a:cubicBezTo>
                <a:cubicBezTo>
                  <a:pt x="221368" y="30956"/>
                  <a:pt x="220662" y="29595"/>
                  <a:pt x="220662" y="28574"/>
                </a:cubicBezTo>
                <a:cubicBezTo>
                  <a:pt x="220662" y="27554"/>
                  <a:pt x="221368" y="26193"/>
                  <a:pt x="222073" y="25513"/>
                </a:cubicBezTo>
                <a:close/>
                <a:moveTo>
                  <a:pt x="250648" y="23812"/>
                </a:moveTo>
                <a:cubicBezTo>
                  <a:pt x="253118" y="23812"/>
                  <a:pt x="255234" y="25929"/>
                  <a:pt x="255234" y="28398"/>
                </a:cubicBezTo>
                <a:cubicBezTo>
                  <a:pt x="255234" y="30867"/>
                  <a:pt x="253118" y="32984"/>
                  <a:pt x="250648" y="32984"/>
                </a:cubicBezTo>
                <a:cubicBezTo>
                  <a:pt x="248179" y="32984"/>
                  <a:pt x="246062" y="30867"/>
                  <a:pt x="246062" y="28398"/>
                </a:cubicBezTo>
                <a:cubicBezTo>
                  <a:pt x="246062" y="25929"/>
                  <a:pt x="248179" y="23812"/>
                  <a:pt x="250648" y="23812"/>
                </a:cubicBezTo>
                <a:close/>
                <a:moveTo>
                  <a:pt x="9372" y="9383"/>
                </a:moveTo>
                <a:lnTo>
                  <a:pt x="9372" y="46192"/>
                </a:lnTo>
                <a:lnTo>
                  <a:pt x="296655" y="46192"/>
                </a:lnTo>
                <a:lnTo>
                  <a:pt x="296655" y="9383"/>
                </a:lnTo>
                <a:lnTo>
                  <a:pt x="9372" y="9383"/>
                </a:lnTo>
                <a:close/>
                <a:moveTo>
                  <a:pt x="4686" y="0"/>
                </a:moveTo>
                <a:lnTo>
                  <a:pt x="301341" y="0"/>
                </a:lnTo>
                <a:cubicBezTo>
                  <a:pt x="303864" y="0"/>
                  <a:pt x="306027" y="2165"/>
                  <a:pt x="306027" y="4691"/>
                </a:cubicBezTo>
                <a:lnTo>
                  <a:pt x="306027" y="50884"/>
                </a:lnTo>
                <a:lnTo>
                  <a:pt x="306027" y="236737"/>
                </a:lnTo>
                <a:cubicBezTo>
                  <a:pt x="306027" y="239263"/>
                  <a:pt x="303864" y="241429"/>
                  <a:pt x="301341" y="241429"/>
                </a:cubicBezTo>
                <a:lnTo>
                  <a:pt x="130845" y="241429"/>
                </a:lnTo>
                <a:lnTo>
                  <a:pt x="79660" y="271021"/>
                </a:lnTo>
                <a:cubicBezTo>
                  <a:pt x="78940" y="271382"/>
                  <a:pt x="77858" y="271382"/>
                  <a:pt x="77137" y="271382"/>
                </a:cubicBezTo>
                <a:cubicBezTo>
                  <a:pt x="76416" y="271382"/>
                  <a:pt x="75695" y="271382"/>
                  <a:pt x="74975" y="271021"/>
                </a:cubicBezTo>
                <a:cubicBezTo>
                  <a:pt x="73533" y="269938"/>
                  <a:pt x="72451" y="268495"/>
                  <a:pt x="72451" y="266690"/>
                </a:cubicBezTo>
                <a:lnTo>
                  <a:pt x="72451" y="241429"/>
                </a:lnTo>
                <a:lnTo>
                  <a:pt x="47580" y="241429"/>
                </a:lnTo>
                <a:cubicBezTo>
                  <a:pt x="45057" y="241429"/>
                  <a:pt x="42894" y="239263"/>
                  <a:pt x="42894" y="236737"/>
                </a:cubicBezTo>
                <a:lnTo>
                  <a:pt x="42894" y="80115"/>
                </a:lnTo>
                <a:cubicBezTo>
                  <a:pt x="42894" y="77589"/>
                  <a:pt x="45057" y="75424"/>
                  <a:pt x="47580" y="75424"/>
                </a:cubicBezTo>
                <a:cubicBezTo>
                  <a:pt x="50103" y="75424"/>
                  <a:pt x="52266" y="77589"/>
                  <a:pt x="52266" y="80115"/>
                </a:cubicBezTo>
                <a:lnTo>
                  <a:pt x="52266" y="232046"/>
                </a:lnTo>
                <a:lnTo>
                  <a:pt x="77137" y="232046"/>
                </a:lnTo>
                <a:cubicBezTo>
                  <a:pt x="79660" y="232046"/>
                  <a:pt x="81823" y="234211"/>
                  <a:pt x="81823" y="236737"/>
                </a:cubicBezTo>
                <a:lnTo>
                  <a:pt x="81823" y="258751"/>
                </a:lnTo>
                <a:lnTo>
                  <a:pt x="127601" y="232768"/>
                </a:lnTo>
                <a:cubicBezTo>
                  <a:pt x="128322" y="232407"/>
                  <a:pt x="129043" y="232046"/>
                  <a:pt x="129764" y="232046"/>
                </a:cubicBezTo>
                <a:lnTo>
                  <a:pt x="296655" y="232046"/>
                </a:lnTo>
                <a:lnTo>
                  <a:pt x="296655" y="55575"/>
                </a:lnTo>
                <a:lnTo>
                  <a:pt x="9372" y="55575"/>
                </a:lnTo>
                <a:lnTo>
                  <a:pt x="9372" y="297004"/>
                </a:lnTo>
                <a:lnTo>
                  <a:pt x="296655" y="297004"/>
                </a:lnTo>
                <a:lnTo>
                  <a:pt x="296655" y="269577"/>
                </a:lnTo>
                <a:cubicBezTo>
                  <a:pt x="296655" y="267051"/>
                  <a:pt x="298818" y="264886"/>
                  <a:pt x="301341" y="264886"/>
                </a:cubicBezTo>
                <a:cubicBezTo>
                  <a:pt x="303864" y="264886"/>
                  <a:pt x="306027" y="267051"/>
                  <a:pt x="306027" y="269577"/>
                </a:cubicBezTo>
                <a:lnTo>
                  <a:pt x="306027" y="301335"/>
                </a:lnTo>
                <a:cubicBezTo>
                  <a:pt x="306027" y="304222"/>
                  <a:pt x="303864" y="306026"/>
                  <a:pt x="301341" y="306026"/>
                </a:cubicBezTo>
                <a:lnTo>
                  <a:pt x="4686" y="306026"/>
                </a:lnTo>
                <a:cubicBezTo>
                  <a:pt x="2163" y="306026"/>
                  <a:pt x="0" y="304222"/>
                  <a:pt x="0" y="301335"/>
                </a:cubicBezTo>
                <a:lnTo>
                  <a:pt x="0" y="50884"/>
                </a:lnTo>
                <a:lnTo>
                  <a:pt x="0" y="4691"/>
                </a:lnTo>
                <a:cubicBezTo>
                  <a:pt x="0" y="2165"/>
                  <a:pt x="2163" y="0"/>
                  <a:pt x="46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Freeform 895">
            <a:extLst>
              <a:ext uri="{FF2B5EF4-FFF2-40B4-BE49-F238E27FC236}">
                <a16:creationId xmlns:a16="http://schemas.microsoft.com/office/drawing/2014/main" id="{DE0121C3-7EB7-A242-8CEF-90354EE5E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1904" y="10355040"/>
            <a:ext cx="1156303" cy="1156299"/>
          </a:xfrm>
          <a:custGeom>
            <a:avLst/>
            <a:gdLst/>
            <a:ahLst/>
            <a:cxnLst/>
            <a:rect l="0" t="0" r="r" b="b"/>
            <a:pathLst>
              <a:path w="306027" h="306027">
                <a:moveTo>
                  <a:pt x="56791" y="222250"/>
                </a:moveTo>
                <a:cubicBezTo>
                  <a:pt x="59669" y="222250"/>
                  <a:pt x="61828" y="224424"/>
                  <a:pt x="61828" y="226959"/>
                </a:cubicBezTo>
                <a:lnTo>
                  <a:pt x="61828" y="244347"/>
                </a:lnTo>
                <a:lnTo>
                  <a:pt x="79100" y="244347"/>
                </a:lnTo>
                <a:cubicBezTo>
                  <a:pt x="81619" y="244347"/>
                  <a:pt x="83778" y="246521"/>
                  <a:pt x="83778" y="249057"/>
                </a:cubicBezTo>
                <a:cubicBezTo>
                  <a:pt x="83778" y="251592"/>
                  <a:pt x="81619" y="253766"/>
                  <a:pt x="79100" y="253766"/>
                </a:cubicBezTo>
                <a:lnTo>
                  <a:pt x="61828" y="253766"/>
                </a:lnTo>
                <a:lnTo>
                  <a:pt x="61828" y="271154"/>
                </a:lnTo>
                <a:cubicBezTo>
                  <a:pt x="61828" y="274052"/>
                  <a:pt x="59669" y="275863"/>
                  <a:pt x="56791" y="275863"/>
                </a:cubicBezTo>
                <a:cubicBezTo>
                  <a:pt x="54632" y="275863"/>
                  <a:pt x="52473" y="274052"/>
                  <a:pt x="52473" y="271154"/>
                </a:cubicBezTo>
                <a:lnTo>
                  <a:pt x="52473" y="253766"/>
                </a:lnTo>
                <a:lnTo>
                  <a:pt x="34841" y="253766"/>
                </a:lnTo>
                <a:cubicBezTo>
                  <a:pt x="32322" y="253766"/>
                  <a:pt x="30163" y="251592"/>
                  <a:pt x="30163" y="249057"/>
                </a:cubicBezTo>
                <a:cubicBezTo>
                  <a:pt x="30163" y="246521"/>
                  <a:pt x="32322" y="244347"/>
                  <a:pt x="34841" y="244347"/>
                </a:cubicBezTo>
                <a:lnTo>
                  <a:pt x="52473" y="244347"/>
                </a:lnTo>
                <a:lnTo>
                  <a:pt x="52473" y="226959"/>
                </a:lnTo>
                <a:cubicBezTo>
                  <a:pt x="52473" y="224424"/>
                  <a:pt x="54632" y="222250"/>
                  <a:pt x="56791" y="222250"/>
                </a:cubicBezTo>
                <a:close/>
                <a:moveTo>
                  <a:pt x="56609" y="201462"/>
                </a:moveTo>
                <a:cubicBezTo>
                  <a:pt x="30648" y="201462"/>
                  <a:pt x="9014" y="222735"/>
                  <a:pt x="9014" y="249057"/>
                </a:cubicBezTo>
                <a:cubicBezTo>
                  <a:pt x="9014" y="275378"/>
                  <a:pt x="30648" y="296652"/>
                  <a:pt x="56609" y="296652"/>
                </a:cubicBezTo>
                <a:cubicBezTo>
                  <a:pt x="82931" y="296652"/>
                  <a:pt x="104565" y="275378"/>
                  <a:pt x="104565" y="249057"/>
                </a:cubicBezTo>
                <a:cubicBezTo>
                  <a:pt x="104565" y="222735"/>
                  <a:pt x="82931" y="201462"/>
                  <a:pt x="56609" y="201462"/>
                </a:cubicBezTo>
                <a:close/>
                <a:moveTo>
                  <a:pt x="56609" y="192087"/>
                </a:moveTo>
                <a:cubicBezTo>
                  <a:pt x="87979" y="192087"/>
                  <a:pt x="113940" y="217687"/>
                  <a:pt x="113940" y="249057"/>
                </a:cubicBezTo>
                <a:cubicBezTo>
                  <a:pt x="113940" y="280426"/>
                  <a:pt x="87979" y="306027"/>
                  <a:pt x="56609" y="306027"/>
                </a:cubicBezTo>
                <a:cubicBezTo>
                  <a:pt x="25600" y="306027"/>
                  <a:pt x="0" y="280426"/>
                  <a:pt x="0" y="249057"/>
                </a:cubicBezTo>
                <a:cubicBezTo>
                  <a:pt x="0" y="217687"/>
                  <a:pt x="25600" y="192087"/>
                  <a:pt x="56609" y="192087"/>
                </a:cubicBezTo>
                <a:close/>
                <a:moveTo>
                  <a:pt x="97798" y="68743"/>
                </a:moveTo>
                <a:cubicBezTo>
                  <a:pt x="89578" y="68743"/>
                  <a:pt x="81314" y="71881"/>
                  <a:pt x="75025" y="78157"/>
                </a:cubicBezTo>
                <a:cubicBezTo>
                  <a:pt x="62449" y="90710"/>
                  <a:pt x="62449" y="110795"/>
                  <a:pt x="75025" y="123707"/>
                </a:cubicBezTo>
                <a:lnTo>
                  <a:pt x="112754" y="161366"/>
                </a:lnTo>
                <a:cubicBezTo>
                  <a:pt x="116348" y="164952"/>
                  <a:pt x="120659" y="167463"/>
                  <a:pt x="125331" y="168898"/>
                </a:cubicBezTo>
                <a:cubicBezTo>
                  <a:pt x="125331" y="158138"/>
                  <a:pt x="129283" y="148095"/>
                  <a:pt x="137188" y="140205"/>
                </a:cubicBezTo>
                <a:cubicBezTo>
                  <a:pt x="140063" y="137694"/>
                  <a:pt x="143297" y="135184"/>
                  <a:pt x="146890" y="133032"/>
                </a:cubicBezTo>
                <a:cubicBezTo>
                  <a:pt x="149405" y="131956"/>
                  <a:pt x="151921" y="132673"/>
                  <a:pt x="153358" y="135184"/>
                </a:cubicBezTo>
                <a:cubicBezTo>
                  <a:pt x="154436" y="137336"/>
                  <a:pt x="153717" y="139846"/>
                  <a:pt x="151561" y="141281"/>
                </a:cubicBezTo>
                <a:cubicBezTo>
                  <a:pt x="148687" y="142716"/>
                  <a:pt x="146171" y="144868"/>
                  <a:pt x="143656" y="146661"/>
                </a:cubicBezTo>
                <a:cubicBezTo>
                  <a:pt x="137907" y="152758"/>
                  <a:pt x="134314" y="161007"/>
                  <a:pt x="134314" y="169615"/>
                </a:cubicBezTo>
                <a:cubicBezTo>
                  <a:pt x="134314" y="178223"/>
                  <a:pt x="137907" y="186113"/>
                  <a:pt x="143656" y="192210"/>
                </a:cubicBezTo>
                <a:lnTo>
                  <a:pt x="181744" y="229870"/>
                </a:lnTo>
                <a:cubicBezTo>
                  <a:pt x="187853" y="236325"/>
                  <a:pt x="195758" y="239553"/>
                  <a:pt x="204382" y="239553"/>
                </a:cubicBezTo>
                <a:cubicBezTo>
                  <a:pt x="213005" y="239553"/>
                  <a:pt x="220911" y="236325"/>
                  <a:pt x="227019" y="229870"/>
                </a:cubicBezTo>
                <a:cubicBezTo>
                  <a:pt x="233487" y="223772"/>
                  <a:pt x="236361" y="215882"/>
                  <a:pt x="236361" y="207633"/>
                </a:cubicBezTo>
                <a:cubicBezTo>
                  <a:pt x="236361" y="198666"/>
                  <a:pt x="233487" y="190776"/>
                  <a:pt x="227019" y="184679"/>
                </a:cubicBezTo>
                <a:lnTo>
                  <a:pt x="189290" y="146661"/>
                </a:lnTo>
                <a:cubicBezTo>
                  <a:pt x="185697" y="143433"/>
                  <a:pt x="181744" y="140922"/>
                  <a:pt x="177073" y="139129"/>
                </a:cubicBezTo>
                <a:cubicBezTo>
                  <a:pt x="176714" y="150247"/>
                  <a:pt x="172402" y="160290"/>
                  <a:pt x="164856" y="167822"/>
                </a:cubicBezTo>
                <a:cubicBezTo>
                  <a:pt x="161982" y="170691"/>
                  <a:pt x="158388" y="173202"/>
                  <a:pt x="155154" y="175353"/>
                </a:cubicBezTo>
                <a:cubicBezTo>
                  <a:pt x="152999" y="176071"/>
                  <a:pt x="150124" y="175353"/>
                  <a:pt x="149046" y="173202"/>
                </a:cubicBezTo>
                <a:cubicBezTo>
                  <a:pt x="147609" y="171050"/>
                  <a:pt x="148327" y="168180"/>
                  <a:pt x="150843" y="167104"/>
                </a:cubicBezTo>
                <a:cubicBezTo>
                  <a:pt x="153717" y="165670"/>
                  <a:pt x="156232" y="163518"/>
                  <a:pt x="158388" y="161366"/>
                </a:cubicBezTo>
                <a:cubicBezTo>
                  <a:pt x="164497" y="155269"/>
                  <a:pt x="167731" y="147020"/>
                  <a:pt x="167731" y="138770"/>
                </a:cubicBezTo>
                <a:cubicBezTo>
                  <a:pt x="167731" y="130163"/>
                  <a:pt x="164497" y="122272"/>
                  <a:pt x="158388" y="116175"/>
                </a:cubicBezTo>
                <a:lnTo>
                  <a:pt x="120300" y="78157"/>
                </a:lnTo>
                <a:cubicBezTo>
                  <a:pt x="114192" y="71881"/>
                  <a:pt x="106017" y="68743"/>
                  <a:pt x="97798" y="68743"/>
                </a:cubicBezTo>
                <a:close/>
                <a:moveTo>
                  <a:pt x="97708" y="59597"/>
                </a:moveTo>
                <a:cubicBezTo>
                  <a:pt x="108353" y="59597"/>
                  <a:pt x="119043" y="63632"/>
                  <a:pt x="127127" y="71701"/>
                </a:cubicBezTo>
                <a:lnTo>
                  <a:pt x="164856" y="109360"/>
                </a:lnTo>
                <a:cubicBezTo>
                  <a:pt x="170605" y="115099"/>
                  <a:pt x="174199" y="121913"/>
                  <a:pt x="175995" y="129445"/>
                </a:cubicBezTo>
                <a:cubicBezTo>
                  <a:pt x="183541" y="131239"/>
                  <a:pt x="190368" y="134825"/>
                  <a:pt x="195758" y="140205"/>
                </a:cubicBezTo>
                <a:lnTo>
                  <a:pt x="233846" y="178223"/>
                </a:lnTo>
                <a:cubicBezTo>
                  <a:pt x="241392" y="186113"/>
                  <a:pt x="245704" y="196156"/>
                  <a:pt x="245704" y="207633"/>
                </a:cubicBezTo>
                <a:cubicBezTo>
                  <a:pt x="245704" y="218392"/>
                  <a:pt x="241392" y="228794"/>
                  <a:pt x="233846" y="236684"/>
                </a:cubicBezTo>
                <a:cubicBezTo>
                  <a:pt x="225941" y="244216"/>
                  <a:pt x="215521" y="248878"/>
                  <a:pt x="204382" y="248878"/>
                </a:cubicBezTo>
                <a:cubicBezTo>
                  <a:pt x="193602" y="248878"/>
                  <a:pt x="182822" y="244216"/>
                  <a:pt x="174917" y="236684"/>
                </a:cubicBezTo>
                <a:lnTo>
                  <a:pt x="137188" y="198666"/>
                </a:lnTo>
                <a:cubicBezTo>
                  <a:pt x="131439" y="193286"/>
                  <a:pt x="127846" y="186113"/>
                  <a:pt x="126409" y="178940"/>
                </a:cubicBezTo>
                <a:cubicBezTo>
                  <a:pt x="118863" y="177147"/>
                  <a:pt x="112036" y="173202"/>
                  <a:pt x="106287" y="167822"/>
                </a:cubicBezTo>
                <a:lnTo>
                  <a:pt x="68558" y="130163"/>
                </a:lnTo>
                <a:cubicBezTo>
                  <a:pt x="52388" y="114023"/>
                  <a:pt x="52388" y="87841"/>
                  <a:pt x="68558" y="71701"/>
                </a:cubicBezTo>
                <a:cubicBezTo>
                  <a:pt x="76463" y="63632"/>
                  <a:pt x="87063" y="59597"/>
                  <a:pt x="97708" y="59597"/>
                </a:cubicBezTo>
                <a:close/>
                <a:moveTo>
                  <a:pt x="153014" y="0"/>
                </a:moveTo>
                <a:cubicBezTo>
                  <a:pt x="237460" y="0"/>
                  <a:pt x="306027" y="68847"/>
                  <a:pt x="306027" y="152833"/>
                </a:cubicBezTo>
                <a:cubicBezTo>
                  <a:pt x="306027" y="237540"/>
                  <a:pt x="237460" y="306027"/>
                  <a:pt x="153014" y="306027"/>
                </a:cubicBezTo>
                <a:lnTo>
                  <a:pt x="118369" y="306027"/>
                </a:lnTo>
                <a:cubicBezTo>
                  <a:pt x="115843" y="306027"/>
                  <a:pt x="114039" y="303864"/>
                  <a:pt x="114039" y="301341"/>
                </a:cubicBezTo>
                <a:cubicBezTo>
                  <a:pt x="114039" y="298818"/>
                  <a:pt x="115843" y="296655"/>
                  <a:pt x="118369" y="296655"/>
                </a:cubicBezTo>
                <a:lnTo>
                  <a:pt x="153014" y="296655"/>
                </a:lnTo>
                <a:cubicBezTo>
                  <a:pt x="232408" y="296655"/>
                  <a:pt x="297005" y="232133"/>
                  <a:pt x="297005" y="152833"/>
                </a:cubicBezTo>
                <a:cubicBezTo>
                  <a:pt x="297005" y="73893"/>
                  <a:pt x="232408" y="9372"/>
                  <a:pt x="153014" y="9372"/>
                </a:cubicBezTo>
                <a:cubicBezTo>
                  <a:pt x="73620" y="9372"/>
                  <a:pt x="9022" y="73893"/>
                  <a:pt x="9022" y="152833"/>
                </a:cubicBezTo>
                <a:lnTo>
                  <a:pt x="9022" y="187437"/>
                </a:lnTo>
                <a:cubicBezTo>
                  <a:pt x="9022" y="190320"/>
                  <a:pt x="7217" y="192123"/>
                  <a:pt x="4330" y="192123"/>
                </a:cubicBezTo>
                <a:cubicBezTo>
                  <a:pt x="1804" y="192123"/>
                  <a:pt x="0" y="190320"/>
                  <a:pt x="0" y="187437"/>
                </a:cubicBezTo>
                <a:lnTo>
                  <a:pt x="0" y="152833"/>
                </a:lnTo>
                <a:cubicBezTo>
                  <a:pt x="0" y="68847"/>
                  <a:pt x="68568" y="0"/>
                  <a:pt x="153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915EF51-4C81-7542-BFC7-2F78A9E64F48}"/>
              </a:ext>
            </a:extLst>
          </p:cNvPr>
          <p:cNvSpPr txBox="1">
            <a:spLocks/>
          </p:cNvSpPr>
          <p:nvPr/>
        </p:nvSpPr>
        <p:spPr>
          <a:xfrm>
            <a:off x="17781778" y="4674891"/>
            <a:ext cx="5277006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BA04C25-0C8D-8B47-9A0D-13FF3F90CCB8}"/>
              </a:ext>
            </a:extLst>
          </p:cNvPr>
          <p:cNvSpPr txBox="1"/>
          <p:nvPr/>
        </p:nvSpPr>
        <p:spPr>
          <a:xfrm>
            <a:off x="17793809" y="4028674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D55A798-210B-BE48-8139-55A1E633CFAD}"/>
              </a:ext>
            </a:extLst>
          </p:cNvPr>
          <p:cNvSpPr txBox="1">
            <a:spLocks/>
          </p:cNvSpPr>
          <p:nvPr/>
        </p:nvSpPr>
        <p:spPr>
          <a:xfrm>
            <a:off x="16189257" y="10815251"/>
            <a:ext cx="5277006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56F734-4530-2444-90D4-0089E1CE4DB9}"/>
              </a:ext>
            </a:extLst>
          </p:cNvPr>
          <p:cNvSpPr txBox="1"/>
          <p:nvPr/>
        </p:nvSpPr>
        <p:spPr>
          <a:xfrm>
            <a:off x="16201288" y="10169034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FAEC78D8-6860-8641-858C-18CE9B8591B0}"/>
              </a:ext>
            </a:extLst>
          </p:cNvPr>
          <p:cNvSpPr txBox="1">
            <a:spLocks/>
          </p:cNvSpPr>
          <p:nvPr/>
        </p:nvSpPr>
        <p:spPr>
          <a:xfrm>
            <a:off x="1620556" y="7481456"/>
            <a:ext cx="5277006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FE9209-B4FD-8A47-BE7D-3A1AE25CFB6E}"/>
              </a:ext>
            </a:extLst>
          </p:cNvPr>
          <p:cNvSpPr txBox="1"/>
          <p:nvPr/>
        </p:nvSpPr>
        <p:spPr>
          <a:xfrm>
            <a:off x="4718784" y="683523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2381959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Фигура">
            <a:extLst>
              <a:ext uri="{FF2B5EF4-FFF2-40B4-BE49-F238E27FC236}">
                <a16:creationId xmlns:a16="http://schemas.microsoft.com/office/drawing/2014/main" id="{19E6CF72-1CFE-0740-850F-F7D406D42C2C}"/>
              </a:ext>
            </a:extLst>
          </p:cNvPr>
          <p:cNvSpPr>
            <a:spLocks/>
          </p:cNvSpPr>
          <p:nvPr/>
        </p:nvSpPr>
        <p:spPr bwMode="auto">
          <a:xfrm>
            <a:off x="6748904" y="3251705"/>
            <a:ext cx="4038747" cy="4022205"/>
          </a:xfrm>
          <a:custGeom>
            <a:avLst/>
            <a:gdLst>
              <a:gd name="T0" fmla="*/ 2019942 w 21600"/>
              <a:gd name="T1" fmla="*/ 2011680 h 21600"/>
              <a:gd name="T2" fmla="*/ 2019942 w 21600"/>
              <a:gd name="T3" fmla="*/ 2011680 h 21600"/>
              <a:gd name="T4" fmla="*/ 2019942 w 21600"/>
              <a:gd name="T5" fmla="*/ 2011680 h 21600"/>
              <a:gd name="T6" fmla="*/ 2019942 w 21600"/>
              <a:gd name="T7" fmla="*/ 2011680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0462" y="12097"/>
                </a:moveTo>
                <a:cubicBezTo>
                  <a:pt x="18401" y="8813"/>
                  <a:pt x="15633" y="6034"/>
                  <a:pt x="12361" y="3965"/>
                </a:cubicBezTo>
                <a:cubicBezTo>
                  <a:pt x="8642" y="1613"/>
                  <a:pt x="4388" y="249"/>
                  <a:pt x="0" y="0"/>
                </a:cubicBezTo>
                <a:lnTo>
                  <a:pt x="5880" y="6183"/>
                </a:lnTo>
                <a:lnTo>
                  <a:pt x="75" y="12387"/>
                </a:lnTo>
                <a:cubicBezTo>
                  <a:pt x="2241" y="12559"/>
                  <a:pt x="4327" y="13281"/>
                  <a:pt x="6137" y="14486"/>
                </a:cubicBezTo>
                <a:cubicBezTo>
                  <a:pt x="7626" y="15476"/>
                  <a:pt x="8892" y="16769"/>
                  <a:pt x="9851" y="18282"/>
                </a:cubicBezTo>
                <a:lnTo>
                  <a:pt x="8583" y="19014"/>
                </a:lnTo>
                <a:lnTo>
                  <a:pt x="18874" y="21600"/>
                </a:lnTo>
                <a:lnTo>
                  <a:pt x="21600" y="11462"/>
                </a:lnTo>
                <a:lnTo>
                  <a:pt x="20462" y="1209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BB1B0798-A751-0D44-8445-7F557F4F75D4}"/>
              </a:ext>
            </a:extLst>
          </p:cNvPr>
          <p:cNvSpPr>
            <a:spLocks/>
          </p:cNvSpPr>
          <p:nvPr/>
        </p:nvSpPr>
        <p:spPr bwMode="auto">
          <a:xfrm>
            <a:off x="8425917" y="5724640"/>
            <a:ext cx="2800873" cy="5020478"/>
          </a:xfrm>
          <a:custGeom>
            <a:avLst/>
            <a:gdLst>
              <a:gd name="T0" fmla="*/ 1400831 w 21556"/>
              <a:gd name="T1" fmla="*/ 2510959 h 21600"/>
              <a:gd name="T2" fmla="*/ 1400831 w 21556"/>
              <a:gd name="T3" fmla="*/ 2510959 h 21600"/>
              <a:gd name="T4" fmla="*/ 1400831 w 21556"/>
              <a:gd name="T5" fmla="*/ 2510959 h 21600"/>
              <a:gd name="T6" fmla="*/ 1400831 w 21556"/>
              <a:gd name="T7" fmla="*/ 2510959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56" h="21600" extrusionOk="0">
                <a:moveTo>
                  <a:pt x="2058" y="4932"/>
                </a:moveTo>
                <a:cubicBezTo>
                  <a:pt x="3391" y="6439"/>
                  <a:pt x="4017" y="8110"/>
                  <a:pt x="3877" y="9789"/>
                </a:cubicBezTo>
                <a:cubicBezTo>
                  <a:pt x="3753" y="11277"/>
                  <a:pt x="3029" y="12730"/>
                  <a:pt x="1759" y="14040"/>
                </a:cubicBezTo>
                <a:lnTo>
                  <a:pt x="0" y="13416"/>
                </a:lnTo>
                <a:lnTo>
                  <a:pt x="4269" y="21600"/>
                </a:lnTo>
                <a:lnTo>
                  <a:pt x="19051" y="19499"/>
                </a:lnTo>
                <a:lnTo>
                  <a:pt x="17011" y="18968"/>
                </a:lnTo>
                <a:cubicBezTo>
                  <a:pt x="19946" y="16046"/>
                  <a:pt x="21509" y="12756"/>
                  <a:pt x="21555" y="9405"/>
                </a:cubicBezTo>
                <a:cubicBezTo>
                  <a:pt x="21600" y="6129"/>
                  <a:pt x="20193" y="2898"/>
                  <a:pt x="17459" y="0"/>
                </a:cubicBezTo>
                <a:lnTo>
                  <a:pt x="14003" y="6483"/>
                </a:lnTo>
                <a:lnTo>
                  <a:pt x="2058" y="49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4ED051B7-993E-9F49-BF83-DCC46983E3F9}"/>
              </a:ext>
            </a:extLst>
          </p:cNvPr>
          <p:cNvSpPr/>
          <p:nvPr/>
        </p:nvSpPr>
        <p:spPr bwMode="auto">
          <a:xfrm>
            <a:off x="5359660" y="9191053"/>
            <a:ext cx="5156445" cy="362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85" y="0"/>
                </a:moveTo>
                <a:cubicBezTo>
                  <a:pt x="12377" y="1810"/>
                  <a:pt x="11185" y="3295"/>
                  <a:pt x="9805" y="4339"/>
                </a:cubicBezTo>
                <a:cubicBezTo>
                  <a:pt x="8473" y="5345"/>
                  <a:pt x="7000" y="5915"/>
                  <a:pt x="5493" y="6005"/>
                </a:cubicBezTo>
                <a:lnTo>
                  <a:pt x="5493" y="4697"/>
                </a:lnTo>
                <a:lnTo>
                  <a:pt x="0" y="13133"/>
                </a:lnTo>
                <a:lnTo>
                  <a:pt x="5543" y="21600"/>
                </a:lnTo>
                <a:lnTo>
                  <a:pt x="5543" y="19645"/>
                </a:lnTo>
                <a:cubicBezTo>
                  <a:pt x="8959" y="19584"/>
                  <a:pt x="12303" y="18234"/>
                  <a:pt x="15232" y="15733"/>
                </a:cubicBezTo>
                <a:cubicBezTo>
                  <a:pt x="17812" y="13530"/>
                  <a:pt x="19993" y="10498"/>
                  <a:pt x="21600" y="6879"/>
                </a:cubicBezTo>
                <a:lnTo>
                  <a:pt x="15264" y="9018"/>
                </a:lnTo>
                <a:lnTo>
                  <a:pt x="13285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0F14DA13-9926-744A-B432-72BB7D57C7A7}"/>
              </a:ext>
            </a:extLst>
          </p:cNvPr>
          <p:cNvSpPr/>
          <p:nvPr/>
        </p:nvSpPr>
        <p:spPr bwMode="auto">
          <a:xfrm>
            <a:off x="2421963" y="8548282"/>
            <a:ext cx="4062941" cy="3950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944"/>
                </a:moveTo>
                <a:cubicBezTo>
                  <a:pt x="19485" y="8837"/>
                  <a:pt x="17431" y="8179"/>
                  <a:pt x="15631" y="7032"/>
                </a:cubicBezTo>
                <a:cubicBezTo>
                  <a:pt x="14097" y="6054"/>
                  <a:pt x="12788" y="4744"/>
                  <a:pt x="11795" y="3194"/>
                </a:cubicBezTo>
                <a:lnTo>
                  <a:pt x="12857" y="2618"/>
                </a:lnTo>
                <a:lnTo>
                  <a:pt x="2863" y="0"/>
                </a:lnTo>
                <a:lnTo>
                  <a:pt x="0" y="10047"/>
                </a:lnTo>
                <a:lnTo>
                  <a:pt x="1281" y="9298"/>
                </a:lnTo>
                <a:cubicBezTo>
                  <a:pt x="3214" y="12589"/>
                  <a:pt x="5845" y="15389"/>
                  <a:pt x="8977" y="17489"/>
                </a:cubicBezTo>
                <a:cubicBezTo>
                  <a:pt x="12620" y="19930"/>
                  <a:pt x="16822" y="21347"/>
                  <a:pt x="21163" y="21600"/>
                </a:cubicBezTo>
                <a:lnTo>
                  <a:pt x="15726" y="15550"/>
                </a:lnTo>
                <a:lnTo>
                  <a:pt x="21600" y="8944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5BB7D47A-7F72-7A4D-8D97-D09907DE71BB}"/>
              </a:ext>
            </a:extLst>
          </p:cNvPr>
          <p:cNvSpPr/>
          <p:nvPr/>
        </p:nvSpPr>
        <p:spPr bwMode="auto">
          <a:xfrm>
            <a:off x="1999798" y="5094782"/>
            <a:ext cx="2742486" cy="4924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4" h="21600" extrusionOk="0">
                <a:moveTo>
                  <a:pt x="19735" y="7642"/>
                </a:moveTo>
                <a:lnTo>
                  <a:pt x="21324" y="8072"/>
                </a:lnTo>
                <a:lnTo>
                  <a:pt x="17377" y="0"/>
                </a:lnTo>
                <a:lnTo>
                  <a:pt x="2441" y="1860"/>
                </a:lnTo>
                <a:lnTo>
                  <a:pt x="4491" y="2513"/>
                </a:lnTo>
                <a:cubicBezTo>
                  <a:pt x="1838" y="5185"/>
                  <a:pt x="316" y="8167"/>
                  <a:pt x="44" y="11226"/>
                </a:cubicBezTo>
                <a:cubicBezTo>
                  <a:pt x="-276" y="14830"/>
                  <a:pt x="1145" y="18415"/>
                  <a:pt x="4155" y="21600"/>
                </a:cubicBezTo>
                <a:lnTo>
                  <a:pt x="7564" y="15223"/>
                </a:lnTo>
                <a:lnTo>
                  <a:pt x="20036" y="16970"/>
                </a:lnTo>
                <a:cubicBezTo>
                  <a:pt x="18575" y="15480"/>
                  <a:pt x="17814" y="13804"/>
                  <a:pt x="17827" y="12101"/>
                </a:cubicBezTo>
                <a:cubicBezTo>
                  <a:pt x="17839" y="10552"/>
                  <a:pt x="18492" y="9025"/>
                  <a:pt x="19735" y="764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2259E66E-CB60-F541-828A-760F845ECB05}"/>
              </a:ext>
            </a:extLst>
          </p:cNvPr>
          <p:cNvSpPr>
            <a:spLocks/>
          </p:cNvSpPr>
          <p:nvPr/>
        </p:nvSpPr>
        <p:spPr bwMode="auto">
          <a:xfrm>
            <a:off x="2691627" y="2999665"/>
            <a:ext cx="5180749" cy="3631885"/>
          </a:xfrm>
          <a:custGeom>
            <a:avLst/>
            <a:gdLst>
              <a:gd name="T0" fmla="*/ 2591103 w 21600"/>
              <a:gd name="T1" fmla="*/ 1816464 h 21600"/>
              <a:gd name="T2" fmla="*/ 2591103 w 21600"/>
              <a:gd name="T3" fmla="*/ 1816464 h 21600"/>
              <a:gd name="T4" fmla="*/ 2591103 w 21600"/>
              <a:gd name="T5" fmla="*/ 1816464 h 21600"/>
              <a:gd name="T6" fmla="*/ 2591103 w 21600"/>
              <a:gd name="T7" fmla="*/ 1816464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5947" y="0"/>
                </a:moveTo>
                <a:lnTo>
                  <a:pt x="15947" y="1590"/>
                </a:lnTo>
                <a:cubicBezTo>
                  <a:pt x="13010" y="1680"/>
                  <a:pt x="10125" y="2725"/>
                  <a:pt x="7514" y="4645"/>
                </a:cubicBezTo>
                <a:cubicBezTo>
                  <a:pt x="4438" y="6907"/>
                  <a:pt x="1844" y="10304"/>
                  <a:pt x="0" y="14481"/>
                </a:cubicBezTo>
                <a:lnTo>
                  <a:pt x="6341" y="12572"/>
                </a:lnTo>
                <a:lnTo>
                  <a:pt x="8180" y="21600"/>
                </a:lnTo>
                <a:cubicBezTo>
                  <a:pt x="9090" y="19571"/>
                  <a:pt x="10353" y="17914"/>
                  <a:pt x="11847" y="16791"/>
                </a:cubicBezTo>
                <a:cubicBezTo>
                  <a:pt x="13117" y="15837"/>
                  <a:pt x="14519" y="15297"/>
                  <a:pt x="15953" y="15209"/>
                </a:cubicBezTo>
                <a:lnTo>
                  <a:pt x="15953" y="16802"/>
                </a:lnTo>
                <a:lnTo>
                  <a:pt x="21600" y="8376"/>
                </a:lnTo>
                <a:lnTo>
                  <a:pt x="1594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F6658D-F46A-F64F-8511-73D7029EF032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544881-5353-9740-A8B4-1BEDA97EF145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24" name="Freeform 880">
            <a:extLst>
              <a:ext uri="{FF2B5EF4-FFF2-40B4-BE49-F238E27FC236}">
                <a16:creationId xmlns:a16="http://schemas.microsoft.com/office/drawing/2014/main" id="{690E86EB-B601-F042-85DC-52E927A3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1916" y="4579776"/>
            <a:ext cx="882524" cy="878091"/>
          </a:xfrm>
          <a:custGeom>
            <a:avLst/>
            <a:gdLst/>
            <a:ahLst/>
            <a:cxnLst/>
            <a:rect l="0" t="0" r="r" b="b"/>
            <a:pathLst>
              <a:path w="315552" h="313965">
                <a:moveTo>
                  <a:pt x="90260" y="273378"/>
                </a:moveTo>
                <a:cubicBezTo>
                  <a:pt x="91961" y="271462"/>
                  <a:pt x="95023" y="271462"/>
                  <a:pt x="96724" y="273378"/>
                </a:cubicBezTo>
                <a:cubicBezTo>
                  <a:pt x="97744" y="274145"/>
                  <a:pt x="98085" y="275677"/>
                  <a:pt x="98085" y="277210"/>
                </a:cubicBezTo>
                <a:cubicBezTo>
                  <a:pt x="98085" y="278360"/>
                  <a:pt x="97744" y="279509"/>
                  <a:pt x="96724" y="280659"/>
                </a:cubicBezTo>
                <a:cubicBezTo>
                  <a:pt x="96044" y="281426"/>
                  <a:pt x="95023" y="282192"/>
                  <a:pt x="93662" y="282192"/>
                </a:cubicBezTo>
                <a:cubicBezTo>
                  <a:pt x="92302" y="282192"/>
                  <a:pt x="91281" y="281426"/>
                  <a:pt x="90260" y="280659"/>
                </a:cubicBezTo>
                <a:cubicBezTo>
                  <a:pt x="89580" y="279509"/>
                  <a:pt x="88900" y="278360"/>
                  <a:pt x="88900" y="277210"/>
                </a:cubicBezTo>
                <a:cubicBezTo>
                  <a:pt x="88900" y="275677"/>
                  <a:pt x="89580" y="274145"/>
                  <a:pt x="90260" y="273378"/>
                </a:cubicBezTo>
                <a:close/>
                <a:moveTo>
                  <a:pt x="33110" y="273378"/>
                </a:moveTo>
                <a:cubicBezTo>
                  <a:pt x="34811" y="271462"/>
                  <a:pt x="37873" y="271462"/>
                  <a:pt x="39574" y="273378"/>
                </a:cubicBezTo>
                <a:cubicBezTo>
                  <a:pt x="40594" y="274145"/>
                  <a:pt x="40935" y="275677"/>
                  <a:pt x="40935" y="277210"/>
                </a:cubicBezTo>
                <a:cubicBezTo>
                  <a:pt x="40935" y="278360"/>
                  <a:pt x="40594" y="279509"/>
                  <a:pt x="39574" y="280659"/>
                </a:cubicBezTo>
                <a:cubicBezTo>
                  <a:pt x="38553" y="281426"/>
                  <a:pt x="37533" y="282192"/>
                  <a:pt x="36172" y="282192"/>
                </a:cubicBezTo>
                <a:cubicBezTo>
                  <a:pt x="35152" y="282192"/>
                  <a:pt x="34131" y="281426"/>
                  <a:pt x="33110" y="280659"/>
                </a:cubicBezTo>
                <a:cubicBezTo>
                  <a:pt x="32090" y="279509"/>
                  <a:pt x="31750" y="278360"/>
                  <a:pt x="31750" y="277210"/>
                </a:cubicBezTo>
                <a:cubicBezTo>
                  <a:pt x="31750" y="275677"/>
                  <a:pt x="32090" y="274145"/>
                  <a:pt x="33110" y="273378"/>
                </a:cubicBezTo>
                <a:close/>
                <a:moveTo>
                  <a:pt x="249518" y="271462"/>
                </a:moveTo>
                <a:lnTo>
                  <a:pt x="282295" y="271462"/>
                </a:lnTo>
                <a:cubicBezTo>
                  <a:pt x="284816" y="271462"/>
                  <a:pt x="286977" y="273503"/>
                  <a:pt x="286977" y="276225"/>
                </a:cubicBezTo>
                <a:cubicBezTo>
                  <a:pt x="286977" y="278606"/>
                  <a:pt x="284816" y="280647"/>
                  <a:pt x="282295" y="280647"/>
                </a:cubicBezTo>
                <a:lnTo>
                  <a:pt x="249518" y="280647"/>
                </a:lnTo>
                <a:cubicBezTo>
                  <a:pt x="246636" y="280647"/>
                  <a:pt x="244475" y="278606"/>
                  <a:pt x="244475" y="276225"/>
                </a:cubicBezTo>
                <a:cubicBezTo>
                  <a:pt x="244475" y="273503"/>
                  <a:pt x="246636" y="271462"/>
                  <a:pt x="249518" y="271462"/>
                </a:cubicBezTo>
                <a:close/>
                <a:moveTo>
                  <a:pt x="64747" y="271462"/>
                </a:moveTo>
                <a:cubicBezTo>
                  <a:pt x="67469" y="271462"/>
                  <a:pt x="69510" y="273503"/>
                  <a:pt x="69510" y="276225"/>
                </a:cubicBezTo>
                <a:cubicBezTo>
                  <a:pt x="69510" y="278606"/>
                  <a:pt x="67469" y="280647"/>
                  <a:pt x="64747" y="280647"/>
                </a:cubicBezTo>
                <a:cubicBezTo>
                  <a:pt x="62366" y="280647"/>
                  <a:pt x="60325" y="278606"/>
                  <a:pt x="60325" y="276225"/>
                </a:cubicBezTo>
                <a:cubicBezTo>
                  <a:pt x="60325" y="273503"/>
                  <a:pt x="62366" y="271462"/>
                  <a:pt x="64747" y="271462"/>
                </a:cubicBezTo>
                <a:close/>
                <a:moveTo>
                  <a:pt x="191636" y="251604"/>
                </a:moveTo>
                <a:lnTo>
                  <a:pt x="191636" y="304593"/>
                </a:lnTo>
                <a:lnTo>
                  <a:pt x="286735" y="304593"/>
                </a:lnTo>
                <a:cubicBezTo>
                  <a:pt x="297181" y="304593"/>
                  <a:pt x="305826" y="295941"/>
                  <a:pt x="305826" y="285128"/>
                </a:cubicBezTo>
                <a:lnTo>
                  <a:pt x="305826" y="271069"/>
                </a:lnTo>
                <a:cubicBezTo>
                  <a:pt x="305826" y="260255"/>
                  <a:pt x="297181" y="251604"/>
                  <a:pt x="286735" y="251604"/>
                </a:cubicBezTo>
                <a:lnTo>
                  <a:pt x="191636" y="251604"/>
                </a:lnTo>
                <a:close/>
                <a:moveTo>
                  <a:pt x="28817" y="251604"/>
                </a:moveTo>
                <a:cubicBezTo>
                  <a:pt x="18011" y="251604"/>
                  <a:pt x="9365" y="260255"/>
                  <a:pt x="9365" y="271069"/>
                </a:cubicBezTo>
                <a:lnTo>
                  <a:pt x="9365" y="285128"/>
                </a:lnTo>
                <a:cubicBezTo>
                  <a:pt x="9365" y="295941"/>
                  <a:pt x="18011" y="304593"/>
                  <a:pt x="28817" y="304593"/>
                </a:cubicBezTo>
                <a:lnTo>
                  <a:pt x="122474" y="304593"/>
                </a:lnTo>
                <a:lnTo>
                  <a:pt x="122474" y="251604"/>
                </a:lnTo>
                <a:lnTo>
                  <a:pt x="28817" y="251604"/>
                </a:lnTo>
                <a:close/>
                <a:moveTo>
                  <a:pt x="90260" y="211466"/>
                </a:moveTo>
                <a:cubicBezTo>
                  <a:pt x="91961" y="209550"/>
                  <a:pt x="95023" y="209550"/>
                  <a:pt x="96724" y="211849"/>
                </a:cubicBezTo>
                <a:cubicBezTo>
                  <a:pt x="97744" y="212615"/>
                  <a:pt x="98085" y="213765"/>
                  <a:pt x="98085" y="215297"/>
                </a:cubicBezTo>
                <a:cubicBezTo>
                  <a:pt x="98085" y="216447"/>
                  <a:pt x="97744" y="217980"/>
                  <a:pt x="96724" y="218746"/>
                </a:cubicBezTo>
                <a:cubicBezTo>
                  <a:pt x="96044" y="219896"/>
                  <a:pt x="95023" y="220279"/>
                  <a:pt x="93662" y="220279"/>
                </a:cubicBezTo>
                <a:cubicBezTo>
                  <a:pt x="92302" y="220279"/>
                  <a:pt x="91281" y="219896"/>
                  <a:pt x="90260" y="218746"/>
                </a:cubicBezTo>
                <a:cubicBezTo>
                  <a:pt x="89580" y="217980"/>
                  <a:pt x="88900" y="216447"/>
                  <a:pt x="88900" y="215297"/>
                </a:cubicBezTo>
                <a:cubicBezTo>
                  <a:pt x="88900" y="213765"/>
                  <a:pt x="89580" y="212615"/>
                  <a:pt x="90260" y="211466"/>
                </a:cubicBezTo>
                <a:close/>
                <a:moveTo>
                  <a:pt x="33110" y="211466"/>
                </a:moveTo>
                <a:cubicBezTo>
                  <a:pt x="34811" y="209550"/>
                  <a:pt x="37873" y="209550"/>
                  <a:pt x="39574" y="211849"/>
                </a:cubicBezTo>
                <a:cubicBezTo>
                  <a:pt x="40594" y="212615"/>
                  <a:pt x="40935" y="213765"/>
                  <a:pt x="40935" y="215297"/>
                </a:cubicBezTo>
                <a:cubicBezTo>
                  <a:pt x="40935" y="216447"/>
                  <a:pt x="40594" y="217980"/>
                  <a:pt x="39574" y="218746"/>
                </a:cubicBezTo>
                <a:cubicBezTo>
                  <a:pt x="38553" y="219896"/>
                  <a:pt x="37533" y="220279"/>
                  <a:pt x="36512" y="220279"/>
                </a:cubicBezTo>
                <a:cubicBezTo>
                  <a:pt x="35152" y="220279"/>
                  <a:pt x="34131" y="219896"/>
                  <a:pt x="33110" y="218746"/>
                </a:cubicBezTo>
                <a:cubicBezTo>
                  <a:pt x="32090" y="217980"/>
                  <a:pt x="31750" y="216447"/>
                  <a:pt x="31750" y="215297"/>
                </a:cubicBezTo>
                <a:cubicBezTo>
                  <a:pt x="31750" y="213765"/>
                  <a:pt x="32090" y="212615"/>
                  <a:pt x="33110" y="211466"/>
                </a:cubicBezTo>
                <a:close/>
                <a:moveTo>
                  <a:pt x="249518" y="209550"/>
                </a:moveTo>
                <a:lnTo>
                  <a:pt x="282295" y="209550"/>
                </a:lnTo>
                <a:cubicBezTo>
                  <a:pt x="284816" y="209550"/>
                  <a:pt x="286977" y="211667"/>
                  <a:pt x="286977" y="214136"/>
                </a:cubicBezTo>
                <a:cubicBezTo>
                  <a:pt x="286977" y="216605"/>
                  <a:pt x="284816" y="218722"/>
                  <a:pt x="282295" y="218722"/>
                </a:cubicBezTo>
                <a:lnTo>
                  <a:pt x="249518" y="218722"/>
                </a:lnTo>
                <a:cubicBezTo>
                  <a:pt x="246636" y="218722"/>
                  <a:pt x="244475" y="216605"/>
                  <a:pt x="244475" y="214136"/>
                </a:cubicBezTo>
                <a:cubicBezTo>
                  <a:pt x="244475" y="211667"/>
                  <a:pt x="246636" y="209550"/>
                  <a:pt x="249518" y="209550"/>
                </a:cubicBezTo>
                <a:close/>
                <a:moveTo>
                  <a:pt x="65689" y="209550"/>
                </a:moveTo>
                <a:cubicBezTo>
                  <a:pt x="68755" y="209550"/>
                  <a:pt x="71054" y="211667"/>
                  <a:pt x="71054" y="214136"/>
                </a:cubicBezTo>
                <a:cubicBezTo>
                  <a:pt x="71054" y="216605"/>
                  <a:pt x="68755" y="218722"/>
                  <a:pt x="65689" y="218722"/>
                </a:cubicBezTo>
                <a:cubicBezTo>
                  <a:pt x="63007" y="218722"/>
                  <a:pt x="60325" y="216605"/>
                  <a:pt x="60325" y="214136"/>
                </a:cubicBezTo>
                <a:cubicBezTo>
                  <a:pt x="60325" y="211667"/>
                  <a:pt x="63007" y="209550"/>
                  <a:pt x="65689" y="209550"/>
                </a:cubicBezTo>
                <a:close/>
                <a:moveTo>
                  <a:pt x="191636" y="188883"/>
                </a:moveTo>
                <a:lnTo>
                  <a:pt x="191636" y="242232"/>
                </a:lnTo>
                <a:lnTo>
                  <a:pt x="286735" y="242232"/>
                </a:lnTo>
                <a:cubicBezTo>
                  <a:pt x="297181" y="242232"/>
                  <a:pt x="305826" y="233220"/>
                  <a:pt x="305826" y="222767"/>
                </a:cubicBezTo>
                <a:lnTo>
                  <a:pt x="305826" y="208348"/>
                </a:lnTo>
                <a:cubicBezTo>
                  <a:pt x="305826" y="197534"/>
                  <a:pt x="297181" y="188883"/>
                  <a:pt x="286735" y="188883"/>
                </a:cubicBezTo>
                <a:lnTo>
                  <a:pt x="191636" y="188883"/>
                </a:lnTo>
                <a:close/>
                <a:moveTo>
                  <a:pt x="28817" y="188883"/>
                </a:moveTo>
                <a:cubicBezTo>
                  <a:pt x="18011" y="188883"/>
                  <a:pt x="9365" y="197534"/>
                  <a:pt x="9365" y="208348"/>
                </a:cubicBezTo>
                <a:lnTo>
                  <a:pt x="9365" y="222767"/>
                </a:lnTo>
                <a:cubicBezTo>
                  <a:pt x="9365" y="233220"/>
                  <a:pt x="18011" y="242232"/>
                  <a:pt x="28817" y="242232"/>
                </a:cubicBezTo>
                <a:lnTo>
                  <a:pt x="122474" y="242232"/>
                </a:lnTo>
                <a:lnTo>
                  <a:pt x="122474" y="188883"/>
                </a:lnTo>
                <a:lnTo>
                  <a:pt x="28817" y="188883"/>
                </a:lnTo>
                <a:close/>
                <a:moveTo>
                  <a:pt x="145168" y="9372"/>
                </a:moveTo>
                <a:cubicBezTo>
                  <a:pt x="109146" y="9372"/>
                  <a:pt x="79608" y="38930"/>
                  <a:pt x="79608" y="74977"/>
                </a:cubicBezTo>
                <a:cubicBezTo>
                  <a:pt x="79608" y="78942"/>
                  <a:pt x="79968" y="82907"/>
                  <a:pt x="80689" y="87232"/>
                </a:cubicBezTo>
                <a:cubicBezTo>
                  <a:pt x="81049" y="88674"/>
                  <a:pt x="80689" y="90116"/>
                  <a:pt x="79608" y="91197"/>
                </a:cubicBezTo>
                <a:cubicBezTo>
                  <a:pt x="78527" y="92639"/>
                  <a:pt x="76726" y="93000"/>
                  <a:pt x="74925" y="92639"/>
                </a:cubicBezTo>
                <a:cubicBezTo>
                  <a:pt x="71323" y="91918"/>
                  <a:pt x="67721" y="91197"/>
                  <a:pt x="63759" y="91197"/>
                </a:cubicBezTo>
                <a:cubicBezTo>
                  <a:pt x="58355" y="91197"/>
                  <a:pt x="53312" y="92279"/>
                  <a:pt x="47909" y="94081"/>
                </a:cubicBezTo>
                <a:cubicBezTo>
                  <a:pt x="24855" y="101651"/>
                  <a:pt x="9365" y="124000"/>
                  <a:pt x="9365" y="149232"/>
                </a:cubicBezTo>
                <a:lnTo>
                  <a:pt x="9365" y="160046"/>
                </a:lnTo>
                <a:cubicBezTo>
                  <a:pt x="9365" y="170860"/>
                  <a:pt x="18011" y="179511"/>
                  <a:pt x="28817" y="179511"/>
                </a:cubicBezTo>
                <a:lnTo>
                  <a:pt x="122474" y="179511"/>
                </a:lnTo>
                <a:lnTo>
                  <a:pt x="122474" y="151035"/>
                </a:lnTo>
                <a:lnTo>
                  <a:pt x="87173" y="151035"/>
                </a:lnTo>
                <a:cubicBezTo>
                  <a:pt x="85372" y="151035"/>
                  <a:pt x="83571" y="149953"/>
                  <a:pt x="82850" y="147790"/>
                </a:cubicBezTo>
                <a:cubicBezTo>
                  <a:pt x="82130" y="146348"/>
                  <a:pt x="82490" y="144186"/>
                  <a:pt x="83931" y="142744"/>
                </a:cubicBezTo>
                <a:lnTo>
                  <a:pt x="154173" y="72453"/>
                </a:lnTo>
                <a:cubicBezTo>
                  <a:pt x="155975" y="70651"/>
                  <a:pt x="158856" y="70651"/>
                  <a:pt x="161018" y="72453"/>
                </a:cubicBezTo>
                <a:lnTo>
                  <a:pt x="231260" y="142744"/>
                </a:lnTo>
                <a:cubicBezTo>
                  <a:pt x="232701" y="144186"/>
                  <a:pt x="233061" y="146348"/>
                  <a:pt x="232341" y="147790"/>
                </a:cubicBezTo>
                <a:cubicBezTo>
                  <a:pt x="231621" y="149953"/>
                  <a:pt x="229819" y="151035"/>
                  <a:pt x="227658" y="151035"/>
                </a:cubicBezTo>
                <a:lnTo>
                  <a:pt x="191636" y="151035"/>
                </a:lnTo>
                <a:lnTo>
                  <a:pt x="191636" y="179511"/>
                </a:lnTo>
                <a:lnTo>
                  <a:pt x="286735" y="179511"/>
                </a:lnTo>
                <a:cubicBezTo>
                  <a:pt x="297181" y="179511"/>
                  <a:pt x="305826" y="170860"/>
                  <a:pt x="305826" y="160046"/>
                </a:cubicBezTo>
                <a:lnTo>
                  <a:pt x="305826" y="158604"/>
                </a:lnTo>
                <a:cubicBezTo>
                  <a:pt x="305826" y="140221"/>
                  <a:pt x="294299" y="124000"/>
                  <a:pt x="277369" y="119314"/>
                </a:cubicBezTo>
                <a:cubicBezTo>
                  <a:pt x="276288" y="119314"/>
                  <a:pt x="275568" y="118953"/>
                  <a:pt x="274487" y="118593"/>
                </a:cubicBezTo>
                <a:cubicBezTo>
                  <a:pt x="272686" y="118593"/>
                  <a:pt x="271605" y="117511"/>
                  <a:pt x="270885" y="116069"/>
                </a:cubicBezTo>
                <a:cubicBezTo>
                  <a:pt x="270164" y="114628"/>
                  <a:pt x="270164" y="112825"/>
                  <a:pt x="270885" y="111744"/>
                </a:cubicBezTo>
                <a:cubicBezTo>
                  <a:pt x="274847" y="104895"/>
                  <a:pt x="276288" y="96965"/>
                  <a:pt x="274847" y="89395"/>
                </a:cubicBezTo>
                <a:cubicBezTo>
                  <a:pt x="272686" y="74616"/>
                  <a:pt x="260439" y="62721"/>
                  <a:pt x="245670" y="60918"/>
                </a:cubicBezTo>
                <a:cubicBezTo>
                  <a:pt x="235583" y="59477"/>
                  <a:pt x="225497" y="62721"/>
                  <a:pt x="218292" y="69570"/>
                </a:cubicBezTo>
                <a:cubicBezTo>
                  <a:pt x="216852" y="70651"/>
                  <a:pt x="215050" y="71011"/>
                  <a:pt x="213249" y="70291"/>
                </a:cubicBezTo>
                <a:cubicBezTo>
                  <a:pt x="211808" y="69930"/>
                  <a:pt x="210368" y="68128"/>
                  <a:pt x="210368" y="66686"/>
                </a:cubicBezTo>
                <a:cubicBezTo>
                  <a:pt x="206045" y="33884"/>
                  <a:pt x="177948" y="9372"/>
                  <a:pt x="145168" y="9372"/>
                </a:cubicBezTo>
                <a:close/>
                <a:moveTo>
                  <a:pt x="145168" y="0"/>
                </a:moveTo>
                <a:cubicBezTo>
                  <a:pt x="180109" y="0"/>
                  <a:pt x="210368" y="24151"/>
                  <a:pt x="218292" y="57314"/>
                </a:cubicBezTo>
                <a:cubicBezTo>
                  <a:pt x="226577" y="52267"/>
                  <a:pt x="236664" y="50104"/>
                  <a:pt x="246750" y="51186"/>
                </a:cubicBezTo>
                <a:cubicBezTo>
                  <a:pt x="265842" y="53709"/>
                  <a:pt x="281331" y="68488"/>
                  <a:pt x="284573" y="87593"/>
                </a:cubicBezTo>
                <a:cubicBezTo>
                  <a:pt x="285654" y="95523"/>
                  <a:pt x="284933" y="103814"/>
                  <a:pt x="282052" y="111023"/>
                </a:cubicBezTo>
                <a:cubicBezTo>
                  <a:pt x="301864" y="117151"/>
                  <a:pt x="315552" y="136616"/>
                  <a:pt x="315552" y="158604"/>
                </a:cubicBezTo>
                <a:lnTo>
                  <a:pt x="315552" y="160046"/>
                </a:lnTo>
                <a:cubicBezTo>
                  <a:pt x="315552" y="170139"/>
                  <a:pt x="310149" y="179151"/>
                  <a:pt x="302584" y="184197"/>
                </a:cubicBezTo>
                <a:cubicBezTo>
                  <a:pt x="310149" y="189244"/>
                  <a:pt x="315552" y="198255"/>
                  <a:pt x="315552" y="208348"/>
                </a:cubicBezTo>
                <a:lnTo>
                  <a:pt x="315552" y="222767"/>
                </a:lnTo>
                <a:cubicBezTo>
                  <a:pt x="315552" y="232860"/>
                  <a:pt x="310149" y="241872"/>
                  <a:pt x="302584" y="246918"/>
                </a:cubicBezTo>
                <a:cubicBezTo>
                  <a:pt x="310149" y="251965"/>
                  <a:pt x="315552" y="260616"/>
                  <a:pt x="315552" y="271069"/>
                </a:cubicBezTo>
                <a:lnTo>
                  <a:pt x="315552" y="285128"/>
                </a:lnTo>
                <a:cubicBezTo>
                  <a:pt x="315552" y="300988"/>
                  <a:pt x="302584" y="313965"/>
                  <a:pt x="286735" y="313965"/>
                </a:cubicBezTo>
                <a:lnTo>
                  <a:pt x="186953" y="313965"/>
                </a:lnTo>
                <a:cubicBezTo>
                  <a:pt x="184432" y="313965"/>
                  <a:pt x="181910" y="311802"/>
                  <a:pt x="181910" y="309279"/>
                </a:cubicBezTo>
                <a:lnTo>
                  <a:pt x="181910" y="308918"/>
                </a:lnTo>
                <a:lnTo>
                  <a:pt x="181910" y="146348"/>
                </a:lnTo>
                <a:cubicBezTo>
                  <a:pt x="181910" y="143465"/>
                  <a:pt x="184432" y="141302"/>
                  <a:pt x="186953" y="141302"/>
                </a:cubicBezTo>
                <a:lnTo>
                  <a:pt x="216491" y="141302"/>
                </a:lnTo>
                <a:lnTo>
                  <a:pt x="157415" y="82546"/>
                </a:lnTo>
                <a:lnTo>
                  <a:pt x="99060" y="141302"/>
                </a:lnTo>
                <a:lnTo>
                  <a:pt x="127157" y="141302"/>
                </a:lnTo>
                <a:cubicBezTo>
                  <a:pt x="129679" y="141302"/>
                  <a:pt x="131840" y="143465"/>
                  <a:pt x="131840" y="146348"/>
                </a:cubicBezTo>
                <a:lnTo>
                  <a:pt x="131840" y="308918"/>
                </a:lnTo>
                <a:lnTo>
                  <a:pt x="131840" y="309279"/>
                </a:lnTo>
                <a:cubicBezTo>
                  <a:pt x="131840" y="311802"/>
                  <a:pt x="129679" y="313965"/>
                  <a:pt x="127157" y="313965"/>
                </a:cubicBezTo>
                <a:lnTo>
                  <a:pt x="28817" y="313965"/>
                </a:lnTo>
                <a:cubicBezTo>
                  <a:pt x="12968" y="313965"/>
                  <a:pt x="0" y="300988"/>
                  <a:pt x="0" y="285128"/>
                </a:cubicBezTo>
                <a:lnTo>
                  <a:pt x="0" y="271069"/>
                </a:lnTo>
                <a:cubicBezTo>
                  <a:pt x="0" y="260616"/>
                  <a:pt x="5043" y="251965"/>
                  <a:pt x="12968" y="246918"/>
                </a:cubicBezTo>
                <a:cubicBezTo>
                  <a:pt x="5043" y="241872"/>
                  <a:pt x="0" y="232860"/>
                  <a:pt x="0" y="222767"/>
                </a:cubicBezTo>
                <a:lnTo>
                  <a:pt x="0" y="208348"/>
                </a:lnTo>
                <a:cubicBezTo>
                  <a:pt x="0" y="198255"/>
                  <a:pt x="5043" y="189244"/>
                  <a:pt x="12968" y="184197"/>
                </a:cubicBezTo>
                <a:cubicBezTo>
                  <a:pt x="5043" y="179151"/>
                  <a:pt x="0" y="170139"/>
                  <a:pt x="0" y="160046"/>
                </a:cubicBezTo>
                <a:lnTo>
                  <a:pt x="0" y="149232"/>
                </a:lnTo>
                <a:cubicBezTo>
                  <a:pt x="0" y="119674"/>
                  <a:pt x="18011" y="93721"/>
                  <a:pt x="44667" y="85070"/>
                </a:cubicBezTo>
                <a:cubicBezTo>
                  <a:pt x="53312" y="82186"/>
                  <a:pt x="61597" y="81465"/>
                  <a:pt x="70603" y="82186"/>
                </a:cubicBezTo>
                <a:cubicBezTo>
                  <a:pt x="70242" y="79663"/>
                  <a:pt x="70242" y="77500"/>
                  <a:pt x="70242" y="74977"/>
                </a:cubicBezTo>
                <a:cubicBezTo>
                  <a:pt x="70242" y="33523"/>
                  <a:pt x="103743" y="0"/>
                  <a:pt x="1451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Freeform 338">
            <a:extLst>
              <a:ext uri="{FF2B5EF4-FFF2-40B4-BE49-F238E27FC236}">
                <a16:creationId xmlns:a16="http://schemas.microsoft.com/office/drawing/2014/main" id="{E240569D-C7E0-E445-AFFF-575892DAA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2328" y="4238802"/>
            <a:ext cx="882527" cy="886960"/>
          </a:xfrm>
          <a:custGeom>
            <a:avLst/>
            <a:gdLst>
              <a:gd name="T0" fmla="*/ 47909 w 877"/>
              <a:gd name="T1" fmla="*/ 249670 h 880"/>
              <a:gd name="T2" fmla="*/ 299703 w 877"/>
              <a:gd name="T3" fmla="*/ 197355 h 880"/>
              <a:gd name="T4" fmla="*/ 49710 w 877"/>
              <a:gd name="T5" fmla="*/ 142514 h 880"/>
              <a:gd name="T6" fmla="*/ 85372 w 877"/>
              <a:gd name="T7" fmla="*/ 172821 h 880"/>
              <a:gd name="T8" fmla="*/ 94738 w 877"/>
              <a:gd name="T9" fmla="*/ 171378 h 880"/>
              <a:gd name="T10" fmla="*/ 96179 w 877"/>
              <a:gd name="T11" fmla="*/ 156585 h 880"/>
              <a:gd name="T12" fmla="*/ 103383 w 877"/>
              <a:gd name="T13" fmla="*/ 154420 h 880"/>
              <a:gd name="T14" fmla="*/ 109507 w 877"/>
              <a:gd name="T15" fmla="*/ 151895 h 880"/>
              <a:gd name="T16" fmla="*/ 115631 w 877"/>
              <a:gd name="T17" fmla="*/ 148287 h 880"/>
              <a:gd name="T18" fmla="*/ 123195 w 877"/>
              <a:gd name="T19" fmla="*/ 142153 h 880"/>
              <a:gd name="T20" fmla="*/ 130760 w 877"/>
              <a:gd name="T21" fmla="*/ 147205 h 880"/>
              <a:gd name="T22" fmla="*/ 129319 w 877"/>
              <a:gd name="T23" fmla="*/ 176790 h 880"/>
              <a:gd name="T24" fmla="*/ 140846 w 877"/>
              <a:gd name="T25" fmla="*/ 150452 h 880"/>
              <a:gd name="T26" fmla="*/ 219734 w 877"/>
              <a:gd name="T27" fmla="*/ 124835 h 880"/>
              <a:gd name="T28" fmla="*/ 49710 w 877"/>
              <a:gd name="T29" fmla="*/ 142514 h 880"/>
              <a:gd name="T30" fmla="*/ 81770 w 877"/>
              <a:gd name="T31" fmla="*/ 82983 h 880"/>
              <a:gd name="T32" fmla="*/ 87173 w 877"/>
              <a:gd name="T33" fmla="*/ 74685 h 880"/>
              <a:gd name="T34" fmla="*/ 75646 w 877"/>
              <a:gd name="T35" fmla="*/ 57366 h 880"/>
              <a:gd name="T36" fmla="*/ 86093 w 877"/>
              <a:gd name="T37" fmla="*/ 31750 h 880"/>
              <a:gd name="T38" fmla="*/ 127878 w 877"/>
              <a:gd name="T39" fmla="*/ 59531 h 880"/>
              <a:gd name="T40" fmla="*/ 136523 w 877"/>
              <a:gd name="T41" fmla="*/ 55202 h 880"/>
              <a:gd name="T42" fmla="*/ 168223 w 877"/>
              <a:gd name="T43" fmla="*/ 12628 h 880"/>
              <a:gd name="T44" fmla="*/ 190917 w 877"/>
              <a:gd name="T45" fmla="*/ 59892 h 880"/>
              <a:gd name="T46" fmla="*/ 202083 w 877"/>
              <a:gd name="T47" fmla="*/ 43295 h 880"/>
              <a:gd name="T48" fmla="*/ 226218 w 877"/>
              <a:gd name="T49" fmla="*/ 33915 h 880"/>
              <a:gd name="T50" fmla="*/ 232702 w 877"/>
              <a:gd name="T51" fmla="*/ 67108 h 880"/>
              <a:gd name="T52" fmla="*/ 236304 w 877"/>
              <a:gd name="T53" fmla="*/ 76128 h 880"/>
              <a:gd name="T54" fmla="*/ 250713 w 877"/>
              <a:gd name="T55" fmla="*/ 74685 h 880"/>
              <a:gd name="T56" fmla="*/ 224777 w 877"/>
              <a:gd name="T57" fmla="*/ 115455 h 880"/>
              <a:gd name="T58" fmla="*/ 221175 w 877"/>
              <a:gd name="T59" fmla="*/ 96332 h 880"/>
              <a:gd name="T60" fmla="*/ 215051 w 877"/>
              <a:gd name="T61" fmla="*/ 114011 h 880"/>
              <a:gd name="T62" fmla="*/ 181911 w 877"/>
              <a:gd name="T63" fmla="*/ 120506 h 880"/>
              <a:gd name="T64" fmla="*/ 172545 w 877"/>
              <a:gd name="T65" fmla="*/ 110043 h 880"/>
              <a:gd name="T66" fmla="*/ 169664 w 877"/>
              <a:gd name="T67" fmla="*/ 127722 h 880"/>
              <a:gd name="T68" fmla="*/ 134002 w 877"/>
              <a:gd name="T69" fmla="*/ 138185 h 880"/>
              <a:gd name="T70" fmla="*/ 129679 w 877"/>
              <a:gd name="T71" fmla="*/ 134938 h 880"/>
              <a:gd name="T72" fmla="*/ 134362 w 877"/>
              <a:gd name="T73" fmla="*/ 109682 h 880"/>
              <a:gd name="T74" fmla="*/ 119593 w 877"/>
              <a:gd name="T75" fmla="*/ 132051 h 880"/>
              <a:gd name="T76" fmla="*/ 114190 w 877"/>
              <a:gd name="T77" fmla="*/ 137463 h 880"/>
              <a:gd name="T78" fmla="*/ 106985 w 877"/>
              <a:gd name="T79" fmla="*/ 142153 h 880"/>
              <a:gd name="T80" fmla="*/ 100141 w 877"/>
              <a:gd name="T81" fmla="*/ 145401 h 880"/>
              <a:gd name="T82" fmla="*/ 92577 w 877"/>
              <a:gd name="T83" fmla="*/ 147205 h 880"/>
              <a:gd name="T84" fmla="*/ 85012 w 877"/>
              <a:gd name="T85" fmla="*/ 147565 h 880"/>
              <a:gd name="T86" fmla="*/ 315553 w 877"/>
              <a:gd name="T87" fmla="*/ 192665 h 880"/>
              <a:gd name="T88" fmla="*/ 315193 w 877"/>
              <a:gd name="T89" fmla="*/ 190861 h 880"/>
              <a:gd name="T90" fmla="*/ 314832 w 877"/>
              <a:gd name="T91" fmla="*/ 190500 h 880"/>
              <a:gd name="T92" fmla="*/ 281692 w 877"/>
              <a:gd name="T93" fmla="*/ 106074 h 880"/>
              <a:gd name="T94" fmla="*/ 227659 w 877"/>
              <a:gd name="T95" fmla="*/ 24534 h 880"/>
              <a:gd name="T96" fmla="*/ 126797 w 877"/>
              <a:gd name="T97" fmla="*/ 27420 h 880"/>
              <a:gd name="T98" fmla="*/ 66280 w 877"/>
              <a:gd name="T99" fmla="*/ 47264 h 880"/>
              <a:gd name="T100" fmla="*/ 1081 w 877"/>
              <a:gd name="T101" fmla="*/ 189778 h 880"/>
              <a:gd name="T102" fmla="*/ 360 w 877"/>
              <a:gd name="T103" fmla="*/ 190861 h 880"/>
              <a:gd name="T104" fmla="*/ 0 w 877"/>
              <a:gd name="T105" fmla="*/ 192304 h 880"/>
              <a:gd name="T106" fmla="*/ 0 w 877"/>
              <a:gd name="T107" fmla="*/ 312088 h 880"/>
              <a:gd name="T108" fmla="*/ 315553 w 877"/>
              <a:gd name="T109" fmla="*/ 193026 h 8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77" h="880">
                <a:moveTo>
                  <a:pt x="849" y="852"/>
                </a:moveTo>
                <a:lnTo>
                  <a:pt x="26" y="852"/>
                </a:lnTo>
                <a:lnTo>
                  <a:pt x="26" y="571"/>
                </a:lnTo>
                <a:lnTo>
                  <a:pt x="123" y="687"/>
                </a:lnTo>
                <a:cubicBezTo>
                  <a:pt x="125" y="690"/>
                  <a:pt x="128" y="692"/>
                  <a:pt x="133" y="692"/>
                </a:cubicBezTo>
                <a:lnTo>
                  <a:pt x="730" y="692"/>
                </a:lnTo>
                <a:cubicBezTo>
                  <a:pt x="734" y="692"/>
                  <a:pt x="737" y="690"/>
                  <a:pt x="739" y="688"/>
                </a:cubicBezTo>
                <a:lnTo>
                  <a:pt x="849" y="569"/>
                </a:lnTo>
                <a:lnTo>
                  <a:pt x="849" y="852"/>
                </a:lnTo>
                <a:close/>
                <a:moveTo>
                  <a:pt x="832" y="547"/>
                </a:moveTo>
                <a:lnTo>
                  <a:pt x="724" y="666"/>
                </a:lnTo>
                <a:lnTo>
                  <a:pt x="139" y="666"/>
                </a:lnTo>
                <a:lnTo>
                  <a:pt x="42" y="547"/>
                </a:lnTo>
                <a:lnTo>
                  <a:pt x="832" y="547"/>
                </a:lnTo>
                <a:close/>
                <a:moveTo>
                  <a:pt x="138" y="395"/>
                </a:moveTo>
                <a:lnTo>
                  <a:pt x="138" y="395"/>
                </a:lnTo>
                <a:cubicBezTo>
                  <a:pt x="159" y="415"/>
                  <a:pt x="186" y="429"/>
                  <a:pt x="216" y="434"/>
                </a:cubicBezTo>
                <a:cubicBezTo>
                  <a:pt x="219" y="434"/>
                  <a:pt x="222" y="435"/>
                  <a:pt x="226" y="435"/>
                </a:cubicBezTo>
                <a:cubicBezTo>
                  <a:pt x="229" y="444"/>
                  <a:pt x="234" y="461"/>
                  <a:pt x="237" y="479"/>
                </a:cubicBezTo>
                <a:cubicBezTo>
                  <a:pt x="238" y="485"/>
                  <a:pt x="244" y="490"/>
                  <a:pt x="250" y="490"/>
                </a:cubicBezTo>
                <a:cubicBezTo>
                  <a:pt x="251" y="490"/>
                  <a:pt x="251" y="490"/>
                  <a:pt x="252" y="490"/>
                </a:cubicBezTo>
                <a:cubicBezTo>
                  <a:pt x="259" y="489"/>
                  <a:pt x="264" y="482"/>
                  <a:pt x="263" y="475"/>
                </a:cubicBezTo>
                <a:cubicBezTo>
                  <a:pt x="262" y="469"/>
                  <a:pt x="259" y="451"/>
                  <a:pt x="254" y="435"/>
                </a:cubicBezTo>
                <a:cubicBezTo>
                  <a:pt x="257" y="435"/>
                  <a:pt x="259" y="435"/>
                  <a:pt x="261" y="434"/>
                </a:cubicBezTo>
                <a:cubicBezTo>
                  <a:pt x="263" y="434"/>
                  <a:pt x="265" y="434"/>
                  <a:pt x="267" y="434"/>
                </a:cubicBezTo>
                <a:cubicBezTo>
                  <a:pt x="269" y="433"/>
                  <a:pt x="272" y="432"/>
                  <a:pt x="274" y="432"/>
                </a:cubicBezTo>
                <a:cubicBezTo>
                  <a:pt x="276" y="431"/>
                  <a:pt x="278" y="431"/>
                  <a:pt x="279" y="430"/>
                </a:cubicBezTo>
                <a:cubicBezTo>
                  <a:pt x="282" y="429"/>
                  <a:pt x="284" y="429"/>
                  <a:pt x="287" y="428"/>
                </a:cubicBezTo>
                <a:cubicBezTo>
                  <a:pt x="288" y="428"/>
                  <a:pt x="290" y="426"/>
                  <a:pt x="292" y="426"/>
                </a:cubicBezTo>
                <a:cubicBezTo>
                  <a:pt x="294" y="425"/>
                  <a:pt x="297" y="424"/>
                  <a:pt x="298" y="424"/>
                </a:cubicBezTo>
                <a:cubicBezTo>
                  <a:pt x="301" y="422"/>
                  <a:pt x="302" y="422"/>
                  <a:pt x="304" y="421"/>
                </a:cubicBezTo>
                <a:cubicBezTo>
                  <a:pt x="307" y="420"/>
                  <a:pt x="308" y="419"/>
                  <a:pt x="310" y="418"/>
                </a:cubicBezTo>
                <a:cubicBezTo>
                  <a:pt x="312" y="416"/>
                  <a:pt x="314" y="415"/>
                  <a:pt x="316" y="414"/>
                </a:cubicBezTo>
                <a:cubicBezTo>
                  <a:pt x="318" y="413"/>
                  <a:pt x="319" y="412"/>
                  <a:pt x="321" y="411"/>
                </a:cubicBezTo>
                <a:cubicBezTo>
                  <a:pt x="323" y="409"/>
                  <a:pt x="326" y="408"/>
                  <a:pt x="328" y="406"/>
                </a:cubicBezTo>
                <a:cubicBezTo>
                  <a:pt x="329" y="405"/>
                  <a:pt x="331" y="404"/>
                  <a:pt x="332" y="403"/>
                </a:cubicBezTo>
                <a:cubicBezTo>
                  <a:pt x="335" y="400"/>
                  <a:pt x="339" y="397"/>
                  <a:pt x="342" y="394"/>
                </a:cubicBezTo>
                <a:cubicBezTo>
                  <a:pt x="346" y="398"/>
                  <a:pt x="350" y="401"/>
                  <a:pt x="355" y="404"/>
                </a:cubicBezTo>
                <a:cubicBezTo>
                  <a:pt x="357" y="404"/>
                  <a:pt x="358" y="405"/>
                  <a:pt x="359" y="406"/>
                </a:cubicBezTo>
                <a:cubicBezTo>
                  <a:pt x="360" y="406"/>
                  <a:pt x="362" y="407"/>
                  <a:pt x="363" y="408"/>
                </a:cubicBezTo>
                <a:cubicBezTo>
                  <a:pt x="363" y="421"/>
                  <a:pt x="360" y="446"/>
                  <a:pt x="348" y="471"/>
                </a:cubicBezTo>
                <a:cubicBezTo>
                  <a:pt x="344" y="477"/>
                  <a:pt x="347" y="485"/>
                  <a:pt x="353" y="489"/>
                </a:cubicBezTo>
                <a:cubicBezTo>
                  <a:pt x="355" y="490"/>
                  <a:pt x="357" y="490"/>
                  <a:pt x="359" y="490"/>
                </a:cubicBezTo>
                <a:cubicBezTo>
                  <a:pt x="364" y="490"/>
                  <a:pt x="369" y="487"/>
                  <a:pt x="371" y="483"/>
                </a:cubicBezTo>
                <a:cubicBezTo>
                  <a:pt x="384" y="458"/>
                  <a:pt x="388" y="433"/>
                  <a:pt x="389" y="416"/>
                </a:cubicBezTo>
                <a:cubicBezTo>
                  <a:pt x="390" y="416"/>
                  <a:pt x="390" y="416"/>
                  <a:pt x="391" y="417"/>
                </a:cubicBezTo>
                <a:cubicBezTo>
                  <a:pt x="428" y="423"/>
                  <a:pt x="465" y="407"/>
                  <a:pt x="487" y="377"/>
                </a:cubicBezTo>
                <a:cubicBezTo>
                  <a:pt x="496" y="381"/>
                  <a:pt x="504" y="384"/>
                  <a:pt x="514" y="386"/>
                </a:cubicBezTo>
                <a:cubicBezTo>
                  <a:pt x="552" y="392"/>
                  <a:pt x="589" y="376"/>
                  <a:pt x="610" y="346"/>
                </a:cubicBezTo>
                <a:cubicBezTo>
                  <a:pt x="625" y="363"/>
                  <a:pt x="645" y="373"/>
                  <a:pt x="668" y="376"/>
                </a:cubicBezTo>
                <a:cubicBezTo>
                  <a:pt x="686" y="379"/>
                  <a:pt x="704" y="377"/>
                  <a:pt x="720" y="371"/>
                </a:cubicBezTo>
                <a:lnTo>
                  <a:pt x="836" y="521"/>
                </a:lnTo>
                <a:lnTo>
                  <a:pt x="40" y="521"/>
                </a:lnTo>
                <a:lnTo>
                  <a:pt x="138" y="395"/>
                </a:lnTo>
                <a:close/>
                <a:moveTo>
                  <a:pt x="121" y="270"/>
                </a:moveTo>
                <a:lnTo>
                  <a:pt x="121" y="270"/>
                </a:lnTo>
                <a:cubicBezTo>
                  <a:pt x="127" y="230"/>
                  <a:pt x="153" y="197"/>
                  <a:pt x="188" y="180"/>
                </a:cubicBezTo>
                <a:cubicBezTo>
                  <a:pt x="196" y="200"/>
                  <a:pt x="210" y="218"/>
                  <a:pt x="227" y="230"/>
                </a:cubicBezTo>
                <a:cubicBezTo>
                  <a:pt x="229" y="232"/>
                  <a:pt x="232" y="232"/>
                  <a:pt x="235" y="232"/>
                </a:cubicBezTo>
                <a:cubicBezTo>
                  <a:pt x="239" y="232"/>
                  <a:pt x="243" y="230"/>
                  <a:pt x="246" y="226"/>
                </a:cubicBezTo>
                <a:cubicBezTo>
                  <a:pt x="250" y="220"/>
                  <a:pt x="248" y="212"/>
                  <a:pt x="242" y="207"/>
                </a:cubicBezTo>
                <a:cubicBezTo>
                  <a:pt x="226" y="197"/>
                  <a:pt x="214" y="179"/>
                  <a:pt x="210" y="160"/>
                </a:cubicBezTo>
                <a:lnTo>
                  <a:pt x="210" y="159"/>
                </a:lnTo>
                <a:cubicBezTo>
                  <a:pt x="209" y="151"/>
                  <a:pt x="209" y="143"/>
                  <a:pt x="210" y="135"/>
                </a:cubicBezTo>
                <a:cubicBezTo>
                  <a:pt x="213" y="116"/>
                  <a:pt x="224" y="99"/>
                  <a:pt x="239" y="88"/>
                </a:cubicBezTo>
                <a:cubicBezTo>
                  <a:pt x="256" y="76"/>
                  <a:pt x="274" y="72"/>
                  <a:pt x="294" y="75"/>
                </a:cubicBezTo>
                <a:cubicBezTo>
                  <a:pt x="315" y="78"/>
                  <a:pt x="333" y="91"/>
                  <a:pt x="345" y="109"/>
                </a:cubicBezTo>
                <a:cubicBezTo>
                  <a:pt x="343" y="129"/>
                  <a:pt x="347" y="147"/>
                  <a:pt x="355" y="165"/>
                </a:cubicBezTo>
                <a:cubicBezTo>
                  <a:pt x="358" y="170"/>
                  <a:pt x="362" y="173"/>
                  <a:pt x="368" y="173"/>
                </a:cubicBezTo>
                <a:cubicBezTo>
                  <a:pt x="369" y="173"/>
                  <a:pt x="371" y="172"/>
                  <a:pt x="373" y="171"/>
                </a:cubicBezTo>
                <a:cubicBezTo>
                  <a:pt x="380" y="168"/>
                  <a:pt x="382" y="160"/>
                  <a:pt x="379" y="153"/>
                </a:cubicBezTo>
                <a:cubicBezTo>
                  <a:pt x="372" y="139"/>
                  <a:pt x="369" y="123"/>
                  <a:pt x="372" y="108"/>
                </a:cubicBezTo>
                <a:cubicBezTo>
                  <a:pt x="372" y="106"/>
                  <a:pt x="372" y="105"/>
                  <a:pt x="372" y="104"/>
                </a:cubicBezTo>
                <a:cubicBezTo>
                  <a:pt x="379" y="59"/>
                  <a:pt x="422" y="28"/>
                  <a:pt x="467" y="35"/>
                </a:cubicBezTo>
                <a:cubicBezTo>
                  <a:pt x="504" y="41"/>
                  <a:pt x="533" y="71"/>
                  <a:pt x="537" y="108"/>
                </a:cubicBezTo>
                <a:cubicBezTo>
                  <a:pt x="527" y="120"/>
                  <a:pt x="521" y="135"/>
                  <a:pt x="519" y="150"/>
                </a:cubicBezTo>
                <a:cubicBezTo>
                  <a:pt x="517" y="158"/>
                  <a:pt x="523" y="164"/>
                  <a:pt x="530" y="166"/>
                </a:cubicBezTo>
                <a:cubicBezTo>
                  <a:pt x="530" y="166"/>
                  <a:pt x="531" y="166"/>
                  <a:pt x="532" y="166"/>
                </a:cubicBezTo>
                <a:cubicBezTo>
                  <a:pt x="538" y="166"/>
                  <a:pt x="544" y="162"/>
                  <a:pt x="545" y="155"/>
                </a:cubicBezTo>
                <a:cubicBezTo>
                  <a:pt x="547" y="142"/>
                  <a:pt x="553" y="130"/>
                  <a:pt x="561" y="120"/>
                </a:cubicBezTo>
                <a:cubicBezTo>
                  <a:pt x="561" y="119"/>
                  <a:pt x="561" y="119"/>
                  <a:pt x="561" y="119"/>
                </a:cubicBezTo>
                <a:cubicBezTo>
                  <a:pt x="578" y="100"/>
                  <a:pt x="604" y="91"/>
                  <a:pt x="628" y="94"/>
                </a:cubicBezTo>
                <a:cubicBezTo>
                  <a:pt x="668" y="101"/>
                  <a:pt x="695" y="138"/>
                  <a:pt x="689" y="178"/>
                </a:cubicBezTo>
                <a:cubicBezTo>
                  <a:pt x="689" y="179"/>
                  <a:pt x="689" y="179"/>
                  <a:pt x="689" y="179"/>
                </a:cubicBezTo>
                <a:cubicBezTo>
                  <a:pt x="674" y="179"/>
                  <a:pt x="660" y="181"/>
                  <a:pt x="646" y="186"/>
                </a:cubicBezTo>
                <a:cubicBezTo>
                  <a:pt x="639" y="189"/>
                  <a:pt x="636" y="197"/>
                  <a:pt x="638" y="204"/>
                </a:cubicBezTo>
                <a:cubicBezTo>
                  <a:pt x="641" y="209"/>
                  <a:pt x="645" y="212"/>
                  <a:pt x="651" y="212"/>
                </a:cubicBezTo>
                <a:cubicBezTo>
                  <a:pt x="652" y="212"/>
                  <a:pt x="654" y="212"/>
                  <a:pt x="656" y="211"/>
                </a:cubicBezTo>
                <a:cubicBezTo>
                  <a:pt x="668" y="205"/>
                  <a:pt x="682" y="204"/>
                  <a:pt x="695" y="206"/>
                </a:cubicBezTo>
                <a:lnTo>
                  <a:pt x="696" y="207"/>
                </a:lnTo>
                <a:cubicBezTo>
                  <a:pt x="735" y="214"/>
                  <a:pt x="762" y="251"/>
                  <a:pt x="755" y="290"/>
                </a:cubicBezTo>
                <a:cubicBezTo>
                  <a:pt x="749" y="330"/>
                  <a:pt x="712" y="356"/>
                  <a:pt x="672" y="351"/>
                </a:cubicBezTo>
                <a:cubicBezTo>
                  <a:pt x="652" y="347"/>
                  <a:pt x="635" y="336"/>
                  <a:pt x="624" y="320"/>
                </a:cubicBezTo>
                <a:cubicBezTo>
                  <a:pt x="625" y="315"/>
                  <a:pt x="627" y="309"/>
                  <a:pt x="628" y="303"/>
                </a:cubicBezTo>
                <a:cubicBezTo>
                  <a:pt x="630" y="295"/>
                  <a:pt x="630" y="287"/>
                  <a:pt x="629" y="278"/>
                </a:cubicBezTo>
                <a:cubicBezTo>
                  <a:pt x="628" y="271"/>
                  <a:pt x="622" y="265"/>
                  <a:pt x="614" y="267"/>
                </a:cubicBezTo>
                <a:cubicBezTo>
                  <a:pt x="607" y="267"/>
                  <a:pt x="602" y="274"/>
                  <a:pt x="603" y="281"/>
                </a:cubicBezTo>
                <a:cubicBezTo>
                  <a:pt x="603" y="287"/>
                  <a:pt x="603" y="293"/>
                  <a:pt x="602" y="299"/>
                </a:cubicBezTo>
                <a:cubicBezTo>
                  <a:pt x="601" y="305"/>
                  <a:pt x="599" y="311"/>
                  <a:pt x="597" y="316"/>
                </a:cubicBezTo>
                <a:cubicBezTo>
                  <a:pt x="584" y="347"/>
                  <a:pt x="551" y="365"/>
                  <a:pt x="519" y="359"/>
                </a:cubicBezTo>
                <a:cubicBezTo>
                  <a:pt x="511" y="358"/>
                  <a:pt x="506" y="356"/>
                  <a:pt x="499" y="354"/>
                </a:cubicBezTo>
                <a:cubicBezTo>
                  <a:pt x="502" y="348"/>
                  <a:pt x="504" y="341"/>
                  <a:pt x="505" y="334"/>
                </a:cubicBezTo>
                <a:cubicBezTo>
                  <a:pt x="507" y="323"/>
                  <a:pt x="507" y="312"/>
                  <a:pt x="504" y="301"/>
                </a:cubicBezTo>
                <a:cubicBezTo>
                  <a:pt x="503" y="294"/>
                  <a:pt x="496" y="289"/>
                  <a:pt x="489" y="290"/>
                </a:cubicBezTo>
                <a:cubicBezTo>
                  <a:pt x="482" y="291"/>
                  <a:pt x="477" y="298"/>
                  <a:pt x="479" y="305"/>
                </a:cubicBezTo>
                <a:cubicBezTo>
                  <a:pt x="480" y="314"/>
                  <a:pt x="480" y="322"/>
                  <a:pt x="479" y="330"/>
                </a:cubicBezTo>
                <a:cubicBezTo>
                  <a:pt x="477" y="338"/>
                  <a:pt x="474" y="346"/>
                  <a:pt x="471" y="354"/>
                </a:cubicBezTo>
                <a:cubicBezTo>
                  <a:pt x="470" y="354"/>
                  <a:pt x="470" y="354"/>
                  <a:pt x="470" y="354"/>
                </a:cubicBezTo>
                <a:cubicBezTo>
                  <a:pt x="456" y="381"/>
                  <a:pt x="425" y="395"/>
                  <a:pt x="395" y="391"/>
                </a:cubicBezTo>
                <a:cubicBezTo>
                  <a:pt x="387" y="389"/>
                  <a:pt x="379" y="386"/>
                  <a:pt x="372" y="383"/>
                </a:cubicBezTo>
                <a:cubicBezTo>
                  <a:pt x="371" y="383"/>
                  <a:pt x="370" y="382"/>
                  <a:pt x="370" y="381"/>
                </a:cubicBezTo>
                <a:cubicBezTo>
                  <a:pt x="368" y="380"/>
                  <a:pt x="365" y="378"/>
                  <a:pt x="362" y="376"/>
                </a:cubicBezTo>
                <a:cubicBezTo>
                  <a:pt x="362" y="376"/>
                  <a:pt x="360" y="375"/>
                  <a:pt x="360" y="374"/>
                </a:cubicBezTo>
                <a:cubicBezTo>
                  <a:pt x="359" y="374"/>
                  <a:pt x="359" y="374"/>
                  <a:pt x="359" y="374"/>
                </a:cubicBezTo>
                <a:cubicBezTo>
                  <a:pt x="370" y="358"/>
                  <a:pt x="379" y="340"/>
                  <a:pt x="383" y="320"/>
                </a:cubicBezTo>
                <a:cubicBezTo>
                  <a:pt x="385" y="313"/>
                  <a:pt x="380" y="306"/>
                  <a:pt x="373" y="304"/>
                </a:cubicBezTo>
                <a:cubicBezTo>
                  <a:pt x="366" y="303"/>
                  <a:pt x="359" y="308"/>
                  <a:pt x="357" y="315"/>
                </a:cubicBezTo>
                <a:cubicBezTo>
                  <a:pt x="353" y="334"/>
                  <a:pt x="344" y="351"/>
                  <a:pt x="332" y="366"/>
                </a:cubicBezTo>
                <a:cubicBezTo>
                  <a:pt x="331" y="366"/>
                  <a:pt x="331" y="367"/>
                  <a:pt x="331" y="367"/>
                </a:cubicBezTo>
                <a:cubicBezTo>
                  <a:pt x="328" y="371"/>
                  <a:pt x="324" y="375"/>
                  <a:pt x="321" y="378"/>
                </a:cubicBezTo>
                <a:cubicBezTo>
                  <a:pt x="319" y="379"/>
                  <a:pt x="318" y="380"/>
                  <a:pt x="317" y="381"/>
                </a:cubicBezTo>
                <a:cubicBezTo>
                  <a:pt x="314" y="383"/>
                  <a:pt x="312" y="385"/>
                  <a:pt x="309" y="387"/>
                </a:cubicBezTo>
                <a:cubicBezTo>
                  <a:pt x="308" y="388"/>
                  <a:pt x="306" y="389"/>
                  <a:pt x="304" y="391"/>
                </a:cubicBezTo>
                <a:cubicBezTo>
                  <a:pt x="302" y="392"/>
                  <a:pt x="299" y="393"/>
                  <a:pt x="297" y="394"/>
                </a:cubicBezTo>
                <a:cubicBezTo>
                  <a:pt x="295" y="395"/>
                  <a:pt x="293" y="396"/>
                  <a:pt x="291" y="398"/>
                </a:cubicBezTo>
                <a:cubicBezTo>
                  <a:pt x="289" y="399"/>
                  <a:pt x="287" y="399"/>
                  <a:pt x="285" y="401"/>
                </a:cubicBezTo>
                <a:cubicBezTo>
                  <a:pt x="282" y="401"/>
                  <a:pt x="280" y="402"/>
                  <a:pt x="278" y="403"/>
                </a:cubicBezTo>
                <a:cubicBezTo>
                  <a:pt x="275" y="404"/>
                  <a:pt x="273" y="404"/>
                  <a:pt x="271" y="405"/>
                </a:cubicBezTo>
                <a:cubicBezTo>
                  <a:pt x="269" y="405"/>
                  <a:pt x="267" y="406"/>
                  <a:pt x="264" y="406"/>
                </a:cubicBezTo>
                <a:cubicBezTo>
                  <a:pt x="262" y="407"/>
                  <a:pt x="259" y="408"/>
                  <a:pt x="257" y="408"/>
                </a:cubicBezTo>
                <a:cubicBezTo>
                  <a:pt x="254" y="408"/>
                  <a:pt x="252" y="409"/>
                  <a:pt x="250" y="409"/>
                </a:cubicBezTo>
                <a:cubicBezTo>
                  <a:pt x="247" y="409"/>
                  <a:pt x="244" y="409"/>
                  <a:pt x="241" y="409"/>
                </a:cubicBezTo>
                <a:cubicBezTo>
                  <a:pt x="239" y="409"/>
                  <a:pt x="238" y="409"/>
                  <a:pt x="236" y="409"/>
                </a:cubicBezTo>
                <a:cubicBezTo>
                  <a:pt x="231" y="409"/>
                  <a:pt x="226" y="408"/>
                  <a:pt x="221" y="408"/>
                </a:cubicBezTo>
                <a:cubicBezTo>
                  <a:pt x="189" y="402"/>
                  <a:pt x="161" y="385"/>
                  <a:pt x="142" y="359"/>
                </a:cubicBezTo>
                <a:cubicBezTo>
                  <a:pt x="123" y="334"/>
                  <a:pt x="116" y="302"/>
                  <a:pt x="121" y="270"/>
                </a:cubicBezTo>
                <a:lnTo>
                  <a:pt x="876" y="534"/>
                </a:lnTo>
                <a:cubicBezTo>
                  <a:pt x="876" y="533"/>
                  <a:pt x="876" y="533"/>
                  <a:pt x="876" y="533"/>
                </a:cubicBezTo>
                <a:cubicBezTo>
                  <a:pt x="876" y="532"/>
                  <a:pt x="876" y="532"/>
                  <a:pt x="875" y="532"/>
                </a:cubicBezTo>
                <a:cubicBezTo>
                  <a:pt x="875" y="531"/>
                  <a:pt x="875" y="530"/>
                  <a:pt x="875" y="529"/>
                </a:cubicBezTo>
                <a:lnTo>
                  <a:pt x="874" y="528"/>
                </a:lnTo>
                <a:cubicBezTo>
                  <a:pt x="874" y="527"/>
                  <a:pt x="873" y="527"/>
                  <a:pt x="873" y="526"/>
                </a:cubicBezTo>
                <a:lnTo>
                  <a:pt x="744" y="358"/>
                </a:lnTo>
                <a:cubicBezTo>
                  <a:pt x="763" y="343"/>
                  <a:pt x="777" y="321"/>
                  <a:pt x="782" y="294"/>
                </a:cubicBezTo>
                <a:cubicBezTo>
                  <a:pt x="789" y="245"/>
                  <a:pt x="760" y="199"/>
                  <a:pt x="715" y="184"/>
                </a:cubicBezTo>
                <a:cubicBezTo>
                  <a:pt x="715" y="183"/>
                  <a:pt x="715" y="183"/>
                  <a:pt x="715" y="182"/>
                </a:cubicBezTo>
                <a:cubicBezTo>
                  <a:pt x="724" y="128"/>
                  <a:pt x="686" y="77"/>
                  <a:pt x="632" y="68"/>
                </a:cubicBezTo>
                <a:cubicBezTo>
                  <a:pt x="607" y="64"/>
                  <a:pt x="580" y="71"/>
                  <a:pt x="559" y="85"/>
                </a:cubicBezTo>
                <a:cubicBezTo>
                  <a:pt x="547" y="46"/>
                  <a:pt x="513" y="15"/>
                  <a:pt x="472" y="9"/>
                </a:cubicBezTo>
                <a:cubicBezTo>
                  <a:pt x="420" y="0"/>
                  <a:pt x="371" y="29"/>
                  <a:pt x="352" y="76"/>
                </a:cubicBezTo>
                <a:cubicBezTo>
                  <a:pt x="338" y="61"/>
                  <a:pt x="319" y="52"/>
                  <a:pt x="298" y="48"/>
                </a:cubicBezTo>
                <a:cubicBezTo>
                  <a:pt x="272" y="44"/>
                  <a:pt x="246" y="51"/>
                  <a:pt x="224" y="66"/>
                </a:cubicBezTo>
                <a:cubicBezTo>
                  <a:pt x="203" y="82"/>
                  <a:pt x="188" y="104"/>
                  <a:pt x="184" y="131"/>
                </a:cubicBezTo>
                <a:cubicBezTo>
                  <a:pt x="183" y="139"/>
                  <a:pt x="183" y="146"/>
                  <a:pt x="183" y="153"/>
                </a:cubicBezTo>
                <a:cubicBezTo>
                  <a:pt x="136" y="173"/>
                  <a:pt x="103" y="215"/>
                  <a:pt x="95" y="265"/>
                </a:cubicBezTo>
                <a:cubicBezTo>
                  <a:pt x="88" y="304"/>
                  <a:pt x="97" y="343"/>
                  <a:pt x="120" y="374"/>
                </a:cubicBezTo>
                <a:lnTo>
                  <a:pt x="3" y="526"/>
                </a:lnTo>
                <a:cubicBezTo>
                  <a:pt x="2" y="527"/>
                  <a:pt x="2" y="527"/>
                  <a:pt x="2" y="527"/>
                </a:cubicBezTo>
                <a:cubicBezTo>
                  <a:pt x="2" y="528"/>
                  <a:pt x="1" y="528"/>
                  <a:pt x="1" y="529"/>
                </a:cubicBezTo>
                <a:cubicBezTo>
                  <a:pt x="0" y="530"/>
                  <a:pt x="0" y="530"/>
                  <a:pt x="0" y="531"/>
                </a:cubicBezTo>
                <a:cubicBezTo>
                  <a:pt x="0" y="532"/>
                  <a:pt x="0" y="532"/>
                  <a:pt x="0" y="533"/>
                </a:cubicBezTo>
                <a:cubicBezTo>
                  <a:pt x="0" y="533"/>
                  <a:pt x="0" y="533"/>
                  <a:pt x="0" y="534"/>
                </a:cubicBezTo>
                <a:cubicBezTo>
                  <a:pt x="0" y="534"/>
                  <a:pt x="0" y="534"/>
                  <a:pt x="0" y="535"/>
                </a:cubicBezTo>
                <a:lnTo>
                  <a:pt x="0" y="865"/>
                </a:lnTo>
                <a:cubicBezTo>
                  <a:pt x="0" y="873"/>
                  <a:pt x="6" y="879"/>
                  <a:pt x="14" y="879"/>
                </a:cubicBezTo>
                <a:lnTo>
                  <a:pt x="863" y="879"/>
                </a:lnTo>
                <a:cubicBezTo>
                  <a:pt x="870" y="879"/>
                  <a:pt x="876" y="873"/>
                  <a:pt x="876" y="865"/>
                </a:cubicBezTo>
                <a:lnTo>
                  <a:pt x="876" y="535"/>
                </a:lnTo>
                <a:cubicBezTo>
                  <a:pt x="876" y="534"/>
                  <a:pt x="876" y="534"/>
                  <a:pt x="876" y="534"/>
                </a:cubicBezTo>
                <a:lnTo>
                  <a:pt x="121" y="2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Freeform 881">
            <a:extLst>
              <a:ext uri="{FF2B5EF4-FFF2-40B4-BE49-F238E27FC236}">
                <a16:creationId xmlns:a16="http://schemas.microsoft.com/office/drawing/2014/main" id="{E8067AAB-FC8F-D14C-BC6F-9787008AD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105" y="7160231"/>
            <a:ext cx="882524" cy="793831"/>
          </a:xfrm>
          <a:custGeom>
            <a:avLst/>
            <a:gdLst/>
            <a:ahLst/>
            <a:cxnLst/>
            <a:rect l="0" t="0" r="r" b="b"/>
            <a:pathLst>
              <a:path w="315552" h="283803">
                <a:moveTo>
                  <a:pt x="207608" y="161925"/>
                </a:moveTo>
                <a:cubicBezTo>
                  <a:pt x="210448" y="161925"/>
                  <a:pt x="212579" y="164089"/>
                  <a:pt x="212579" y="166973"/>
                </a:cubicBezTo>
                <a:lnTo>
                  <a:pt x="212579" y="267576"/>
                </a:lnTo>
                <a:lnTo>
                  <a:pt x="226073" y="253513"/>
                </a:lnTo>
                <a:cubicBezTo>
                  <a:pt x="228203" y="251711"/>
                  <a:pt x="231044" y="251711"/>
                  <a:pt x="232820" y="253513"/>
                </a:cubicBezTo>
                <a:cubicBezTo>
                  <a:pt x="234595" y="255316"/>
                  <a:pt x="234595" y="258201"/>
                  <a:pt x="232820" y="260365"/>
                </a:cubicBezTo>
                <a:lnTo>
                  <a:pt x="211159" y="282360"/>
                </a:lnTo>
                <a:cubicBezTo>
                  <a:pt x="210448" y="282721"/>
                  <a:pt x="210093" y="283081"/>
                  <a:pt x="209738" y="283442"/>
                </a:cubicBezTo>
                <a:cubicBezTo>
                  <a:pt x="209028" y="283442"/>
                  <a:pt x="208318" y="283442"/>
                  <a:pt x="207963" y="283803"/>
                </a:cubicBezTo>
                <a:cubicBezTo>
                  <a:pt x="207963" y="283803"/>
                  <a:pt x="207963" y="283803"/>
                  <a:pt x="207608" y="283803"/>
                </a:cubicBezTo>
                <a:cubicBezTo>
                  <a:pt x="207253" y="283803"/>
                  <a:pt x="206542" y="283442"/>
                  <a:pt x="205832" y="283442"/>
                </a:cubicBezTo>
                <a:cubicBezTo>
                  <a:pt x="205477" y="283081"/>
                  <a:pt x="205122" y="283081"/>
                  <a:pt x="204767" y="282721"/>
                </a:cubicBezTo>
                <a:cubicBezTo>
                  <a:pt x="204767" y="282360"/>
                  <a:pt x="204412" y="282360"/>
                  <a:pt x="204412" y="282360"/>
                </a:cubicBezTo>
                <a:lnTo>
                  <a:pt x="182751" y="260365"/>
                </a:lnTo>
                <a:cubicBezTo>
                  <a:pt x="180975" y="258201"/>
                  <a:pt x="180975" y="255316"/>
                  <a:pt x="182751" y="253513"/>
                </a:cubicBezTo>
                <a:cubicBezTo>
                  <a:pt x="184526" y="251711"/>
                  <a:pt x="187367" y="251711"/>
                  <a:pt x="189498" y="253513"/>
                </a:cubicBezTo>
                <a:lnTo>
                  <a:pt x="202991" y="267576"/>
                </a:lnTo>
                <a:lnTo>
                  <a:pt x="202991" y="166973"/>
                </a:lnTo>
                <a:cubicBezTo>
                  <a:pt x="202991" y="164089"/>
                  <a:pt x="205122" y="161925"/>
                  <a:pt x="207608" y="161925"/>
                </a:cubicBezTo>
                <a:close/>
                <a:moveTo>
                  <a:pt x="151787" y="161925"/>
                </a:moveTo>
                <a:cubicBezTo>
                  <a:pt x="152877" y="161925"/>
                  <a:pt x="153966" y="162286"/>
                  <a:pt x="154693" y="163367"/>
                </a:cubicBezTo>
                <a:lnTo>
                  <a:pt x="155056" y="163367"/>
                </a:lnTo>
                <a:lnTo>
                  <a:pt x="177208" y="185363"/>
                </a:lnTo>
                <a:cubicBezTo>
                  <a:pt x="179024" y="187527"/>
                  <a:pt x="179024" y="190411"/>
                  <a:pt x="177208" y="192214"/>
                </a:cubicBezTo>
                <a:cubicBezTo>
                  <a:pt x="176482" y="192935"/>
                  <a:pt x="175029" y="193657"/>
                  <a:pt x="173939" y="193657"/>
                </a:cubicBezTo>
                <a:cubicBezTo>
                  <a:pt x="172487" y="193657"/>
                  <a:pt x="171397" y="192935"/>
                  <a:pt x="170308" y="192214"/>
                </a:cubicBezTo>
                <a:lnTo>
                  <a:pt x="156508" y="178151"/>
                </a:lnTo>
                <a:lnTo>
                  <a:pt x="156508" y="278754"/>
                </a:lnTo>
                <a:cubicBezTo>
                  <a:pt x="156508" y="281639"/>
                  <a:pt x="154329" y="283803"/>
                  <a:pt x="151787" y="283803"/>
                </a:cubicBezTo>
                <a:cubicBezTo>
                  <a:pt x="148882" y="283803"/>
                  <a:pt x="146703" y="281639"/>
                  <a:pt x="146703" y="278754"/>
                </a:cubicBezTo>
                <a:lnTo>
                  <a:pt x="146703" y="178151"/>
                </a:lnTo>
                <a:lnTo>
                  <a:pt x="132540" y="192214"/>
                </a:lnTo>
                <a:cubicBezTo>
                  <a:pt x="130725" y="194017"/>
                  <a:pt x="127819" y="194017"/>
                  <a:pt x="126004" y="192214"/>
                </a:cubicBezTo>
                <a:cubicBezTo>
                  <a:pt x="123825" y="190411"/>
                  <a:pt x="123825" y="187527"/>
                  <a:pt x="126004" y="185363"/>
                </a:cubicBezTo>
                <a:lnTo>
                  <a:pt x="148156" y="163367"/>
                </a:lnTo>
                <a:cubicBezTo>
                  <a:pt x="149245" y="162646"/>
                  <a:pt x="149972" y="161925"/>
                  <a:pt x="151787" y="161925"/>
                </a:cubicBezTo>
                <a:close/>
                <a:moveTo>
                  <a:pt x="99173" y="9751"/>
                </a:moveTo>
                <a:cubicBezTo>
                  <a:pt x="78256" y="9751"/>
                  <a:pt x="61307" y="26724"/>
                  <a:pt x="61307" y="47670"/>
                </a:cubicBezTo>
                <a:cubicBezTo>
                  <a:pt x="61307" y="50920"/>
                  <a:pt x="61668" y="53809"/>
                  <a:pt x="62749" y="57060"/>
                </a:cubicBezTo>
                <a:cubicBezTo>
                  <a:pt x="62749" y="58504"/>
                  <a:pt x="62749" y="59949"/>
                  <a:pt x="61668" y="61032"/>
                </a:cubicBezTo>
                <a:cubicBezTo>
                  <a:pt x="60946" y="62116"/>
                  <a:pt x="59504" y="62838"/>
                  <a:pt x="58061" y="62838"/>
                </a:cubicBezTo>
                <a:cubicBezTo>
                  <a:pt x="30653" y="64282"/>
                  <a:pt x="9376" y="87034"/>
                  <a:pt x="9376" y="114481"/>
                </a:cubicBezTo>
                <a:cubicBezTo>
                  <a:pt x="9376" y="137232"/>
                  <a:pt x="24523" y="157095"/>
                  <a:pt x="45800" y="163595"/>
                </a:cubicBezTo>
                <a:cubicBezTo>
                  <a:pt x="50488" y="136149"/>
                  <a:pt x="75732" y="115564"/>
                  <a:pt x="104943" y="118092"/>
                </a:cubicBezTo>
                <a:cubicBezTo>
                  <a:pt x="104943" y="116286"/>
                  <a:pt x="104582" y="114481"/>
                  <a:pt x="104582" y="112675"/>
                </a:cubicBezTo>
                <a:cubicBezTo>
                  <a:pt x="104582" y="77283"/>
                  <a:pt x="133433" y="48031"/>
                  <a:pt x="169135" y="48031"/>
                </a:cubicBezTo>
                <a:cubicBezTo>
                  <a:pt x="174184" y="48031"/>
                  <a:pt x="179233" y="48753"/>
                  <a:pt x="184282" y="50198"/>
                </a:cubicBezTo>
                <a:cubicBezTo>
                  <a:pt x="182840" y="35391"/>
                  <a:pt x="170217" y="24196"/>
                  <a:pt x="155431" y="24196"/>
                </a:cubicBezTo>
                <a:cubicBezTo>
                  <a:pt x="149301" y="24196"/>
                  <a:pt x="143531" y="26002"/>
                  <a:pt x="138482" y="29613"/>
                </a:cubicBezTo>
                <a:cubicBezTo>
                  <a:pt x="137760" y="30335"/>
                  <a:pt x="136318" y="30697"/>
                  <a:pt x="134875" y="30335"/>
                </a:cubicBezTo>
                <a:cubicBezTo>
                  <a:pt x="133794" y="29974"/>
                  <a:pt x="132351" y="29252"/>
                  <a:pt x="131990" y="28169"/>
                </a:cubicBezTo>
                <a:cubicBezTo>
                  <a:pt x="124778" y="16251"/>
                  <a:pt x="112877" y="9751"/>
                  <a:pt x="99173" y="9751"/>
                </a:cubicBezTo>
                <a:close/>
                <a:moveTo>
                  <a:pt x="99173" y="0"/>
                </a:moveTo>
                <a:cubicBezTo>
                  <a:pt x="114320" y="0"/>
                  <a:pt x="128384" y="7223"/>
                  <a:pt x="137400" y="19140"/>
                </a:cubicBezTo>
                <a:cubicBezTo>
                  <a:pt x="142809" y="16251"/>
                  <a:pt x="148940" y="14807"/>
                  <a:pt x="155431" y="14807"/>
                </a:cubicBezTo>
                <a:cubicBezTo>
                  <a:pt x="176709" y="14807"/>
                  <a:pt x="194019" y="31780"/>
                  <a:pt x="194019" y="53448"/>
                </a:cubicBezTo>
                <a:cubicBezTo>
                  <a:pt x="212411" y="61032"/>
                  <a:pt x="226476" y="76922"/>
                  <a:pt x="231525" y="96785"/>
                </a:cubicBezTo>
                <a:cubicBezTo>
                  <a:pt x="237295" y="93535"/>
                  <a:pt x="243786" y="91729"/>
                  <a:pt x="250638" y="91729"/>
                </a:cubicBezTo>
                <a:cubicBezTo>
                  <a:pt x="271194" y="91729"/>
                  <a:pt x="288504" y="108702"/>
                  <a:pt x="288504" y="129648"/>
                </a:cubicBezTo>
                <a:cubicBezTo>
                  <a:pt x="288504" y="134343"/>
                  <a:pt x="287422" y="138677"/>
                  <a:pt x="285980" y="142649"/>
                </a:cubicBezTo>
                <a:cubicBezTo>
                  <a:pt x="303290" y="148789"/>
                  <a:pt x="315552" y="165401"/>
                  <a:pt x="315552" y="184180"/>
                </a:cubicBezTo>
                <a:cubicBezTo>
                  <a:pt x="315552" y="208738"/>
                  <a:pt x="296078" y="228239"/>
                  <a:pt x="271915" y="228239"/>
                </a:cubicBezTo>
                <a:lnTo>
                  <a:pt x="241983" y="228239"/>
                </a:lnTo>
                <a:cubicBezTo>
                  <a:pt x="239459" y="228239"/>
                  <a:pt x="237295" y="226072"/>
                  <a:pt x="237295" y="223544"/>
                </a:cubicBezTo>
                <a:cubicBezTo>
                  <a:pt x="237295" y="220655"/>
                  <a:pt x="239459" y="218488"/>
                  <a:pt x="241983" y="218488"/>
                </a:cubicBezTo>
                <a:lnTo>
                  <a:pt x="271915" y="218488"/>
                </a:lnTo>
                <a:cubicBezTo>
                  <a:pt x="290668" y="218488"/>
                  <a:pt x="306175" y="203321"/>
                  <a:pt x="306175" y="184180"/>
                </a:cubicBezTo>
                <a:cubicBezTo>
                  <a:pt x="306175" y="167929"/>
                  <a:pt x="294635" y="153483"/>
                  <a:pt x="278407" y="150594"/>
                </a:cubicBezTo>
                <a:cubicBezTo>
                  <a:pt x="276604" y="150233"/>
                  <a:pt x="275522" y="149511"/>
                  <a:pt x="274800" y="148066"/>
                </a:cubicBezTo>
                <a:cubicBezTo>
                  <a:pt x="274079" y="146261"/>
                  <a:pt x="274440" y="144816"/>
                  <a:pt x="275161" y="143371"/>
                </a:cubicBezTo>
                <a:cubicBezTo>
                  <a:pt x="277685" y="139038"/>
                  <a:pt x="278767" y="134704"/>
                  <a:pt x="278767" y="129648"/>
                </a:cubicBezTo>
                <a:cubicBezTo>
                  <a:pt x="278767" y="114119"/>
                  <a:pt x="266145" y="101480"/>
                  <a:pt x="250638" y="101480"/>
                </a:cubicBezTo>
                <a:cubicBezTo>
                  <a:pt x="243426" y="101480"/>
                  <a:pt x="236574" y="103646"/>
                  <a:pt x="231525" y="108702"/>
                </a:cubicBezTo>
                <a:cubicBezTo>
                  <a:pt x="230082" y="109786"/>
                  <a:pt x="228279" y="110147"/>
                  <a:pt x="226476" y="109425"/>
                </a:cubicBezTo>
                <a:cubicBezTo>
                  <a:pt x="225033" y="109063"/>
                  <a:pt x="223591" y="107258"/>
                  <a:pt x="223230" y="105813"/>
                </a:cubicBezTo>
                <a:cubicBezTo>
                  <a:pt x="219985" y="78367"/>
                  <a:pt x="196544" y="57782"/>
                  <a:pt x="169135" y="57782"/>
                </a:cubicBezTo>
                <a:cubicBezTo>
                  <a:pt x="138842" y="57782"/>
                  <a:pt x="113959" y="82339"/>
                  <a:pt x="113959" y="112675"/>
                </a:cubicBezTo>
                <a:cubicBezTo>
                  <a:pt x="113959" y="116286"/>
                  <a:pt x="114320" y="119536"/>
                  <a:pt x="115041" y="122787"/>
                </a:cubicBezTo>
                <a:cubicBezTo>
                  <a:pt x="115401" y="124592"/>
                  <a:pt x="115041" y="126037"/>
                  <a:pt x="113598" y="127120"/>
                </a:cubicBezTo>
                <a:cubicBezTo>
                  <a:pt x="112516" y="128204"/>
                  <a:pt x="110713" y="128926"/>
                  <a:pt x="109271" y="128204"/>
                </a:cubicBezTo>
                <a:cubicBezTo>
                  <a:pt x="106386" y="127843"/>
                  <a:pt x="103140" y="127481"/>
                  <a:pt x="99894" y="127481"/>
                </a:cubicBezTo>
                <a:cubicBezTo>
                  <a:pt x="75011" y="127481"/>
                  <a:pt x="54455" y="148066"/>
                  <a:pt x="54455" y="172985"/>
                </a:cubicBezTo>
                <a:cubicBezTo>
                  <a:pt x="54455" y="198265"/>
                  <a:pt x="75011" y="218488"/>
                  <a:pt x="99894" y="218488"/>
                </a:cubicBezTo>
                <a:lnTo>
                  <a:pt x="119008" y="218488"/>
                </a:lnTo>
                <a:cubicBezTo>
                  <a:pt x="121532" y="218488"/>
                  <a:pt x="123696" y="220655"/>
                  <a:pt x="123696" y="223544"/>
                </a:cubicBezTo>
                <a:cubicBezTo>
                  <a:pt x="123696" y="226072"/>
                  <a:pt x="121532" y="228239"/>
                  <a:pt x="119008" y="228239"/>
                </a:cubicBezTo>
                <a:lnTo>
                  <a:pt x="99894" y="228239"/>
                </a:lnTo>
                <a:cubicBezTo>
                  <a:pt x="69601" y="228239"/>
                  <a:pt x="45079" y="203682"/>
                  <a:pt x="45079" y="172985"/>
                </a:cubicBezTo>
                <a:cubicBezTo>
                  <a:pt x="18392" y="166123"/>
                  <a:pt x="0" y="141927"/>
                  <a:pt x="0" y="114481"/>
                </a:cubicBezTo>
                <a:cubicBezTo>
                  <a:pt x="0" y="83784"/>
                  <a:pt x="22359" y="58143"/>
                  <a:pt x="52291" y="53809"/>
                </a:cubicBezTo>
                <a:cubicBezTo>
                  <a:pt x="51930" y="51643"/>
                  <a:pt x="51930" y="49837"/>
                  <a:pt x="51930" y="47670"/>
                </a:cubicBezTo>
                <a:cubicBezTo>
                  <a:pt x="51930" y="21668"/>
                  <a:pt x="73208" y="0"/>
                  <a:pt x="991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Freeform 886">
            <a:extLst>
              <a:ext uri="{FF2B5EF4-FFF2-40B4-BE49-F238E27FC236}">
                <a16:creationId xmlns:a16="http://schemas.microsoft.com/office/drawing/2014/main" id="{A615D165-67D8-7B4D-B7AC-A88375E1E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308" y="10085050"/>
            <a:ext cx="882524" cy="882527"/>
          </a:xfrm>
          <a:custGeom>
            <a:avLst/>
            <a:gdLst/>
            <a:ahLst/>
            <a:cxnLst/>
            <a:rect l="0" t="0" r="r" b="b"/>
            <a:pathLst>
              <a:path w="315551" h="315553">
                <a:moveTo>
                  <a:pt x="264886" y="252526"/>
                </a:moveTo>
                <a:cubicBezTo>
                  <a:pt x="266587" y="250825"/>
                  <a:pt x="269648" y="250825"/>
                  <a:pt x="271349" y="252526"/>
                </a:cubicBezTo>
                <a:cubicBezTo>
                  <a:pt x="272370" y="253206"/>
                  <a:pt x="272710" y="254567"/>
                  <a:pt x="272710" y="255588"/>
                </a:cubicBezTo>
                <a:cubicBezTo>
                  <a:pt x="272710" y="256948"/>
                  <a:pt x="272370" y="257969"/>
                  <a:pt x="271349" y="258989"/>
                </a:cubicBezTo>
                <a:cubicBezTo>
                  <a:pt x="270329" y="259670"/>
                  <a:pt x="269308" y="260010"/>
                  <a:pt x="267948" y="260010"/>
                </a:cubicBezTo>
                <a:cubicBezTo>
                  <a:pt x="266927" y="260010"/>
                  <a:pt x="265566" y="259670"/>
                  <a:pt x="264886" y="258989"/>
                </a:cubicBezTo>
                <a:cubicBezTo>
                  <a:pt x="263865" y="257969"/>
                  <a:pt x="263525" y="256948"/>
                  <a:pt x="263525" y="255588"/>
                </a:cubicBezTo>
                <a:cubicBezTo>
                  <a:pt x="263525" y="254567"/>
                  <a:pt x="263865" y="253206"/>
                  <a:pt x="264886" y="252526"/>
                </a:cubicBezTo>
                <a:close/>
                <a:moveTo>
                  <a:pt x="203023" y="252526"/>
                </a:moveTo>
                <a:cubicBezTo>
                  <a:pt x="204434" y="250825"/>
                  <a:pt x="207609" y="250825"/>
                  <a:pt x="209373" y="252526"/>
                </a:cubicBezTo>
                <a:cubicBezTo>
                  <a:pt x="210432" y="253206"/>
                  <a:pt x="210784" y="254567"/>
                  <a:pt x="210784" y="255588"/>
                </a:cubicBezTo>
                <a:cubicBezTo>
                  <a:pt x="210784" y="256948"/>
                  <a:pt x="210432" y="257969"/>
                  <a:pt x="209373" y="258989"/>
                </a:cubicBezTo>
                <a:cubicBezTo>
                  <a:pt x="208668" y="259670"/>
                  <a:pt x="207609" y="260010"/>
                  <a:pt x="206198" y="260010"/>
                </a:cubicBezTo>
                <a:cubicBezTo>
                  <a:pt x="205140" y="260010"/>
                  <a:pt x="203729" y="259670"/>
                  <a:pt x="203023" y="258989"/>
                </a:cubicBezTo>
                <a:cubicBezTo>
                  <a:pt x="201965" y="257969"/>
                  <a:pt x="201612" y="256948"/>
                  <a:pt x="201612" y="255588"/>
                </a:cubicBezTo>
                <a:cubicBezTo>
                  <a:pt x="201612" y="254567"/>
                  <a:pt x="201965" y="253206"/>
                  <a:pt x="203023" y="252526"/>
                </a:cubicBezTo>
                <a:close/>
                <a:moveTo>
                  <a:pt x="237948" y="250825"/>
                </a:moveTo>
                <a:cubicBezTo>
                  <a:pt x="240771" y="250825"/>
                  <a:pt x="242534" y="252942"/>
                  <a:pt x="242534" y="255411"/>
                </a:cubicBezTo>
                <a:cubicBezTo>
                  <a:pt x="242534" y="257881"/>
                  <a:pt x="240771" y="259997"/>
                  <a:pt x="237948" y="259997"/>
                </a:cubicBezTo>
                <a:cubicBezTo>
                  <a:pt x="235479" y="259997"/>
                  <a:pt x="233362" y="257881"/>
                  <a:pt x="233362" y="255411"/>
                </a:cubicBezTo>
                <a:cubicBezTo>
                  <a:pt x="233362" y="252942"/>
                  <a:pt x="235479" y="250825"/>
                  <a:pt x="237948" y="250825"/>
                </a:cubicBezTo>
                <a:close/>
                <a:moveTo>
                  <a:pt x="171324" y="239269"/>
                </a:moveTo>
                <a:lnTo>
                  <a:pt x="171324" y="263448"/>
                </a:lnTo>
                <a:cubicBezTo>
                  <a:pt x="171324" y="268501"/>
                  <a:pt x="175661" y="272831"/>
                  <a:pt x="181083" y="272831"/>
                </a:cubicBezTo>
                <a:lnTo>
                  <a:pt x="296393" y="272831"/>
                </a:lnTo>
                <a:cubicBezTo>
                  <a:pt x="301453" y="272831"/>
                  <a:pt x="305791" y="268501"/>
                  <a:pt x="305791" y="263448"/>
                </a:cubicBezTo>
                <a:lnTo>
                  <a:pt x="305791" y="239269"/>
                </a:lnTo>
                <a:lnTo>
                  <a:pt x="171324" y="239269"/>
                </a:lnTo>
                <a:close/>
                <a:moveTo>
                  <a:pt x="147253" y="112713"/>
                </a:moveTo>
                <a:cubicBezTo>
                  <a:pt x="150194" y="112713"/>
                  <a:pt x="152033" y="114889"/>
                  <a:pt x="152033" y="117427"/>
                </a:cubicBezTo>
                <a:cubicBezTo>
                  <a:pt x="152033" y="119965"/>
                  <a:pt x="150194" y="122140"/>
                  <a:pt x="147253" y="122140"/>
                </a:cubicBezTo>
                <a:cubicBezTo>
                  <a:pt x="136592" y="122140"/>
                  <a:pt x="127401" y="130842"/>
                  <a:pt x="127401" y="141719"/>
                </a:cubicBezTo>
                <a:cubicBezTo>
                  <a:pt x="127401" y="152234"/>
                  <a:pt x="136592" y="161298"/>
                  <a:pt x="147253" y="161298"/>
                </a:cubicBezTo>
                <a:cubicBezTo>
                  <a:pt x="150194" y="161298"/>
                  <a:pt x="152033" y="163111"/>
                  <a:pt x="152033" y="166012"/>
                </a:cubicBezTo>
                <a:cubicBezTo>
                  <a:pt x="152033" y="168550"/>
                  <a:pt x="150194" y="171088"/>
                  <a:pt x="147253" y="171088"/>
                </a:cubicBezTo>
                <a:cubicBezTo>
                  <a:pt x="131078" y="171088"/>
                  <a:pt x="117475" y="157672"/>
                  <a:pt x="117475" y="141719"/>
                </a:cubicBezTo>
                <a:cubicBezTo>
                  <a:pt x="117475" y="125403"/>
                  <a:pt x="131078" y="112713"/>
                  <a:pt x="147253" y="112713"/>
                </a:cubicBezTo>
                <a:close/>
                <a:moveTo>
                  <a:pt x="171324" y="52689"/>
                </a:moveTo>
                <a:lnTo>
                  <a:pt x="171324" y="229886"/>
                </a:lnTo>
                <a:lnTo>
                  <a:pt x="305791" y="229886"/>
                </a:lnTo>
                <a:lnTo>
                  <a:pt x="305791" y="52689"/>
                </a:lnTo>
                <a:lnTo>
                  <a:pt x="171324" y="52689"/>
                </a:lnTo>
                <a:close/>
                <a:moveTo>
                  <a:pt x="147349" y="42863"/>
                </a:moveTo>
                <a:cubicBezTo>
                  <a:pt x="150235" y="42863"/>
                  <a:pt x="152039" y="45030"/>
                  <a:pt x="152039" y="47558"/>
                </a:cubicBezTo>
                <a:cubicBezTo>
                  <a:pt x="152039" y="50448"/>
                  <a:pt x="150235" y="52615"/>
                  <a:pt x="147349" y="52615"/>
                </a:cubicBezTo>
                <a:cubicBezTo>
                  <a:pt x="143741" y="52615"/>
                  <a:pt x="139772" y="52615"/>
                  <a:pt x="136164" y="52976"/>
                </a:cubicBezTo>
                <a:lnTo>
                  <a:pt x="131835" y="81510"/>
                </a:lnTo>
                <a:cubicBezTo>
                  <a:pt x="131835" y="83316"/>
                  <a:pt x="130392" y="84761"/>
                  <a:pt x="128588" y="85122"/>
                </a:cubicBezTo>
                <a:cubicBezTo>
                  <a:pt x="126062" y="85845"/>
                  <a:pt x="123897" y="87290"/>
                  <a:pt x="121011" y="88373"/>
                </a:cubicBezTo>
                <a:cubicBezTo>
                  <a:pt x="119568" y="89096"/>
                  <a:pt x="117764" y="89096"/>
                  <a:pt x="116320" y="88012"/>
                </a:cubicBezTo>
                <a:lnTo>
                  <a:pt x="92868" y="71036"/>
                </a:lnTo>
                <a:cubicBezTo>
                  <a:pt x="87095" y="75731"/>
                  <a:pt x="81683" y="80788"/>
                  <a:pt x="77354" y="86567"/>
                </a:cubicBezTo>
                <a:lnTo>
                  <a:pt x="94311" y="110045"/>
                </a:lnTo>
                <a:cubicBezTo>
                  <a:pt x="95394" y="111128"/>
                  <a:pt x="95394" y="113296"/>
                  <a:pt x="94672" y="114740"/>
                </a:cubicBezTo>
                <a:cubicBezTo>
                  <a:pt x="93590" y="117269"/>
                  <a:pt x="92507" y="120158"/>
                  <a:pt x="91786" y="122326"/>
                </a:cubicBezTo>
                <a:cubicBezTo>
                  <a:pt x="91064" y="124131"/>
                  <a:pt x="89621" y="125215"/>
                  <a:pt x="87817" y="125576"/>
                </a:cubicBezTo>
                <a:lnTo>
                  <a:pt x="59314" y="130272"/>
                </a:lnTo>
                <a:cubicBezTo>
                  <a:pt x="58953" y="133884"/>
                  <a:pt x="58953" y="137496"/>
                  <a:pt x="58953" y="141108"/>
                </a:cubicBezTo>
                <a:cubicBezTo>
                  <a:pt x="58953" y="144719"/>
                  <a:pt x="58953" y="148331"/>
                  <a:pt x="59314" y="152305"/>
                </a:cubicBezTo>
                <a:lnTo>
                  <a:pt x="87817" y="156639"/>
                </a:lnTo>
                <a:cubicBezTo>
                  <a:pt x="89621" y="157000"/>
                  <a:pt x="91064" y="158084"/>
                  <a:pt x="91786" y="159890"/>
                </a:cubicBezTo>
                <a:cubicBezTo>
                  <a:pt x="92507" y="162418"/>
                  <a:pt x="93590" y="164946"/>
                  <a:pt x="94672" y="167113"/>
                </a:cubicBezTo>
                <a:cubicBezTo>
                  <a:pt x="95394" y="168919"/>
                  <a:pt x="95394" y="170725"/>
                  <a:pt x="94311" y="172170"/>
                </a:cubicBezTo>
                <a:lnTo>
                  <a:pt x="77354" y="195286"/>
                </a:lnTo>
                <a:cubicBezTo>
                  <a:pt x="81683" y="201427"/>
                  <a:pt x="87095" y="206483"/>
                  <a:pt x="92868" y="211179"/>
                </a:cubicBezTo>
                <a:lnTo>
                  <a:pt x="116320" y="194203"/>
                </a:lnTo>
                <a:cubicBezTo>
                  <a:pt x="117764" y="193119"/>
                  <a:pt x="119568" y="193119"/>
                  <a:pt x="121011" y="193842"/>
                </a:cubicBezTo>
                <a:cubicBezTo>
                  <a:pt x="123536" y="194925"/>
                  <a:pt x="126062" y="196009"/>
                  <a:pt x="128588" y="197092"/>
                </a:cubicBezTo>
                <a:cubicBezTo>
                  <a:pt x="130392" y="197454"/>
                  <a:pt x="131835" y="198898"/>
                  <a:pt x="131835" y="200704"/>
                </a:cubicBezTo>
                <a:lnTo>
                  <a:pt x="136164" y="229239"/>
                </a:lnTo>
                <a:cubicBezTo>
                  <a:pt x="139772" y="229600"/>
                  <a:pt x="143741" y="229961"/>
                  <a:pt x="147349" y="229961"/>
                </a:cubicBezTo>
                <a:cubicBezTo>
                  <a:pt x="150235" y="229961"/>
                  <a:pt x="152039" y="231767"/>
                  <a:pt x="152039" y="234656"/>
                </a:cubicBezTo>
                <a:cubicBezTo>
                  <a:pt x="152039" y="237185"/>
                  <a:pt x="150235" y="239352"/>
                  <a:pt x="147349" y="239352"/>
                </a:cubicBezTo>
                <a:cubicBezTo>
                  <a:pt x="141937" y="239352"/>
                  <a:pt x="136525" y="238991"/>
                  <a:pt x="131474" y="238268"/>
                </a:cubicBezTo>
                <a:cubicBezTo>
                  <a:pt x="129309" y="237546"/>
                  <a:pt x="127866" y="236101"/>
                  <a:pt x="127505" y="233934"/>
                </a:cubicBezTo>
                <a:lnTo>
                  <a:pt x="122815" y="205039"/>
                </a:lnTo>
                <a:cubicBezTo>
                  <a:pt x="121732" y="204677"/>
                  <a:pt x="120650" y="204316"/>
                  <a:pt x="119207" y="203594"/>
                </a:cubicBezTo>
                <a:lnTo>
                  <a:pt x="95755" y="220931"/>
                </a:lnTo>
                <a:cubicBezTo>
                  <a:pt x="93951" y="222376"/>
                  <a:pt x="91786" y="222376"/>
                  <a:pt x="89982" y="220931"/>
                </a:cubicBezTo>
                <a:cubicBezTo>
                  <a:pt x="81323" y="214430"/>
                  <a:pt x="73746" y="207206"/>
                  <a:pt x="67612" y="198537"/>
                </a:cubicBezTo>
                <a:cubicBezTo>
                  <a:pt x="66530" y="196731"/>
                  <a:pt x="66530" y="194564"/>
                  <a:pt x="67612" y="192758"/>
                </a:cubicBezTo>
                <a:lnTo>
                  <a:pt x="84931" y="168919"/>
                </a:lnTo>
                <a:cubicBezTo>
                  <a:pt x="84570" y="167836"/>
                  <a:pt x="83848" y="166752"/>
                  <a:pt x="83487" y="165669"/>
                </a:cubicBezTo>
                <a:lnTo>
                  <a:pt x="54624" y="160973"/>
                </a:lnTo>
                <a:cubicBezTo>
                  <a:pt x="52459" y="160612"/>
                  <a:pt x="51016" y="159167"/>
                  <a:pt x="50655" y="157000"/>
                </a:cubicBezTo>
                <a:cubicBezTo>
                  <a:pt x="49573" y="151582"/>
                  <a:pt x="49212" y="146525"/>
                  <a:pt x="49212" y="141108"/>
                </a:cubicBezTo>
                <a:cubicBezTo>
                  <a:pt x="49212" y="135690"/>
                  <a:pt x="49573" y="130272"/>
                  <a:pt x="50655" y="125215"/>
                </a:cubicBezTo>
                <a:cubicBezTo>
                  <a:pt x="51016" y="123048"/>
                  <a:pt x="52459" y="121242"/>
                  <a:pt x="54624" y="121242"/>
                </a:cubicBezTo>
                <a:lnTo>
                  <a:pt x="83487" y="116546"/>
                </a:lnTo>
                <a:cubicBezTo>
                  <a:pt x="83848" y="115463"/>
                  <a:pt x="84570" y="114379"/>
                  <a:pt x="84931" y="113296"/>
                </a:cubicBezTo>
                <a:lnTo>
                  <a:pt x="67612" y="89457"/>
                </a:lnTo>
                <a:cubicBezTo>
                  <a:pt x="66530" y="87651"/>
                  <a:pt x="66530" y="85484"/>
                  <a:pt x="67612" y="84039"/>
                </a:cubicBezTo>
                <a:cubicBezTo>
                  <a:pt x="73746" y="75009"/>
                  <a:pt x="81323" y="67424"/>
                  <a:pt x="89982" y="61284"/>
                </a:cubicBezTo>
                <a:cubicBezTo>
                  <a:pt x="91786" y="60200"/>
                  <a:pt x="93951" y="60200"/>
                  <a:pt x="95755" y="61284"/>
                </a:cubicBezTo>
                <a:lnTo>
                  <a:pt x="119568" y="78621"/>
                </a:lnTo>
                <a:cubicBezTo>
                  <a:pt x="120650" y="77899"/>
                  <a:pt x="121732" y="77537"/>
                  <a:pt x="122815" y="77176"/>
                </a:cubicBezTo>
                <a:lnTo>
                  <a:pt x="127505" y="47920"/>
                </a:lnTo>
                <a:cubicBezTo>
                  <a:pt x="127866" y="46114"/>
                  <a:pt x="129309" y="44308"/>
                  <a:pt x="131474" y="44308"/>
                </a:cubicBezTo>
                <a:cubicBezTo>
                  <a:pt x="136886" y="43585"/>
                  <a:pt x="141937" y="42863"/>
                  <a:pt x="147349" y="42863"/>
                </a:cubicBezTo>
                <a:close/>
                <a:moveTo>
                  <a:pt x="224060" y="22225"/>
                </a:moveTo>
                <a:lnTo>
                  <a:pt x="252190" y="22225"/>
                </a:lnTo>
                <a:cubicBezTo>
                  <a:pt x="255039" y="22225"/>
                  <a:pt x="256819" y="23989"/>
                  <a:pt x="256819" y="26811"/>
                </a:cubicBezTo>
                <a:cubicBezTo>
                  <a:pt x="256819" y="29280"/>
                  <a:pt x="255039" y="31397"/>
                  <a:pt x="252190" y="31397"/>
                </a:cubicBezTo>
                <a:lnTo>
                  <a:pt x="224060" y="31397"/>
                </a:lnTo>
                <a:cubicBezTo>
                  <a:pt x="221212" y="31397"/>
                  <a:pt x="219075" y="29280"/>
                  <a:pt x="219075" y="26811"/>
                </a:cubicBezTo>
                <a:cubicBezTo>
                  <a:pt x="219075" y="23989"/>
                  <a:pt x="221212" y="22225"/>
                  <a:pt x="224060" y="22225"/>
                </a:cubicBezTo>
                <a:close/>
                <a:moveTo>
                  <a:pt x="181083" y="9383"/>
                </a:moveTo>
                <a:cubicBezTo>
                  <a:pt x="175661" y="9383"/>
                  <a:pt x="171324" y="13714"/>
                  <a:pt x="171324" y="18766"/>
                </a:cubicBezTo>
                <a:lnTo>
                  <a:pt x="171324" y="42945"/>
                </a:lnTo>
                <a:lnTo>
                  <a:pt x="305791" y="42945"/>
                </a:lnTo>
                <a:lnTo>
                  <a:pt x="305791" y="18766"/>
                </a:lnTo>
                <a:cubicBezTo>
                  <a:pt x="305791" y="13714"/>
                  <a:pt x="301453" y="9383"/>
                  <a:pt x="296393" y="9383"/>
                </a:cubicBezTo>
                <a:lnTo>
                  <a:pt x="181083" y="9383"/>
                </a:lnTo>
                <a:close/>
                <a:moveTo>
                  <a:pt x="181083" y="0"/>
                </a:moveTo>
                <a:lnTo>
                  <a:pt x="296393" y="0"/>
                </a:lnTo>
                <a:cubicBezTo>
                  <a:pt x="306514" y="0"/>
                  <a:pt x="315551" y="8300"/>
                  <a:pt x="315551" y="18766"/>
                </a:cubicBezTo>
                <a:lnTo>
                  <a:pt x="315551" y="47637"/>
                </a:lnTo>
                <a:lnTo>
                  <a:pt x="315551" y="234577"/>
                </a:lnTo>
                <a:lnTo>
                  <a:pt x="315551" y="263448"/>
                </a:lnTo>
                <a:cubicBezTo>
                  <a:pt x="315551" y="273914"/>
                  <a:pt x="306514" y="282214"/>
                  <a:pt x="296393" y="282214"/>
                </a:cubicBezTo>
                <a:lnTo>
                  <a:pt x="181083" y="282214"/>
                </a:lnTo>
                <a:cubicBezTo>
                  <a:pt x="170239" y="282214"/>
                  <a:pt x="161925" y="273914"/>
                  <a:pt x="161925" y="263448"/>
                </a:cubicBezTo>
                <a:lnTo>
                  <a:pt x="161925" y="234577"/>
                </a:lnTo>
                <a:lnTo>
                  <a:pt x="161925" y="47637"/>
                </a:lnTo>
                <a:lnTo>
                  <a:pt x="161925" y="18766"/>
                </a:lnTo>
                <a:cubicBezTo>
                  <a:pt x="161925" y="8300"/>
                  <a:pt x="170239" y="0"/>
                  <a:pt x="181083" y="0"/>
                </a:cubicBezTo>
                <a:close/>
                <a:moveTo>
                  <a:pt x="19128" y="0"/>
                </a:moveTo>
                <a:lnTo>
                  <a:pt x="148333" y="0"/>
                </a:lnTo>
                <a:cubicBezTo>
                  <a:pt x="151220" y="0"/>
                  <a:pt x="153025" y="1803"/>
                  <a:pt x="153025" y="4688"/>
                </a:cubicBezTo>
                <a:cubicBezTo>
                  <a:pt x="153025" y="7213"/>
                  <a:pt x="151220" y="9376"/>
                  <a:pt x="148333" y="9376"/>
                </a:cubicBezTo>
                <a:lnTo>
                  <a:pt x="19128" y="9376"/>
                </a:lnTo>
                <a:cubicBezTo>
                  <a:pt x="13714" y="9376"/>
                  <a:pt x="9383" y="13704"/>
                  <a:pt x="9383" y="19113"/>
                </a:cubicBezTo>
                <a:lnTo>
                  <a:pt x="9383" y="267589"/>
                </a:lnTo>
                <a:cubicBezTo>
                  <a:pt x="9383" y="270474"/>
                  <a:pt x="11549" y="272637"/>
                  <a:pt x="14075" y="272637"/>
                </a:cubicBezTo>
                <a:lnTo>
                  <a:pt x="148333" y="272637"/>
                </a:lnTo>
                <a:cubicBezTo>
                  <a:pt x="151220" y="272637"/>
                  <a:pt x="153025" y="274801"/>
                  <a:pt x="153025" y="277326"/>
                </a:cubicBezTo>
                <a:cubicBezTo>
                  <a:pt x="153025" y="279850"/>
                  <a:pt x="151220" y="282014"/>
                  <a:pt x="148333" y="282014"/>
                </a:cubicBezTo>
                <a:lnTo>
                  <a:pt x="126678" y="282014"/>
                </a:lnTo>
                <a:lnTo>
                  <a:pt x="126678" y="306176"/>
                </a:lnTo>
                <a:lnTo>
                  <a:pt x="189115" y="306176"/>
                </a:lnTo>
                <a:lnTo>
                  <a:pt x="189115" y="296439"/>
                </a:lnTo>
                <a:cubicBezTo>
                  <a:pt x="189115" y="293915"/>
                  <a:pt x="191281" y="291751"/>
                  <a:pt x="193807" y="291751"/>
                </a:cubicBezTo>
                <a:cubicBezTo>
                  <a:pt x="196333" y="291751"/>
                  <a:pt x="198499" y="293915"/>
                  <a:pt x="198499" y="296439"/>
                </a:cubicBezTo>
                <a:lnTo>
                  <a:pt x="198499" y="306176"/>
                </a:lnTo>
                <a:lnTo>
                  <a:pt x="229537" y="306176"/>
                </a:lnTo>
                <a:cubicBezTo>
                  <a:pt x="232424" y="306176"/>
                  <a:pt x="234589" y="307979"/>
                  <a:pt x="234589" y="310864"/>
                </a:cubicBezTo>
                <a:cubicBezTo>
                  <a:pt x="234589" y="313389"/>
                  <a:pt x="232424" y="315553"/>
                  <a:pt x="229537" y="315553"/>
                </a:cubicBezTo>
                <a:lnTo>
                  <a:pt x="193807" y="315553"/>
                </a:lnTo>
                <a:lnTo>
                  <a:pt x="121987" y="315553"/>
                </a:lnTo>
                <a:lnTo>
                  <a:pt x="85895" y="315553"/>
                </a:lnTo>
                <a:cubicBezTo>
                  <a:pt x="83369" y="315553"/>
                  <a:pt x="81204" y="313389"/>
                  <a:pt x="81204" y="310864"/>
                </a:cubicBezTo>
                <a:cubicBezTo>
                  <a:pt x="81204" y="307979"/>
                  <a:pt x="83369" y="306176"/>
                  <a:pt x="85895" y="306176"/>
                </a:cubicBezTo>
                <a:lnTo>
                  <a:pt x="117294" y="306176"/>
                </a:lnTo>
                <a:lnTo>
                  <a:pt x="117294" y="282014"/>
                </a:lnTo>
                <a:lnTo>
                  <a:pt x="14075" y="282014"/>
                </a:lnTo>
                <a:cubicBezTo>
                  <a:pt x="6135" y="282014"/>
                  <a:pt x="0" y="275883"/>
                  <a:pt x="0" y="267589"/>
                </a:cubicBezTo>
                <a:lnTo>
                  <a:pt x="0" y="19113"/>
                </a:lnTo>
                <a:cubicBezTo>
                  <a:pt x="0" y="8294"/>
                  <a:pt x="8301" y="0"/>
                  <a:pt x="1912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Freeform 885">
            <a:extLst>
              <a:ext uri="{FF2B5EF4-FFF2-40B4-BE49-F238E27FC236}">
                <a16:creationId xmlns:a16="http://schemas.microsoft.com/office/drawing/2014/main" id="{28EDCFCD-6F7E-2B41-A477-56618DDD6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653" y="10561448"/>
            <a:ext cx="882527" cy="882527"/>
          </a:xfrm>
          <a:custGeom>
            <a:avLst/>
            <a:gdLst/>
            <a:ahLst/>
            <a:cxnLst/>
            <a:rect l="0" t="0" r="r" b="b"/>
            <a:pathLst>
              <a:path w="315553" h="315548">
                <a:moveTo>
                  <a:pt x="5043" y="257175"/>
                </a:moveTo>
                <a:cubicBezTo>
                  <a:pt x="7204" y="257175"/>
                  <a:pt x="9365" y="259364"/>
                  <a:pt x="9365" y="262283"/>
                </a:cubicBezTo>
                <a:lnTo>
                  <a:pt x="9365" y="305698"/>
                </a:lnTo>
                <a:lnTo>
                  <a:pt x="305827" y="305698"/>
                </a:lnTo>
                <a:lnTo>
                  <a:pt x="305827" y="262283"/>
                </a:lnTo>
                <a:cubicBezTo>
                  <a:pt x="305827" y="259364"/>
                  <a:pt x="307988" y="257175"/>
                  <a:pt x="310870" y="257175"/>
                </a:cubicBezTo>
                <a:cubicBezTo>
                  <a:pt x="313392" y="257175"/>
                  <a:pt x="315553" y="259364"/>
                  <a:pt x="315553" y="262283"/>
                </a:cubicBezTo>
                <a:lnTo>
                  <a:pt x="315553" y="310441"/>
                </a:lnTo>
                <a:cubicBezTo>
                  <a:pt x="315553" y="313359"/>
                  <a:pt x="313392" y="315548"/>
                  <a:pt x="310870" y="315548"/>
                </a:cubicBezTo>
                <a:lnTo>
                  <a:pt x="5043" y="315548"/>
                </a:lnTo>
                <a:cubicBezTo>
                  <a:pt x="2161" y="315548"/>
                  <a:pt x="0" y="313359"/>
                  <a:pt x="0" y="310441"/>
                </a:cubicBezTo>
                <a:lnTo>
                  <a:pt x="0" y="262283"/>
                </a:lnTo>
                <a:cubicBezTo>
                  <a:pt x="0" y="259364"/>
                  <a:pt x="2161" y="257175"/>
                  <a:pt x="5043" y="257175"/>
                </a:cubicBezTo>
                <a:close/>
                <a:moveTo>
                  <a:pt x="249848" y="143092"/>
                </a:moveTo>
                <a:cubicBezTo>
                  <a:pt x="252046" y="141288"/>
                  <a:pt x="254977" y="141288"/>
                  <a:pt x="256809" y="143453"/>
                </a:cubicBezTo>
                <a:lnTo>
                  <a:pt x="288315" y="177728"/>
                </a:lnTo>
                <a:cubicBezTo>
                  <a:pt x="290147" y="179532"/>
                  <a:pt x="290147" y="182419"/>
                  <a:pt x="288315" y="184223"/>
                </a:cubicBezTo>
                <a:lnTo>
                  <a:pt x="256809" y="218498"/>
                </a:lnTo>
                <a:cubicBezTo>
                  <a:pt x="255710" y="219581"/>
                  <a:pt x="254611" y="220302"/>
                  <a:pt x="253146" y="220302"/>
                </a:cubicBezTo>
                <a:cubicBezTo>
                  <a:pt x="252046" y="220302"/>
                  <a:pt x="250947" y="219942"/>
                  <a:pt x="249848" y="218859"/>
                </a:cubicBezTo>
                <a:cubicBezTo>
                  <a:pt x="247650" y="217416"/>
                  <a:pt x="247650" y="214169"/>
                  <a:pt x="249482" y="212365"/>
                </a:cubicBezTo>
                <a:lnTo>
                  <a:pt x="278057" y="180976"/>
                </a:lnTo>
                <a:lnTo>
                  <a:pt x="249482" y="149586"/>
                </a:lnTo>
                <a:cubicBezTo>
                  <a:pt x="247650" y="147782"/>
                  <a:pt x="247650" y="144896"/>
                  <a:pt x="249848" y="143092"/>
                </a:cubicBezTo>
                <a:close/>
                <a:moveTo>
                  <a:pt x="67285" y="143092"/>
                </a:moveTo>
                <a:cubicBezTo>
                  <a:pt x="69117" y="144896"/>
                  <a:pt x="69483" y="147782"/>
                  <a:pt x="67285" y="149586"/>
                </a:cubicBezTo>
                <a:lnTo>
                  <a:pt x="38711" y="180976"/>
                </a:lnTo>
                <a:lnTo>
                  <a:pt x="67285" y="212365"/>
                </a:lnTo>
                <a:cubicBezTo>
                  <a:pt x="69483" y="214169"/>
                  <a:pt x="69117" y="217416"/>
                  <a:pt x="67285" y="218859"/>
                </a:cubicBezTo>
                <a:cubicBezTo>
                  <a:pt x="66186" y="219942"/>
                  <a:pt x="65087" y="220302"/>
                  <a:pt x="63988" y="220302"/>
                </a:cubicBezTo>
                <a:cubicBezTo>
                  <a:pt x="62523" y="220302"/>
                  <a:pt x="61058" y="219581"/>
                  <a:pt x="60325" y="218498"/>
                </a:cubicBezTo>
                <a:lnTo>
                  <a:pt x="28819" y="184223"/>
                </a:lnTo>
                <a:cubicBezTo>
                  <a:pt x="26988" y="182419"/>
                  <a:pt x="26988" y="179532"/>
                  <a:pt x="28819" y="177728"/>
                </a:cubicBezTo>
                <a:lnTo>
                  <a:pt x="60325" y="143453"/>
                </a:lnTo>
                <a:cubicBezTo>
                  <a:pt x="62157" y="141288"/>
                  <a:pt x="65087" y="141288"/>
                  <a:pt x="67285" y="143092"/>
                </a:cubicBezTo>
                <a:close/>
                <a:moveTo>
                  <a:pt x="161635" y="133350"/>
                </a:moveTo>
                <a:lnTo>
                  <a:pt x="180238" y="157282"/>
                </a:lnTo>
                <a:lnTo>
                  <a:pt x="150187" y="161211"/>
                </a:lnTo>
                <a:lnTo>
                  <a:pt x="153765" y="152638"/>
                </a:lnTo>
                <a:cubicBezTo>
                  <a:pt x="139455" y="154067"/>
                  <a:pt x="128365" y="166211"/>
                  <a:pt x="128365" y="180856"/>
                </a:cubicBezTo>
                <a:cubicBezTo>
                  <a:pt x="128365" y="196572"/>
                  <a:pt x="141244" y="209431"/>
                  <a:pt x="156984" y="209431"/>
                </a:cubicBezTo>
                <a:cubicBezTo>
                  <a:pt x="172725" y="209431"/>
                  <a:pt x="185246" y="196572"/>
                  <a:pt x="185246" y="180856"/>
                </a:cubicBezTo>
                <a:cubicBezTo>
                  <a:pt x="185246" y="178356"/>
                  <a:pt x="187393" y="176213"/>
                  <a:pt x="190255" y="176213"/>
                </a:cubicBezTo>
                <a:cubicBezTo>
                  <a:pt x="192759" y="176213"/>
                  <a:pt x="194905" y="178356"/>
                  <a:pt x="194905" y="180856"/>
                </a:cubicBezTo>
                <a:cubicBezTo>
                  <a:pt x="194905" y="201930"/>
                  <a:pt x="177734" y="218718"/>
                  <a:pt x="156984" y="218718"/>
                </a:cubicBezTo>
                <a:cubicBezTo>
                  <a:pt x="135877" y="218718"/>
                  <a:pt x="119063" y="201930"/>
                  <a:pt x="119063" y="180856"/>
                </a:cubicBezTo>
                <a:cubicBezTo>
                  <a:pt x="119063" y="160139"/>
                  <a:pt x="135877" y="142994"/>
                  <a:pt x="156984" y="142994"/>
                </a:cubicBezTo>
                <a:cubicBezTo>
                  <a:pt x="157342" y="142994"/>
                  <a:pt x="157342" y="142994"/>
                  <a:pt x="157700" y="142994"/>
                </a:cubicBezTo>
                <a:lnTo>
                  <a:pt x="161635" y="133350"/>
                </a:lnTo>
                <a:close/>
                <a:moveTo>
                  <a:pt x="157957" y="117649"/>
                </a:moveTo>
                <a:cubicBezTo>
                  <a:pt x="122308" y="117649"/>
                  <a:pt x="93500" y="146386"/>
                  <a:pt x="93500" y="181590"/>
                </a:cubicBezTo>
                <a:cubicBezTo>
                  <a:pt x="93500" y="216793"/>
                  <a:pt x="122308" y="245530"/>
                  <a:pt x="157957" y="245530"/>
                </a:cubicBezTo>
                <a:cubicBezTo>
                  <a:pt x="193246" y="245530"/>
                  <a:pt x="222053" y="216793"/>
                  <a:pt x="222053" y="181590"/>
                </a:cubicBezTo>
                <a:cubicBezTo>
                  <a:pt x="222053" y="146386"/>
                  <a:pt x="193246" y="117649"/>
                  <a:pt x="157957" y="117649"/>
                </a:cubicBezTo>
                <a:close/>
                <a:moveTo>
                  <a:pt x="241644" y="107950"/>
                </a:moveTo>
                <a:cubicBezTo>
                  <a:pt x="282384" y="107950"/>
                  <a:pt x="315553" y="141357"/>
                  <a:pt x="315553" y="181590"/>
                </a:cubicBezTo>
                <a:cubicBezTo>
                  <a:pt x="315553" y="222181"/>
                  <a:pt x="282384" y="255229"/>
                  <a:pt x="241644" y="255229"/>
                </a:cubicBezTo>
                <a:cubicBezTo>
                  <a:pt x="234794" y="255229"/>
                  <a:pt x="228304" y="254151"/>
                  <a:pt x="221454" y="252355"/>
                </a:cubicBezTo>
                <a:cubicBezTo>
                  <a:pt x="218930" y="251637"/>
                  <a:pt x="217488" y="249122"/>
                  <a:pt x="218209" y="246608"/>
                </a:cubicBezTo>
                <a:cubicBezTo>
                  <a:pt x="218930" y="244093"/>
                  <a:pt x="221454" y="242656"/>
                  <a:pt x="223978" y="243016"/>
                </a:cubicBezTo>
                <a:cubicBezTo>
                  <a:pt x="229746" y="244812"/>
                  <a:pt x="235875" y="245530"/>
                  <a:pt x="241644" y="245530"/>
                </a:cubicBezTo>
                <a:cubicBezTo>
                  <a:pt x="276976" y="245530"/>
                  <a:pt x="305818" y="216793"/>
                  <a:pt x="305818" y="181590"/>
                </a:cubicBezTo>
                <a:cubicBezTo>
                  <a:pt x="305818" y="146386"/>
                  <a:pt x="276976" y="117649"/>
                  <a:pt x="241644" y="117649"/>
                </a:cubicBezTo>
                <a:cubicBezTo>
                  <a:pt x="235875" y="117649"/>
                  <a:pt x="229746" y="118367"/>
                  <a:pt x="223978" y="120163"/>
                </a:cubicBezTo>
                <a:cubicBezTo>
                  <a:pt x="221454" y="120882"/>
                  <a:pt x="218930" y="119445"/>
                  <a:pt x="218209" y="116571"/>
                </a:cubicBezTo>
                <a:cubicBezTo>
                  <a:pt x="217488" y="114057"/>
                  <a:pt x="218930" y="111542"/>
                  <a:pt x="221454" y="110824"/>
                </a:cubicBezTo>
                <a:cubicBezTo>
                  <a:pt x="228304" y="109028"/>
                  <a:pt x="234794" y="107950"/>
                  <a:pt x="241644" y="107950"/>
                </a:cubicBezTo>
                <a:close/>
                <a:moveTo>
                  <a:pt x="157957" y="107950"/>
                </a:moveTo>
                <a:cubicBezTo>
                  <a:pt x="198647" y="107950"/>
                  <a:pt x="231415" y="141357"/>
                  <a:pt x="231415" y="181590"/>
                </a:cubicBezTo>
                <a:cubicBezTo>
                  <a:pt x="231415" y="222181"/>
                  <a:pt x="198647" y="255229"/>
                  <a:pt x="157957" y="255229"/>
                </a:cubicBezTo>
                <a:cubicBezTo>
                  <a:pt x="117266" y="255229"/>
                  <a:pt x="84138" y="222181"/>
                  <a:pt x="84138" y="181590"/>
                </a:cubicBezTo>
                <a:cubicBezTo>
                  <a:pt x="84138" y="141357"/>
                  <a:pt x="117266" y="107950"/>
                  <a:pt x="157957" y="107950"/>
                </a:cubicBezTo>
                <a:close/>
                <a:moveTo>
                  <a:pt x="73548" y="107950"/>
                </a:moveTo>
                <a:cubicBezTo>
                  <a:pt x="80759" y="107950"/>
                  <a:pt x="87248" y="109028"/>
                  <a:pt x="94098" y="110824"/>
                </a:cubicBezTo>
                <a:cubicBezTo>
                  <a:pt x="96622" y="111542"/>
                  <a:pt x="98064" y="114057"/>
                  <a:pt x="96983" y="116571"/>
                </a:cubicBezTo>
                <a:cubicBezTo>
                  <a:pt x="96622" y="119445"/>
                  <a:pt x="93738" y="120882"/>
                  <a:pt x="91214" y="120163"/>
                </a:cubicBezTo>
                <a:cubicBezTo>
                  <a:pt x="85446" y="118367"/>
                  <a:pt x="79677" y="117649"/>
                  <a:pt x="73548" y="117649"/>
                </a:cubicBezTo>
                <a:cubicBezTo>
                  <a:pt x="38216" y="117649"/>
                  <a:pt x="9374" y="146386"/>
                  <a:pt x="9374" y="181590"/>
                </a:cubicBezTo>
                <a:cubicBezTo>
                  <a:pt x="9374" y="216793"/>
                  <a:pt x="38216" y="245530"/>
                  <a:pt x="73548" y="245530"/>
                </a:cubicBezTo>
                <a:cubicBezTo>
                  <a:pt x="79677" y="245530"/>
                  <a:pt x="85446" y="244812"/>
                  <a:pt x="91214" y="243016"/>
                </a:cubicBezTo>
                <a:cubicBezTo>
                  <a:pt x="93738" y="242656"/>
                  <a:pt x="96622" y="244093"/>
                  <a:pt x="96983" y="246608"/>
                </a:cubicBezTo>
                <a:cubicBezTo>
                  <a:pt x="98064" y="249122"/>
                  <a:pt x="96622" y="251637"/>
                  <a:pt x="94098" y="252355"/>
                </a:cubicBezTo>
                <a:cubicBezTo>
                  <a:pt x="87248" y="254151"/>
                  <a:pt x="80759" y="255229"/>
                  <a:pt x="73548" y="255229"/>
                </a:cubicBezTo>
                <a:cubicBezTo>
                  <a:pt x="33169" y="255229"/>
                  <a:pt x="0" y="222181"/>
                  <a:pt x="0" y="181590"/>
                </a:cubicBezTo>
                <a:cubicBezTo>
                  <a:pt x="0" y="141357"/>
                  <a:pt x="33169" y="107950"/>
                  <a:pt x="73548" y="107950"/>
                </a:cubicBezTo>
                <a:close/>
                <a:moveTo>
                  <a:pt x="282349" y="25514"/>
                </a:moveTo>
                <a:cubicBezTo>
                  <a:pt x="284390" y="23813"/>
                  <a:pt x="287111" y="23813"/>
                  <a:pt x="288812" y="25514"/>
                </a:cubicBezTo>
                <a:cubicBezTo>
                  <a:pt x="289833" y="26194"/>
                  <a:pt x="290173" y="27555"/>
                  <a:pt x="290173" y="28916"/>
                </a:cubicBezTo>
                <a:cubicBezTo>
                  <a:pt x="290173" y="29596"/>
                  <a:pt x="289833" y="30957"/>
                  <a:pt x="288812" y="31977"/>
                </a:cubicBezTo>
                <a:cubicBezTo>
                  <a:pt x="288132" y="32658"/>
                  <a:pt x="286771" y="32998"/>
                  <a:pt x="285751" y="32998"/>
                </a:cubicBezTo>
                <a:cubicBezTo>
                  <a:pt x="284390" y="32998"/>
                  <a:pt x="283369" y="32658"/>
                  <a:pt x="282349" y="31977"/>
                </a:cubicBezTo>
                <a:cubicBezTo>
                  <a:pt x="281669" y="30957"/>
                  <a:pt x="280988" y="29596"/>
                  <a:pt x="280988" y="28916"/>
                </a:cubicBezTo>
                <a:cubicBezTo>
                  <a:pt x="280988" y="27555"/>
                  <a:pt x="281669" y="26194"/>
                  <a:pt x="282349" y="25514"/>
                </a:cubicBezTo>
                <a:close/>
                <a:moveTo>
                  <a:pt x="220436" y="25514"/>
                </a:moveTo>
                <a:cubicBezTo>
                  <a:pt x="222137" y="23813"/>
                  <a:pt x="225198" y="23813"/>
                  <a:pt x="226899" y="25514"/>
                </a:cubicBezTo>
                <a:cubicBezTo>
                  <a:pt x="227580" y="26194"/>
                  <a:pt x="228260" y="27555"/>
                  <a:pt x="228260" y="28916"/>
                </a:cubicBezTo>
                <a:cubicBezTo>
                  <a:pt x="228260" y="29596"/>
                  <a:pt x="227580" y="30957"/>
                  <a:pt x="226899" y="31977"/>
                </a:cubicBezTo>
                <a:cubicBezTo>
                  <a:pt x="225879" y="32658"/>
                  <a:pt x="224858" y="32998"/>
                  <a:pt x="223498" y="32998"/>
                </a:cubicBezTo>
                <a:cubicBezTo>
                  <a:pt x="222477" y="32998"/>
                  <a:pt x="221456" y="32658"/>
                  <a:pt x="220436" y="31977"/>
                </a:cubicBezTo>
                <a:cubicBezTo>
                  <a:pt x="219415" y="30957"/>
                  <a:pt x="219075" y="29596"/>
                  <a:pt x="219075" y="28916"/>
                </a:cubicBezTo>
                <a:cubicBezTo>
                  <a:pt x="219075" y="27555"/>
                  <a:pt x="219415" y="26194"/>
                  <a:pt x="220436" y="25514"/>
                </a:cubicBezTo>
                <a:close/>
                <a:moveTo>
                  <a:pt x="255059" y="23813"/>
                </a:moveTo>
                <a:cubicBezTo>
                  <a:pt x="257881" y="23813"/>
                  <a:pt x="259997" y="25930"/>
                  <a:pt x="259997" y="28752"/>
                </a:cubicBezTo>
                <a:cubicBezTo>
                  <a:pt x="259997" y="31221"/>
                  <a:pt x="257881" y="32985"/>
                  <a:pt x="255059" y="32985"/>
                </a:cubicBezTo>
                <a:cubicBezTo>
                  <a:pt x="252589" y="32985"/>
                  <a:pt x="250825" y="31221"/>
                  <a:pt x="250825" y="28752"/>
                </a:cubicBezTo>
                <a:cubicBezTo>
                  <a:pt x="250825" y="25930"/>
                  <a:pt x="252589" y="23813"/>
                  <a:pt x="255059" y="23813"/>
                </a:cubicBezTo>
                <a:close/>
                <a:moveTo>
                  <a:pt x="9365" y="9297"/>
                </a:moveTo>
                <a:lnTo>
                  <a:pt x="9365" y="47202"/>
                </a:lnTo>
                <a:lnTo>
                  <a:pt x="305827" y="47202"/>
                </a:lnTo>
                <a:lnTo>
                  <a:pt x="305827" y="9297"/>
                </a:lnTo>
                <a:lnTo>
                  <a:pt x="9365" y="9297"/>
                </a:lnTo>
                <a:close/>
                <a:moveTo>
                  <a:pt x="5043" y="0"/>
                </a:moveTo>
                <a:lnTo>
                  <a:pt x="310870" y="0"/>
                </a:lnTo>
                <a:cubicBezTo>
                  <a:pt x="313392" y="0"/>
                  <a:pt x="315553" y="2145"/>
                  <a:pt x="315553" y="4649"/>
                </a:cubicBezTo>
                <a:lnTo>
                  <a:pt x="315553" y="52209"/>
                </a:lnTo>
                <a:lnTo>
                  <a:pt x="315553" y="99411"/>
                </a:lnTo>
                <a:cubicBezTo>
                  <a:pt x="315553" y="102272"/>
                  <a:pt x="313392" y="104417"/>
                  <a:pt x="310870" y="104417"/>
                </a:cubicBezTo>
                <a:cubicBezTo>
                  <a:pt x="307988" y="104417"/>
                  <a:pt x="305827" y="102272"/>
                  <a:pt x="305827" y="99411"/>
                </a:cubicBezTo>
                <a:lnTo>
                  <a:pt x="305827" y="56857"/>
                </a:lnTo>
                <a:lnTo>
                  <a:pt x="9365" y="56857"/>
                </a:lnTo>
                <a:lnTo>
                  <a:pt x="9365" y="99411"/>
                </a:lnTo>
                <a:cubicBezTo>
                  <a:pt x="9365" y="102272"/>
                  <a:pt x="7204" y="104417"/>
                  <a:pt x="5043" y="104417"/>
                </a:cubicBezTo>
                <a:cubicBezTo>
                  <a:pt x="2161" y="104417"/>
                  <a:pt x="0" y="102272"/>
                  <a:pt x="0" y="99411"/>
                </a:cubicBezTo>
                <a:lnTo>
                  <a:pt x="0" y="52209"/>
                </a:lnTo>
                <a:lnTo>
                  <a:pt x="0" y="4649"/>
                </a:lnTo>
                <a:cubicBezTo>
                  <a:pt x="0" y="2145"/>
                  <a:pt x="2161" y="0"/>
                  <a:pt x="5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9" name="Freeform 884">
            <a:extLst>
              <a:ext uri="{FF2B5EF4-FFF2-40B4-BE49-F238E27FC236}">
                <a16:creationId xmlns:a16="http://schemas.microsoft.com/office/drawing/2014/main" id="{72651A4F-1AB4-EE41-A0EA-565D4BD21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3578" y="7791218"/>
            <a:ext cx="882527" cy="882527"/>
          </a:xfrm>
          <a:custGeom>
            <a:avLst/>
            <a:gdLst/>
            <a:ahLst/>
            <a:cxnLst/>
            <a:rect l="0" t="0" r="r" b="b"/>
            <a:pathLst>
              <a:path w="315553" h="315553">
                <a:moveTo>
                  <a:pt x="161926" y="234950"/>
                </a:moveTo>
                <a:lnTo>
                  <a:pt x="180609" y="234950"/>
                </a:lnTo>
                <a:cubicBezTo>
                  <a:pt x="183540" y="234950"/>
                  <a:pt x="185372" y="236991"/>
                  <a:pt x="185372" y="239372"/>
                </a:cubicBezTo>
                <a:cubicBezTo>
                  <a:pt x="185372" y="241754"/>
                  <a:pt x="183540" y="244135"/>
                  <a:pt x="180609" y="244135"/>
                </a:cubicBezTo>
                <a:lnTo>
                  <a:pt x="161926" y="244135"/>
                </a:lnTo>
                <a:cubicBezTo>
                  <a:pt x="159361" y="244135"/>
                  <a:pt x="157163" y="241754"/>
                  <a:pt x="157163" y="239372"/>
                </a:cubicBezTo>
                <a:cubicBezTo>
                  <a:pt x="157163" y="236991"/>
                  <a:pt x="159361" y="234950"/>
                  <a:pt x="161926" y="234950"/>
                </a:cubicBezTo>
                <a:close/>
                <a:moveTo>
                  <a:pt x="90427" y="234950"/>
                </a:moveTo>
                <a:lnTo>
                  <a:pt x="137811" y="234950"/>
                </a:lnTo>
                <a:cubicBezTo>
                  <a:pt x="140343" y="234950"/>
                  <a:pt x="142514" y="236991"/>
                  <a:pt x="142514" y="239372"/>
                </a:cubicBezTo>
                <a:cubicBezTo>
                  <a:pt x="142514" y="241754"/>
                  <a:pt x="140343" y="244135"/>
                  <a:pt x="137811" y="244135"/>
                </a:cubicBezTo>
                <a:lnTo>
                  <a:pt x="90427" y="244135"/>
                </a:lnTo>
                <a:cubicBezTo>
                  <a:pt x="87896" y="244135"/>
                  <a:pt x="85725" y="241754"/>
                  <a:pt x="85725" y="239372"/>
                </a:cubicBezTo>
                <a:cubicBezTo>
                  <a:pt x="85725" y="236991"/>
                  <a:pt x="87896" y="234950"/>
                  <a:pt x="90427" y="234950"/>
                </a:cubicBezTo>
                <a:close/>
                <a:moveTo>
                  <a:pt x="73314" y="219259"/>
                </a:moveTo>
                <a:cubicBezTo>
                  <a:pt x="75479" y="220676"/>
                  <a:pt x="75839" y="223510"/>
                  <a:pt x="74396" y="225635"/>
                </a:cubicBezTo>
                <a:lnTo>
                  <a:pt x="49862" y="258225"/>
                </a:lnTo>
                <a:cubicBezTo>
                  <a:pt x="48780" y="259287"/>
                  <a:pt x="47337" y="259996"/>
                  <a:pt x="45893" y="259996"/>
                </a:cubicBezTo>
                <a:cubicBezTo>
                  <a:pt x="44450" y="259996"/>
                  <a:pt x="43007" y="259287"/>
                  <a:pt x="41925" y="258225"/>
                </a:cubicBezTo>
                <a:lnTo>
                  <a:pt x="30018" y="242284"/>
                </a:lnTo>
                <a:cubicBezTo>
                  <a:pt x="28575" y="240159"/>
                  <a:pt x="28936" y="237325"/>
                  <a:pt x="31100" y="235908"/>
                </a:cubicBezTo>
                <a:cubicBezTo>
                  <a:pt x="33266" y="234137"/>
                  <a:pt x="36152" y="234491"/>
                  <a:pt x="37956" y="236617"/>
                </a:cubicBezTo>
                <a:lnTo>
                  <a:pt x="45893" y="247598"/>
                </a:lnTo>
                <a:lnTo>
                  <a:pt x="66820" y="219968"/>
                </a:lnTo>
                <a:cubicBezTo>
                  <a:pt x="68263" y="217842"/>
                  <a:pt x="71149" y="217488"/>
                  <a:pt x="73314" y="219259"/>
                </a:cubicBezTo>
                <a:close/>
                <a:moveTo>
                  <a:pt x="138023" y="166688"/>
                </a:moveTo>
                <a:lnTo>
                  <a:pt x="166059" y="166688"/>
                </a:lnTo>
                <a:cubicBezTo>
                  <a:pt x="168934" y="166688"/>
                  <a:pt x="171091" y="168805"/>
                  <a:pt x="171091" y="171274"/>
                </a:cubicBezTo>
                <a:cubicBezTo>
                  <a:pt x="171091" y="174096"/>
                  <a:pt x="168934" y="175860"/>
                  <a:pt x="166059" y="175860"/>
                </a:cubicBezTo>
                <a:lnTo>
                  <a:pt x="138023" y="175860"/>
                </a:lnTo>
                <a:cubicBezTo>
                  <a:pt x="135507" y="175860"/>
                  <a:pt x="133350" y="174096"/>
                  <a:pt x="133350" y="171274"/>
                </a:cubicBezTo>
                <a:cubicBezTo>
                  <a:pt x="133350" y="168805"/>
                  <a:pt x="135507" y="166688"/>
                  <a:pt x="138023" y="166688"/>
                </a:cubicBezTo>
                <a:close/>
                <a:moveTo>
                  <a:pt x="90436" y="166688"/>
                </a:moveTo>
                <a:lnTo>
                  <a:pt x="113628" y="166688"/>
                </a:lnTo>
                <a:cubicBezTo>
                  <a:pt x="116527" y="166688"/>
                  <a:pt x="118701" y="168805"/>
                  <a:pt x="118701" y="171274"/>
                </a:cubicBezTo>
                <a:cubicBezTo>
                  <a:pt x="118701" y="174096"/>
                  <a:pt x="116527" y="175860"/>
                  <a:pt x="113628" y="175860"/>
                </a:cubicBezTo>
                <a:lnTo>
                  <a:pt x="90436" y="175860"/>
                </a:lnTo>
                <a:cubicBezTo>
                  <a:pt x="87899" y="175860"/>
                  <a:pt x="85725" y="174096"/>
                  <a:pt x="85725" y="171274"/>
                </a:cubicBezTo>
                <a:cubicBezTo>
                  <a:pt x="85725" y="168805"/>
                  <a:pt x="87899" y="166688"/>
                  <a:pt x="90436" y="166688"/>
                </a:cubicBezTo>
                <a:close/>
                <a:moveTo>
                  <a:pt x="33523" y="155778"/>
                </a:moveTo>
                <a:cubicBezTo>
                  <a:pt x="35295" y="153988"/>
                  <a:pt x="38131" y="153988"/>
                  <a:pt x="40258" y="155778"/>
                </a:cubicBezTo>
                <a:lnTo>
                  <a:pt x="49830" y="165443"/>
                </a:lnTo>
                <a:lnTo>
                  <a:pt x="59401" y="155778"/>
                </a:lnTo>
                <a:cubicBezTo>
                  <a:pt x="61173" y="153988"/>
                  <a:pt x="64364" y="153988"/>
                  <a:pt x="66136" y="155778"/>
                </a:cubicBezTo>
                <a:cubicBezTo>
                  <a:pt x="67909" y="157568"/>
                  <a:pt x="67909" y="160789"/>
                  <a:pt x="66136" y="162579"/>
                </a:cubicBezTo>
                <a:lnTo>
                  <a:pt x="56565" y="172244"/>
                </a:lnTo>
                <a:lnTo>
                  <a:pt x="66136" y="181909"/>
                </a:lnTo>
                <a:cubicBezTo>
                  <a:pt x="67909" y="183699"/>
                  <a:pt x="67909" y="186563"/>
                  <a:pt x="66136" y="188710"/>
                </a:cubicBezTo>
                <a:cubicBezTo>
                  <a:pt x="65073" y="189784"/>
                  <a:pt x="64009" y="190142"/>
                  <a:pt x="62591" y="190142"/>
                </a:cubicBezTo>
                <a:cubicBezTo>
                  <a:pt x="61528" y="190142"/>
                  <a:pt x="60464" y="189784"/>
                  <a:pt x="59401" y="188710"/>
                </a:cubicBezTo>
                <a:lnTo>
                  <a:pt x="49830" y="179045"/>
                </a:lnTo>
                <a:lnTo>
                  <a:pt x="40258" y="188710"/>
                </a:lnTo>
                <a:cubicBezTo>
                  <a:pt x="39195" y="189784"/>
                  <a:pt x="38131" y="190142"/>
                  <a:pt x="36713" y="190142"/>
                </a:cubicBezTo>
                <a:cubicBezTo>
                  <a:pt x="35650" y="190142"/>
                  <a:pt x="34586" y="189784"/>
                  <a:pt x="33523" y="188710"/>
                </a:cubicBezTo>
                <a:cubicBezTo>
                  <a:pt x="31750" y="186563"/>
                  <a:pt x="31750" y="183699"/>
                  <a:pt x="33523" y="181909"/>
                </a:cubicBezTo>
                <a:lnTo>
                  <a:pt x="43094" y="172244"/>
                </a:lnTo>
                <a:lnTo>
                  <a:pt x="33523" y="162579"/>
                </a:lnTo>
                <a:cubicBezTo>
                  <a:pt x="31750" y="160789"/>
                  <a:pt x="31750" y="157568"/>
                  <a:pt x="33523" y="155778"/>
                </a:cubicBezTo>
                <a:close/>
                <a:moveTo>
                  <a:pt x="143164" y="100013"/>
                </a:moveTo>
                <a:lnTo>
                  <a:pt x="180687" y="100013"/>
                </a:lnTo>
                <a:cubicBezTo>
                  <a:pt x="183573" y="100013"/>
                  <a:pt x="185377" y="102054"/>
                  <a:pt x="185377" y="104435"/>
                </a:cubicBezTo>
                <a:cubicBezTo>
                  <a:pt x="185377" y="107157"/>
                  <a:pt x="183573" y="109198"/>
                  <a:pt x="180687" y="109198"/>
                </a:cubicBezTo>
                <a:lnTo>
                  <a:pt x="143164" y="109198"/>
                </a:lnTo>
                <a:cubicBezTo>
                  <a:pt x="140278" y="109198"/>
                  <a:pt x="138113" y="107157"/>
                  <a:pt x="138113" y="104435"/>
                </a:cubicBezTo>
                <a:cubicBezTo>
                  <a:pt x="138113" y="102054"/>
                  <a:pt x="140278" y="100013"/>
                  <a:pt x="143164" y="100013"/>
                </a:cubicBezTo>
                <a:close/>
                <a:moveTo>
                  <a:pt x="90442" y="100013"/>
                </a:moveTo>
                <a:lnTo>
                  <a:pt x="118745" y="100013"/>
                </a:lnTo>
                <a:cubicBezTo>
                  <a:pt x="121285" y="100013"/>
                  <a:pt x="123462" y="102054"/>
                  <a:pt x="123462" y="104435"/>
                </a:cubicBezTo>
                <a:cubicBezTo>
                  <a:pt x="123462" y="107157"/>
                  <a:pt x="121285" y="109198"/>
                  <a:pt x="118745" y="109198"/>
                </a:cubicBezTo>
                <a:lnTo>
                  <a:pt x="90442" y="109198"/>
                </a:lnTo>
                <a:cubicBezTo>
                  <a:pt x="87902" y="109198"/>
                  <a:pt x="85725" y="107157"/>
                  <a:pt x="85725" y="104435"/>
                </a:cubicBezTo>
                <a:cubicBezTo>
                  <a:pt x="85725" y="102054"/>
                  <a:pt x="87902" y="100013"/>
                  <a:pt x="90442" y="100013"/>
                </a:cubicBezTo>
                <a:close/>
                <a:moveTo>
                  <a:pt x="73314" y="85555"/>
                </a:moveTo>
                <a:cubicBezTo>
                  <a:pt x="75479" y="86972"/>
                  <a:pt x="75839" y="90160"/>
                  <a:pt x="74396" y="92285"/>
                </a:cubicBezTo>
                <a:lnTo>
                  <a:pt x="49862" y="124520"/>
                </a:lnTo>
                <a:cubicBezTo>
                  <a:pt x="48780" y="125583"/>
                  <a:pt x="47337" y="126646"/>
                  <a:pt x="45893" y="126646"/>
                </a:cubicBezTo>
                <a:cubicBezTo>
                  <a:pt x="44450" y="126646"/>
                  <a:pt x="43007" y="125583"/>
                  <a:pt x="41925" y="124520"/>
                </a:cubicBezTo>
                <a:lnTo>
                  <a:pt x="30018" y="108934"/>
                </a:lnTo>
                <a:cubicBezTo>
                  <a:pt x="28575" y="106809"/>
                  <a:pt x="28936" y="103621"/>
                  <a:pt x="31100" y="102204"/>
                </a:cubicBezTo>
                <a:cubicBezTo>
                  <a:pt x="33266" y="100787"/>
                  <a:pt x="36152" y="101141"/>
                  <a:pt x="37956" y="103266"/>
                </a:cubicBezTo>
                <a:lnTo>
                  <a:pt x="45893" y="113893"/>
                </a:lnTo>
                <a:lnTo>
                  <a:pt x="66820" y="86617"/>
                </a:lnTo>
                <a:cubicBezTo>
                  <a:pt x="68263" y="84492"/>
                  <a:pt x="71149" y="84138"/>
                  <a:pt x="73314" y="85555"/>
                </a:cubicBezTo>
                <a:close/>
                <a:moveTo>
                  <a:pt x="19135" y="47603"/>
                </a:moveTo>
                <a:cubicBezTo>
                  <a:pt x="14080" y="47603"/>
                  <a:pt x="9748" y="51931"/>
                  <a:pt x="9748" y="57340"/>
                </a:cubicBezTo>
                <a:lnTo>
                  <a:pt x="9748" y="296439"/>
                </a:lnTo>
                <a:cubicBezTo>
                  <a:pt x="9748" y="301849"/>
                  <a:pt x="14080" y="306176"/>
                  <a:pt x="19135" y="306176"/>
                </a:cubicBezTo>
                <a:lnTo>
                  <a:pt x="196404" y="306176"/>
                </a:lnTo>
                <a:cubicBezTo>
                  <a:pt x="201820" y="306176"/>
                  <a:pt x="206152" y="301849"/>
                  <a:pt x="206152" y="296439"/>
                </a:cubicBezTo>
                <a:lnTo>
                  <a:pt x="206152" y="57340"/>
                </a:lnTo>
                <a:cubicBezTo>
                  <a:pt x="206152" y="51931"/>
                  <a:pt x="201820" y="47603"/>
                  <a:pt x="196404" y="47603"/>
                </a:cubicBezTo>
                <a:lnTo>
                  <a:pt x="163550" y="47603"/>
                </a:lnTo>
                <a:lnTo>
                  <a:pt x="163550" y="50488"/>
                </a:lnTo>
                <a:cubicBezTo>
                  <a:pt x="163550" y="58783"/>
                  <a:pt x="156690" y="65635"/>
                  <a:pt x="148386" y="65635"/>
                </a:cubicBezTo>
                <a:lnTo>
                  <a:pt x="67153" y="65635"/>
                </a:lnTo>
                <a:cubicBezTo>
                  <a:pt x="58849" y="65635"/>
                  <a:pt x="51990" y="58783"/>
                  <a:pt x="51990" y="50488"/>
                </a:cubicBezTo>
                <a:lnTo>
                  <a:pt x="51990" y="47603"/>
                </a:lnTo>
                <a:lnTo>
                  <a:pt x="19135" y="47603"/>
                </a:lnTo>
                <a:close/>
                <a:moveTo>
                  <a:pt x="282349" y="20411"/>
                </a:moveTo>
                <a:cubicBezTo>
                  <a:pt x="284050" y="19050"/>
                  <a:pt x="287111" y="19050"/>
                  <a:pt x="288812" y="20411"/>
                </a:cubicBezTo>
                <a:cubicBezTo>
                  <a:pt x="289493" y="21431"/>
                  <a:pt x="290173" y="22452"/>
                  <a:pt x="290173" y="23812"/>
                </a:cubicBezTo>
                <a:cubicBezTo>
                  <a:pt x="290173" y="24833"/>
                  <a:pt x="289493" y="26194"/>
                  <a:pt x="288812" y="26874"/>
                </a:cubicBezTo>
                <a:cubicBezTo>
                  <a:pt x="287792" y="27895"/>
                  <a:pt x="286771" y="28235"/>
                  <a:pt x="285411" y="28235"/>
                </a:cubicBezTo>
                <a:cubicBezTo>
                  <a:pt x="284390" y="28235"/>
                  <a:pt x="283029" y="27895"/>
                  <a:pt x="282349" y="26874"/>
                </a:cubicBezTo>
                <a:cubicBezTo>
                  <a:pt x="281669" y="26194"/>
                  <a:pt x="280988" y="24833"/>
                  <a:pt x="280988" y="23812"/>
                </a:cubicBezTo>
                <a:cubicBezTo>
                  <a:pt x="280988" y="22452"/>
                  <a:pt x="281669" y="21431"/>
                  <a:pt x="282349" y="20411"/>
                </a:cubicBezTo>
                <a:close/>
                <a:moveTo>
                  <a:pt x="231599" y="20411"/>
                </a:moveTo>
                <a:cubicBezTo>
                  <a:pt x="233363" y="19050"/>
                  <a:pt x="236538" y="19050"/>
                  <a:pt x="238302" y="20411"/>
                </a:cubicBezTo>
                <a:cubicBezTo>
                  <a:pt x="239008" y="21431"/>
                  <a:pt x="239360" y="22452"/>
                  <a:pt x="239360" y="23812"/>
                </a:cubicBezTo>
                <a:cubicBezTo>
                  <a:pt x="239360" y="24833"/>
                  <a:pt x="239008" y="26194"/>
                  <a:pt x="238302" y="26874"/>
                </a:cubicBezTo>
                <a:cubicBezTo>
                  <a:pt x="237244" y="27895"/>
                  <a:pt x="236185" y="28235"/>
                  <a:pt x="235127" y="28235"/>
                </a:cubicBezTo>
                <a:cubicBezTo>
                  <a:pt x="233716" y="28235"/>
                  <a:pt x="232305" y="27895"/>
                  <a:pt x="231599" y="26874"/>
                </a:cubicBezTo>
                <a:cubicBezTo>
                  <a:pt x="230894" y="26194"/>
                  <a:pt x="230188" y="24833"/>
                  <a:pt x="230188" y="23812"/>
                </a:cubicBezTo>
                <a:cubicBezTo>
                  <a:pt x="230188" y="22452"/>
                  <a:pt x="230894" y="21431"/>
                  <a:pt x="231599" y="20411"/>
                </a:cubicBezTo>
                <a:close/>
                <a:moveTo>
                  <a:pt x="260174" y="19050"/>
                </a:moveTo>
                <a:cubicBezTo>
                  <a:pt x="262644" y="19050"/>
                  <a:pt x="264760" y="21167"/>
                  <a:pt x="264760" y="23636"/>
                </a:cubicBezTo>
                <a:cubicBezTo>
                  <a:pt x="264760" y="26105"/>
                  <a:pt x="262644" y="28222"/>
                  <a:pt x="260174" y="28222"/>
                </a:cubicBezTo>
                <a:cubicBezTo>
                  <a:pt x="257352" y="28222"/>
                  <a:pt x="255588" y="26105"/>
                  <a:pt x="255588" y="23636"/>
                </a:cubicBezTo>
                <a:cubicBezTo>
                  <a:pt x="255588" y="21167"/>
                  <a:pt x="257352" y="19050"/>
                  <a:pt x="260174" y="19050"/>
                </a:cubicBezTo>
                <a:close/>
                <a:moveTo>
                  <a:pt x="107950" y="9376"/>
                </a:moveTo>
                <a:cubicBezTo>
                  <a:pt x="102174" y="9376"/>
                  <a:pt x="97480" y="14064"/>
                  <a:pt x="97480" y="19835"/>
                </a:cubicBezTo>
                <a:cubicBezTo>
                  <a:pt x="97480" y="22359"/>
                  <a:pt x="95314" y="24523"/>
                  <a:pt x="92426" y="24523"/>
                </a:cubicBezTo>
                <a:lnTo>
                  <a:pt x="67153" y="24523"/>
                </a:lnTo>
                <a:cubicBezTo>
                  <a:pt x="64265" y="24523"/>
                  <a:pt x="61738" y="27047"/>
                  <a:pt x="61738" y="29932"/>
                </a:cubicBezTo>
                <a:lnTo>
                  <a:pt x="61738" y="50488"/>
                </a:lnTo>
                <a:cubicBezTo>
                  <a:pt x="61738" y="53373"/>
                  <a:pt x="64265" y="55537"/>
                  <a:pt x="67153" y="55537"/>
                </a:cubicBezTo>
                <a:lnTo>
                  <a:pt x="148386" y="55537"/>
                </a:lnTo>
                <a:cubicBezTo>
                  <a:pt x="151636" y="55537"/>
                  <a:pt x="154163" y="53373"/>
                  <a:pt x="154163" y="50488"/>
                </a:cubicBezTo>
                <a:lnTo>
                  <a:pt x="154163" y="29932"/>
                </a:lnTo>
                <a:cubicBezTo>
                  <a:pt x="154163" y="27047"/>
                  <a:pt x="151636" y="24523"/>
                  <a:pt x="148386" y="24523"/>
                </a:cubicBezTo>
                <a:lnTo>
                  <a:pt x="123114" y="24523"/>
                </a:lnTo>
                <a:cubicBezTo>
                  <a:pt x="120587" y="24523"/>
                  <a:pt x="118420" y="22359"/>
                  <a:pt x="118420" y="19835"/>
                </a:cubicBezTo>
                <a:cubicBezTo>
                  <a:pt x="118420" y="14064"/>
                  <a:pt x="113727" y="9376"/>
                  <a:pt x="107950" y="9376"/>
                </a:cubicBezTo>
                <a:close/>
                <a:moveTo>
                  <a:pt x="169779" y="0"/>
                </a:moveTo>
                <a:lnTo>
                  <a:pt x="310874" y="0"/>
                </a:lnTo>
                <a:cubicBezTo>
                  <a:pt x="313394" y="0"/>
                  <a:pt x="315553" y="1803"/>
                  <a:pt x="315553" y="4688"/>
                </a:cubicBezTo>
                <a:lnTo>
                  <a:pt x="315553" y="42915"/>
                </a:lnTo>
                <a:lnTo>
                  <a:pt x="315553" y="310864"/>
                </a:lnTo>
                <a:cubicBezTo>
                  <a:pt x="315553" y="313389"/>
                  <a:pt x="313394" y="315553"/>
                  <a:pt x="310874" y="315553"/>
                </a:cubicBezTo>
                <a:lnTo>
                  <a:pt x="234568" y="315553"/>
                </a:lnTo>
                <a:cubicBezTo>
                  <a:pt x="231688" y="315553"/>
                  <a:pt x="229529" y="313389"/>
                  <a:pt x="229529" y="310864"/>
                </a:cubicBezTo>
                <a:cubicBezTo>
                  <a:pt x="229529" y="307979"/>
                  <a:pt x="231688" y="306176"/>
                  <a:pt x="234568" y="306176"/>
                </a:cubicBezTo>
                <a:lnTo>
                  <a:pt x="306195" y="306176"/>
                </a:lnTo>
                <a:lnTo>
                  <a:pt x="306195" y="47603"/>
                </a:lnTo>
                <a:lnTo>
                  <a:pt x="234568" y="47603"/>
                </a:lnTo>
                <a:cubicBezTo>
                  <a:pt x="231688" y="47603"/>
                  <a:pt x="229529" y="45439"/>
                  <a:pt x="229529" y="42915"/>
                </a:cubicBezTo>
                <a:cubicBezTo>
                  <a:pt x="229529" y="40391"/>
                  <a:pt x="231688" y="38227"/>
                  <a:pt x="234568" y="38227"/>
                </a:cubicBezTo>
                <a:lnTo>
                  <a:pt x="306195" y="38227"/>
                </a:lnTo>
                <a:lnTo>
                  <a:pt x="306195" y="9376"/>
                </a:lnTo>
                <a:lnTo>
                  <a:pt x="169779" y="9376"/>
                </a:lnTo>
                <a:cubicBezTo>
                  <a:pt x="167260" y="9376"/>
                  <a:pt x="165100" y="7213"/>
                  <a:pt x="165100" y="4688"/>
                </a:cubicBezTo>
                <a:cubicBezTo>
                  <a:pt x="165100" y="1803"/>
                  <a:pt x="167260" y="0"/>
                  <a:pt x="169779" y="0"/>
                </a:cubicBezTo>
                <a:close/>
                <a:moveTo>
                  <a:pt x="107950" y="0"/>
                </a:moveTo>
                <a:cubicBezTo>
                  <a:pt x="117337" y="0"/>
                  <a:pt x="125280" y="6491"/>
                  <a:pt x="127446" y="15146"/>
                </a:cubicBezTo>
                <a:lnTo>
                  <a:pt x="148386" y="15146"/>
                </a:lnTo>
                <a:cubicBezTo>
                  <a:pt x="156690" y="15146"/>
                  <a:pt x="163550" y="21998"/>
                  <a:pt x="163550" y="29932"/>
                </a:cubicBezTo>
                <a:lnTo>
                  <a:pt x="163550" y="38227"/>
                </a:lnTo>
                <a:lnTo>
                  <a:pt x="196404" y="38227"/>
                </a:lnTo>
                <a:cubicBezTo>
                  <a:pt x="206874" y="38227"/>
                  <a:pt x="215539" y="46521"/>
                  <a:pt x="215539" y="57340"/>
                </a:cubicBezTo>
                <a:lnTo>
                  <a:pt x="215539" y="296439"/>
                </a:lnTo>
                <a:cubicBezTo>
                  <a:pt x="215539" y="307258"/>
                  <a:pt x="206874" y="315553"/>
                  <a:pt x="196404" y="315553"/>
                </a:cubicBezTo>
                <a:lnTo>
                  <a:pt x="19135" y="315553"/>
                </a:lnTo>
                <a:cubicBezTo>
                  <a:pt x="8665" y="315553"/>
                  <a:pt x="0" y="307258"/>
                  <a:pt x="0" y="296439"/>
                </a:cubicBezTo>
                <a:lnTo>
                  <a:pt x="0" y="57340"/>
                </a:lnTo>
                <a:cubicBezTo>
                  <a:pt x="0" y="46521"/>
                  <a:pt x="8665" y="38227"/>
                  <a:pt x="19135" y="38227"/>
                </a:cubicBezTo>
                <a:lnTo>
                  <a:pt x="51990" y="38227"/>
                </a:lnTo>
                <a:lnTo>
                  <a:pt x="51990" y="29932"/>
                </a:lnTo>
                <a:cubicBezTo>
                  <a:pt x="51990" y="21998"/>
                  <a:pt x="58849" y="15146"/>
                  <a:pt x="67153" y="15146"/>
                </a:cubicBezTo>
                <a:lnTo>
                  <a:pt x="88454" y="15146"/>
                </a:lnTo>
                <a:cubicBezTo>
                  <a:pt x="90620" y="6491"/>
                  <a:pt x="98563" y="0"/>
                  <a:pt x="107950" y="0"/>
                </a:cubicBezTo>
                <a:close/>
                <a:moveTo>
                  <a:pt x="4683" y="0"/>
                </a:moveTo>
                <a:lnTo>
                  <a:pt x="45396" y="0"/>
                </a:lnTo>
                <a:cubicBezTo>
                  <a:pt x="48278" y="0"/>
                  <a:pt x="50440" y="1786"/>
                  <a:pt x="50440" y="4643"/>
                </a:cubicBezTo>
                <a:cubicBezTo>
                  <a:pt x="50440" y="7144"/>
                  <a:pt x="48278" y="9287"/>
                  <a:pt x="45396" y="9287"/>
                </a:cubicBezTo>
                <a:lnTo>
                  <a:pt x="9727" y="9287"/>
                </a:lnTo>
                <a:lnTo>
                  <a:pt x="9727" y="23574"/>
                </a:lnTo>
                <a:cubicBezTo>
                  <a:pt x="9727" y="26075"/>
                  <a:pt x="7566" y="28218"/>
                  <a:pt x="4683" y="28218"/>
                </a:cubicBezTo>
                <a:cubicBezTo>
                  <a:pt x="2161" y="28218"/>
                  <a:pt x="0" y="26075"/>
                  <a:pt x="0" y="23574"/>
                </a:cubicBezTo>
                <a:lnTo>
                  <a:pt x="0" y="4643"/>
                </a:lnTo>
                <a:cubicBezTo>
                  <a:pt x="0" y="1786"/>
                  <a:pt x="2161" y="0"/>
                  <a:pt x="46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D334832-063C-CE41-B6BE-259D0250A105}"/>
              </a:ext>
            </a:extLst>
          </p:cNvPr>
          <p:cNvSpPr txBox="1">
            <a:spLocks/>
          </p:cNvSpPr>
          <p:nvPr/>
        </p:nvSpPr>
        <p:spPr>
          <a:xfrm>
            <a:off x="12527041" y="403219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95FEE8-9C44-1342-8D92-558B1632CAD3}"/>
              </a:ext>
            </a:extLst>
          </p:cNvPr>
          <p:cNvSpPr txBox="1"/>
          <p:nvPr/>
        </p:nvSpPr>
        <p:spPr>
          <a:xfrm>
            <a:off x="12539072" y="338597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D9FD6A93-447E-A440-A5C7-8550AD957D6B}"/>
              </a:ext>
            </a:extLst>
          </p:cNvPr>
          <p:cNvSpPr txBox="1">
            <a:spLocks/>
          </p:cNvSpPr>
          <p:nvPr/>
        </p:nvSpPr>
        <p:spPr>
          <a:xfrm>
            <a:off x="12527041" y="727776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9D231D-DC98-144D-A9B0-0F7F10FAA7AC}"/>
              </a:ext>
            </a:extLst>
          </p:cNvPr>
          <p:cNvSpPr txBox="1"/>
          <p:nvPr/>
        </p:nvSpPr>
        <p:spPr>
          <a:xfrm>
            <a:off x="12539072" y="663155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3AC7853C-5E01-6B4B-BE1F-F2928F0F31C0}"/>
              </a:ext>
            </a:extLst>
          </p:cNvPr>
          <p:cNvSpPr txBox="1">
            <a:spLocks/>
          </p:cNvSpPr>
          <p:nvPr/>
        </p:nvSpPr>
        <p:spPr>
          <a:xfrm>
            <a:off x="12527041" y="1055375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5D1B6C8-CB07-7748-B7B1-04588874EF4F}"/>
              </a:ext>
            </a:extLst>
          </p:cNvPr>
          <p:cNvSpPr txBox="1"/>
          <p:nvPr/>
        </p:nvSpPr>
        <p:spPr>
          <a:xfrm>
            <a:off x="12539072" y="990754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8E1F0EEF-8601-F14D-B1B6-F042F3A41340}"/>
              </a:ext>
            </a:extLst>
          </p:cNvPr>
          <p:cNvSpPr txBox="1">
            <a:spLocks/>
          </p:cNvSpPr>
          <p:nvPr/>
        </p:nvSpPr>
        <p:spPr>
          <a:xfrm>
            <a:off x="18371872" y="403219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FBBDE71-42F8-B847-9091-1A99D9EDB082}"/>
              </a:ext>
            </a:extLst>
          </p:cNvPr>
          <p:cNvSpPr txBox="1"/>
          <p:nvPr/>
        </p:nvSpPr>
        <p:spPr>
          <a:xfrm>
            <a:off x="18383903" y="338597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DC5F6C9-F575-6644-AD9E-93EAAEDA819B}"/>
              </a:ext>
            </a:extLst>
          </p:cNvPr>
          <p:cNvSpPr txBox="1">
            <a:spLocks/>
          </p:cNvSpPr>
          <p:nvPr/>
        </p:nvSpPr>
        <p:spPr>
          <a:xfrm>
            <a:off x="18371872" y="727776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1AAA30-056B-754F-B4DD-BE4446885BDF}"/>
              </a:ext>
            </a:extLst>
          </p:cNvPr>
          <p:cNvSpPr txBox="1"/>
          <p:nvPr/>
        </p:nvSpPr>
        <p:spPr>
          <a:xfrm>
            <a:off x="18383903" y="663155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773E70A-C74D-694A-9F60-2FC0460750BF}"/>
              </a:ext>
            </a:extLst>
          </p:cNvPr>
          <p:cNvSpPr txBox="1">
            <a:spLocks/>
          </p:cNvSpPr>
          <p:nvPr/>
        </p:nvSpPr>
        <p:spPr>
          <a:xfrm>
            <a:off x="18371872" y="1055375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A9653F-90AF-EC4D-9C9F-3D6BDF1987AA}"/>
              </a:ext>
            </a:extLst>
          </p:cNvPr>
          <p:cNvSpPr txBox="1"/>
          <p:nvPr/>
        </p:nvSpPr>
        <p:spPr>
          <a:xfrm>
            <a:off x="18383903" y="990754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27E87F-01EF-164B-9C92-2DF571F7F006}"/>
              </a:ext>
            </a:extLst>
          </p:cNvPr>
          <p:cNvSpPr txBox="1"/>
          <p:nvPr/>
        </p:nvSpPr>
        <p:spPr>
          <a:xfrm>
            <a:off x="6475972" y="3986141"/>
            <a:ext cx="81624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FB9813C-3B10-5C47-B074-675D22278C9D}"/>
              </a:ext>
            </a:extLst>
          </p:cNvPr>
          <p:cNvSpPr txBox="1"/>
          <p:nvPr/>
        </p:nvSpPr>
        <p:spPr>
          <a:xfrm>
            <a:off x="9238176" y="6027003"/>
            <a:ext cx="9364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8BB5265-94E5-2146-AF7E-FFFFC0CA219E}"/>
              </a:ext>
            </a:extLst>
          </p:cNvPr>
          <p:cNvSpPr txBox="1"/>
          <p:nvPr/>
        </p:nvSpPr>
        <p:spPr>
          <a:xfrm>
            <a:off x="8973908" y="9492041"/>
            <a:ext cx="95731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B4E283-88CF-0B47-B8E1-25269D62FE4C}"/>
              </a:ext>
            </a:extLst>
          </p:cNvPr>
          <p:cNvSpPr txBox="1"/>
          <p:nvPr/>
        </p:nvSpPr>
        <p:spPr>
          <a:xfrm>
            <a:off x="2972307" y="9039797"/>
            <a:ext cx="98616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3F5FAA-A54A-8C4F-803B-B3234299DCE9}"/>
              </a:ext>
            </a:extLst>
          </p:cNvPr>
          <p:cNvSpPr txBox="1"/>
          <p:nvPr/>
        </p:nvSpPr>
        <p:spPr>
          <a:xfrm>
            <a:off x="5862811" y="11028476"/>
            <a:ext cx="100219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B789F55-211D-DF44-A3ED-3408373A0A24}"/>
              </a:ext>
            </a:extLst>
          </p:cNvPr>
          <p:cNvSpPr txBox="1"/>
          <p:nvPr/>
        </p:nvSpPr>
        <p:spPr>
          <a:xfrm>
            <a:off x="3261278" y="5542969"/>
            <a:ext cx="9781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824857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1F1599-48C1-EC40-8A6F-CEE7CF27C6B6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D8C110-E1D1-6841-90DD-B29AA1FB2FD7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01F8277A-B141-7044-B196-B03BF06F13A1}"/>
              </a:ext>
            </a:extLst>
          </p:cNvPr>
          <p:cNvSpPr>
            <a:spLocks/>
          </p:cNvSpPr>
          <p:nvPr/>
        </p:nvSpPr>
        <p:spPr bwMode="auto">
          <a:xfrm>
            <a:off x="13969481" y="9188762"/>
            <a:ext cx="5332657" cy="3588296"/>
          </a:xfrm>
          <a:custGeom>
            <a:avLst/>
            <a:gdLst>
              <a:gd name="T0" fmla="*/ 550 w 758"/>
              <a:gd name="T1" fmla="*/ 94 h 510"/>
              <a:gd name="T2" fmla="*/ 550 w 758"/>
              <a:gd name="T3" fmla="*/ 94 h 510"/>
              <a:gd name="T4" fmla="*/ 344 w 758"/>
              <a:gd name="T5" fmla="*/ 0 h 510"/>
              <a:gd name="T6" fmla="*/ 345 w 758"/>
              <a:gd name="T7" fmla="*/ 117 h 510"/>
              <a:gd name="T8" fmla="*/ 243 w 758"/>
              <a:gd name="T9" fmla="*/ 251 h 510"/>
              <a:gd name="T10" fmla="*/ 133 w 758"/>
              <a:gd name="T11" fmla="*/ 281 h 510"/>
              <a:gd name="T12" fmla="*/ 0 w 758"/>
              <a:gd name="T13" fmla="*/ 236 h 510"/>
              <a:gd name="T14" fmla="*/ 547 w 758"/>
              <a:gd name="T15" fmla="*/ 510 h 510"/>
              <a:gd name="T16" fmla="*/ 550 w 758"/>
              <a:gd name="T17" fmla="*/ 510 h 510"/>
              <a:gd name="T18" fmla="*/ 758 w 758"/>
              <a:gd name="T19" fmla="*/ 302 h 510"/>
              <a:gd name="T20" fmla="*/ 550 w 758"/>
              <a:gd name="T21" fmla="*/ 94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58" h="510">
                <a:moveTo>
                  <a:pt x="550" y="94"/>
                </a:moveTo>
                <a:cubicBezTo>
                  <a:pt x="550" y="94"/>
                  <a:pt x="550" y="94"/>
                  <a:pt x="550" y="94"/>
                </a:cubicBezTo>
                <a:cubicBezTo>
                  <a:pt x="468" y="94"/>
                  <a:pt x="394" y="57"/>
                  <a:pt x="344" y="0"/>
                </a:cubicBezTo>
                <a:cubicBezTo>
                  <a:pt x="355" y="38"/>
                  <a:pt x="355" y="78"/>
                  <a:pt x="345" y="117"/>
                </a:cubicBezTo>
                <a:cubicBezTo>
                  <a:pt x="330" y="174"/>
                  <a:pt x="294" y="222"/>
                  <a:pt x="243" y="251"/>
                </a:cubicBezTo>
                <a:cubicBezTo>
                  <a:pt x="209" y="271"/>
                  <a:pt x="171" y="281"/>
                  <a:pt x="133" y="281"/>
                </a:cubicBezTo>
                <a:cubicBezTo>
                  <a:pt x="84" y="281"/>
                  <a:pt x="38" y="265"/>
                  <a:pt x="0" y="236"/>
                </a:cubicBezTo>
                <a:cubicBezTo>
                  <a:pt x="126" y="402"/>
                  <a:pt x="324" y="509"/>
                  <a:pt x="547" y="510"/>
                </a:cubicBezTo>
                <a:cubicBezTo>
                  <a:pt x="550" y="510"/>
                  <a:pt x="550" y="510"/>
                  <a:pt x="550" y="510"/>
                </a:cubicBezTo>
                <a:cubicBezTo>
                  <a:pt x="665" y="510"/>
                  <a:pt x="758" y="417"/>
                  <a:pt x="758" y="302"/>
                </a:cubicBezTo>
                <a:cubicBezTo>
                  <a:pt x="758" y="187"/>
                  <a:pt x="665" y="94"/>
                  <a:pt x="550" y="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812001F8-43D4-8744-8513-BF3052C64687}"/>
              </a:ext>
            </a:extLst>
          </p:cNvPr>
          <p:cNvSpPr>
            <a:spLocks/>
          </p:cNvSpPr>
          <p:nvPr/>
        </p:nvSpPr>
        <p:spPr bwMode="auto">
          <a:xfrm>
            <a:off x="19106410" y="4553165"/>
            <a:ext cx="3777153" cy="5233077"/>
          </a:xfrm>
          <a:custGeom>
            <a:avLst/>
            <a:gdLst>
              <a:gd name="T0" fmla="*/ 57 w 537"/>
              <a:gd name="T1" fmla="*/ 342 h 744"/>
              <a:gd name="T2" fmla="*/ 80 w 537"/>
              <a:gd name="T3" fmla="*/ 566 h 744"/>
              <a:gd name="T4" fmla="*/ 239 w 537"/>
              <a:gd name="T5" fmla="*/ 498 h 744"/>
              <a:gd name="T6" fmla="*/ 348 w 537"/>
              <a:gd name="T7" fmla="*/ 527 h 744"/>
              <a:gd name="T8" fmla="*/ 451 w 537"/>
              <a:gd name="T9" fmla="*/ 660 h 744"/>
              <a:gd name="T10" fmla="*/ 457 w 537"/>
              <a:gd name="T11" fmla="*/ 744 h 744"/>
              <a:gd name="T12" fmla="*/ 419 w 537"/>
              <a:gd name="T13" fmla="*/ 136 h 744"/>
              <a:gd name="T14" fmla="*/ 417 w 537"/>
              <a:gd name="T15" fmla="*/ 133 h 744"/>
              <a:gd name="T16" fmla="*/ 133 w 537"/>
              <a:gd name="T17" fmla="*/ 58 h 744"/>
              <a:gd name="T18" fmla="*/ 57 w 537"/>
              <a:gd name="T19" fmla="*/ 341 h 744"/>
              <a:gd name="T20" fmla="*/ 57 w 537"/>
              <a:gd name="T21" fmla="*/ 342 h 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7" h="744">
                <a:moveTo>
                  <a:pt x="57" y="342"/>
                </a:moveTo>
                <a:cubicBezTo>
                  <a:pt x="98" y="413"/>
                  <a:pt x="104" y="494"/>
                  <a:pt x="80" y="566"/>
                </a:cubicBezTo>
                <a:cubicBezTo>
                  <a:pt x="121" y="523"/>
                  <a:pt x="178" y="498"/>
                  <a:pt x="239" y="498"/>
                </a:cubicBezTo>
                <a:cubicBezTo>
                  <a:pt x="277" y="498"/>
                  <a:pt x="315" y="508"/>
                  <a:pt x="348" y="527"/>
                </a:cubicBezTo>
                <a:cubicBezTo>
                  <a:pt x="399" y="556"/>
                  <a:pt x="435" y="604"/>
                  <a:pt x="451" y="660"/>
                </a:cubicBezTo>
                <a:cubicBezTo>
                  <a:pt x="458" y="688"/>
                  <a:pt x="460" y="717"/>
                  <a:pt x="457" y="744"/>
                </a:cubicBezTo>
                <a:cubicBezTo>
                  <a:pt x="537" y="553"/>
                  <a:pt x="530" y="329"/>
                  <a:pt x="419" y="136"/>
                </a:cubicBezTo>
                <a:cubicBezTo>
                  <a:pt x="417" y="133"/>
                  <a:pt x="417" y="133"/>
                  <a:pt x="417" y="133"/>
                </a:cubicBezTo>
                <a:cubicBezTo>
                  <a:pt x="359" y="34"/>
                  <a:pt x="232" y="0"/>
                  <a:pt x="133" y="58"/>
                </a:cubicBezTo>
                <a:cubicBezTo>
                  <a:pt x="34" y="115"/>
                  <a:pt x="0" y="242"/>
                  <a:pt x="57" y="341"/>
                </a:cubicBezTo>
                <a:cubicBezTo>
                  <a:pt x="57" y="342"/>
                  <a:pt x="57" y="342"/>
                  <a:pt x="57" y="34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0BC6CC3-DBFC-234F-9C31-443465157427}"/>
              </a:ext>
            </a:extLst>
          </p:cNvPr>
          <p:cNvSpPr>
            <a:spLocks/>
          </p:cNvSpPr>
          <p:nvPr/>
        </p:nvSpPr>
        <p:spPr bwMode="auto">
          <a:xfrm>
            <a:off x="12801997" y="6067458"/>
            <a:ext cx="3777153" cy="5226209"/>
          </a:xfrm>
          <a:custGeom>
            <a:avLst/>
            <a:gdLst>
              <a:gd name="T0" fmla="*/ 479 w 537"/>
              <a:gd name="T1" fmla="*/ 401 h 743"/>
              <a:gd name="T2" fmla="*/ 458 w 537"/>
              <a:gd name="T3" fmla="*/ 173 h 743"/>
              <a:gd name="T4" fmla="*/ 297 w 537"/>
              <a:gd name="T5" fmla="*/ 243 h 743"/>
              <a:gd name="T6" fmla="*/ 188 w 537"/>
              <a:gd name="T7" fmla="*/ 214 h 743"/>
              <a:gd name="T8" fmla="*/ 79 w 537"/>
              <a:gd name="T9" fmla="*/ 0 h 743"/>
              <a:gd name="T10" fmla="*/ 118 w 537"/>
              <a:gd name="T11" fmla="*/ 607 h 743"/>
              <a:gd name="T12" fmla="*/ 120 w 537"/>
              <a:gd name="T13" fmla="*/ 610 h 743"/>
              <a:gd name="T14" fmla="*/ 404 w 537"/>
              <a:gd name="T15" fmla="*/ 685 h 743"/>
              <a:gd name="T16" fmla="*/ 479 w 537"/>
              <a:gd name="T17" fmla="*/ 402 h 743"/>
              <a:gd name="T18" fmla="*/ 479 w 537"/>
              <a:gd name="T19" fmla="*/ 401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7" h="743">
                <a:moveTo>
                  <a:pt x="479" y="401"/>
                </a:moveTo>
                <a:cubicBezTo>
                  <a:pt x="438" y="329"/>
                  <a:pt x="432" y="246"/>
                  <a:pt x="458" y="173"/>
                </a:cubicBezTo>
                <a:cubicBezTo>
                  <a:pt x="417" y="217"/>
                  <a:pt x="359" y="243"/>
                  <a:pt x="297" y="243"/>
                </a:cubicBezTo>
                <a:cubicBezTo>
                  <a:pt x="259" y="243"/>
                  <a:pt x="221" y="233"/>
                  <a:pt x="188" y="214"/>
                </a:cubicBezTo>
                <a:cubicBezTo>
                  <a:pt x="110" y="169"/>
                  <a:pt x="70" y="84"/>
                  <a:pt x="79" y="0"/>
                </a:cubicBezTo>
                <a:cubicBezTo>
                  <a:pt x="0" y="191"/>
                  <a:pt x="7" y="415"/>
                  <a:pt x="118" y="607"/>
                </a:cubicBezTo>
                <a:cubicBezTo>
                  <a:pt x="120" y="610"/>
                  <a:pt x="120" y="610"/>
                  <a:pt x="120" y="610"/>
                </a:cubicBezTo>
                <a:cubicBezTo>
                  <a:pt x="177" y="709"/>
                  <a:pt x="305" y="743"/>
                  <a:pt x="404" y="685"/>
                </a:cubicBezTo>
                <a:cubicBezTo>
                  <a:pt x="503" y="628"/>
                  <a:pt x="537" y="501"/>
                  <a:pt x="479" y="402"/>
                </a:cubicBezTo>
                <a:cubicBezTo>
                  <a:pt x="479" y="401"/>
                  <a:pt x="479" y="401"/>
                  <a:pt x="479" y="4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AA8A067-E0C1-3245-BFEF-79461D6C9787}"/>
              </a:ext>
            </a:extLst>
          </p:cNvPr>
          <p:cNvSpPr>
            <a:spLocks/>
          </p:cNvSpPr>
          <p:nvPr/>
        </p:nvSpPr>
        <p:spPr bwMode="auto">
          <a:xfrm>
            <a:off x="18227366" y="7938864"/>
            <a:ext cx="4226980" cy="4803854"/>
          </a:xfrm>
          <a:custGeom>
            <a:avLst/>
            <a:gdLst>
              <a:gd name="T0" fmla="*/ 467 w 601"/>
              <a:gd name="T1" fmla="*/ 57 h 683"/>
              <a:gd name="T2" fmla="*/ 183 w 601"/>
              <a:gd name="T3" fmla="*/ 134 h 683"/>
              <a:gd name="T4" fmla="*/ 183 w 601"/>
              <a:gd name="T5" fmla="*/ 134 h 683"/>
              <a:gd name="T6" fmla="*/ 0 w 601"/>
              <a:gd name="T7" fmla="*/ 266 h 683"/>
              <a:gd name="T8" fmla="*/ 164 w 601"/>
              <a:gd name="T9" fmla="*/ 479 h 683"/>
              <a:gd name="T10" fmla="*/ 26 w 601"/>
              <a:gd name="T11" fmla="*/ 683 h 683"/>
              <a:gd name="T12" fmla="*/ 542 w 601"/>
              <a:gd name="T13" fmla="*/ 343 h 683"/>
              <a:gd name="T14" fmla="*/ 544 w 601"/>
              <a:gd name="T15" fmla="*/ 340 h 683"/>
              <a:gd name="T16" fmla="*/ 467 w 601"/>
              <a:gd name="T17" fmla="*/ 57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1" h="683">
                <a:moveTo>
                  <a:pt x="467" y="57"/>
                </a:moveTo>
                <a:cubicBezTo>
                  <a:pt x="367" y="0"/>
                  <a:pt x="240" y="35"/>
                  <a:pt x="183" y="134"/>
                </a:cubicBezTo>
                <a:cubicBezTo>
                  <a:pt x="183" y="134"/>
                  <a:pt x="183" y="134"/>
                  <a:pt x="183" y="134"/>
                </a:cubicBezTo>
                <a:cubicBezTo>
                  <a:pt x="142" y="205"/>
                  <a:pt x="74" y="251"/>
                  <a:pt x="0" y="266"/>
                </a:cubicBezTo>
                <a:cubicBezTo>
                  <a:pt x="94" y="291"/>
                  <a:pt x="164" y="377"/>
                  <a:pt x="164" y="479"/>
                </a:cubicBezTo>
                <a:cubicBezTo>
                  <a:pt x="164" y="571"/>
                  <a:pt x="107" y="651"/>
                  <a:pt x="26" y="683"/>
                </a:cubicBezTo>
                <a:cubicBezTo>
                  <a:pt x="234" y="658"/>
                  <a:pt x="429" y="539"/>
                  <a:pt x="542" y="343"/>
                </a:cubicBezTo>
                <a:cubicBezTo>
                  <a:pt x="544" y="340"/>
                  <a:pt x="544" y="340"/>
                  <a:pt x="544" y="340"/>
                </a:cubicBezTo>
                <a:cubicBezTo>
                  <a:pt x="601" y="241"/>
                  <a:pt x="566" y="114"/>
                  <a:pt x="467" y="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51E4025B-D354-024A-BCAE-20777DAF4C17}"/>
              </a:ext>
            </a:extLst>
          </p:cNvPr>
          <p:cNvSpPr>
            <a:spLocks/>
          </p:cNvSpPr>
          <p:nvPr/>
        </p:nvSpPr>
        <p:spPr bwMode="auto">
          <a:xfrm>
            <a:off x="16383427" y="3069772"/>
            <a:ext cx="5325789" cy="3581427"/>
          </a:xfrm>
          <a:custGeom>
            <a:avLst/>
            <a:gdLst>
              <a:gd name="T0" fmla="*/ 412 w 757"/>
              <a:gd name="T1" fmla="*/ 392 h 509"/>
              <a:gd name="T2" fmla="*/ 514 w 757"/>
              <a:gd name="T3" fmla="*/ 258 h 509"/>
              <a:gd name="T4" fmla="*/ 624 w 757"/>
              <a:gd name="T5" fmla="*/ 228 h 509"/>
              <a:gd name="T6" fmla="*/ 757 w 757"/>
              <a:gd name="T7" fmla="*/ 273 h 509"/>
              <a:gd name="T8" fmla="*/ 211 w 757"/>
              <a:gd name="T9" fmla="*/ 0 h 509"/>
              <a:gd name="T10" fmla="*/ 207 w 757"/>
              <a:gd name="T11" fmla="*/ 0 h 509"/>
              <a:gd name="T12" fmla="*/ 0 w 757"/>
              <a:gd name="T13" fmla="*/ 208 h 509"/>
              <a:gd name="T14" fmla="*/ 207 w 757"/>
              <a:gd name="T15" fmla="*/ 416 h 509"/>
              <a:gd name="T16" fmla="*/ 208 w 757"/>
              <a:gd name="T17" fmla="*/ 416 h 509"/>
              <a:gd name="T18" fmla="*/ 413 w 757"/>
              <a:gd name="T19" fmla="*/ 509 h 509"/>
              <a:gd name="T20" fmla="*/ 412 w 757"/>
              <a:gd name="T21" fmla="*/ 39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57" h="509">
                <a:moveTo>
                  <a:pt x="412" y="392"/>
                </a:moveTo>
                <a:cubicBezTo>
                  <a:pt x="427" y="335"/>
                  <a:pt x="463" y="287"/>
                  <a:pt x="514" y="258"/>
                </a:cubicBezTo>
                <a:cubicBezTo>
                  <a:pt x="547" y="239"/>
                  <a:pt x="585" y="228"/>
                  <a:pt x="624" y="228"/>
                </a:cubicBezTo>
                <a:cubicBezTo>
                  <a:pt x="673" y="228"/>
                  <a:pt x="719" y="244"/>
                  <a:pt x="757" y="273"/>
                </a:cubicBezTo>
                <a:cubicBezTo>
                  <a:pt x="632" y="108"/>
                  <a:pt x="434" y="1"/>
                  <a:pt x="211" y="0"/>
                </a:cubicBezTo>
                <a:cubicBezTo>
                  <a:pt x="207" y="0"/>
                  <a:pt x="207" y="0"/>
                  <a:pt x="207" y="0"/>
                </a:cubicBezTo>
                <a:cubicBezTo>
                  <a:pt x="93" y="0"/>
                  <a:pt x="0" y="93"/>
                  <a:pt x="0" y="208"/>
                </a:cubicBezTo>
                <a:cubicBezTo>
                  <a:pt x="0" y="323"/>
                  <a:pt x="93" y="416"/>
                  <a:pt x="207" y="416"/>
                </a:cubicBezTo>
                <a:cubicBezTo>
                  <a:pt x="208" y="416"/>
                  <a:pt x="208" y="416"/>
                  <a:pt x="208" y="416"/>
                </a:cubicBezTo>
                <a:cubicBezTo>
                  <a:pt x="290" y="416"/>
                  <a:pt x="363" y="452"/>
                  <a:pt x="413" y="509"/>
                </a:cubicBezTo>
                <a:cubicBezTo>
                  <a:pt x="402" y="471"/>
                  <a:pt x="401" y="431"/>
                  <a:pt x="412" y="39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E40E6899-4429-9845-A725-4095443DB126}"/>
              </a:ext>
            </a:extLst>
          </p:cNvPr>
          <p:cNvSpPr>
            <a:spLocks/>
          </p:cNvSpPr>
          <p:nvPr/>
        </p:nvSpPr>
        <p:spPr bwMode="auto">
          <a:xfrm>
            <a:off x="13231220" y="3104109"/>
            <a:ext cx="4233848" cy="4796985"/>
          </a:xfrm>
          <a:custGeom>
            <a:avLst/>
            <a:gdLst>
              <a:gd name="T0" fmla="*/ 435 w 602"/>
              <a:gd name="T1" fmla="*/ 203 h 682"/>
              <a:gd name="T2" fmla="*/ 570 w 602"/>
              <a:gd name="T3" fmla="*/ 0 h 682"/>
              <a:gd name="T4" fmla="*/ 59 w 602"/>
              <a:gd name="T5" fmla="*/ 338 h 682"/>
              <a:gd name="T6" fmla="*/ 57 w 602"/>
              <a:gd name="T7" fmla="*/ 342 h 682"/>
              <a:gd name="T8" fmla="*/ 134 w 602"/>
              <a:gd name="T9" fmla="*/ 625 h 682"/>
              <a:gd name="T10" fmla="*/ 418 w 602"/>
              <a:gd name="T11" fmla="*/ 548 h 682"/>
              <a:gd name="T12" fmla="*/ 418 w 602"/>
              <a:gd name="T13" fmla="*/ 548 h 682"/>
              <a:gd name="T14" fmla="*/ 602 w 602"/>
              <a:gd name="T15" fmla="*/ 416 h 682"/>
              <a:gd name="T16" fmla="*/ 435 w 602"/>
              <a:gd name="T17" fmla="*/ 203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2" h="682">
                <a:moveTo>
                  <a:pt x="435" y="203"/>
                </a:moveTo>
                <a:cubicBezTo>
                  <a:pt x="435" y="112"/>
                  <a:pt x="491" y="34"/>
                  <a:pt x="570" y="0"/>
                </a:cubicBezTo>
                <a:cubicBezTo>
                  <a:pt x="364" y="26"/>
                  <a:pt x="171" y="145"/>
                  <a:pt x="59" y="338"/>
                </a:cubicBezTo>
                <a:cubicBezTo>
                  <a:pt x="57" y="342"/>
                  <a:pt x="57" y="342"/>
                  <a:pt x="57" y="342"/>
                </a:cubicBezTo>
                <a:cubicBezTo>
                  <a:pt x="0" y="441"/>
                  <a:pt x="35" y="568"/>
                  <a:pt x="134" y="625"/>
                </a:cubicBezTo>
                <a:cubicBezTo>
                  <a:pt x="233" y="682"/>
                  <a:pt x="360" y="648"/>
                  <a:pt x="418" y="548"/>
                </a:cubicBezTo>
                <a:cubicBezTo>
                  <a:pt x="418" y="548"/>
                  <a:pt x="418" y="548"/>
                  <a:pt x="418" y="548"/>
                </a:cubicBezTo>
                <a:cubicBezTo>
                  <a:pt x="459" y="477"/>
                  <a:pt x="527" y="431"/>
                  <a:pt x="602" y="416"/>
                </a:cubicBezTo>
                <a:cubicBezTo>
                  <a:pt x="506" y="393"/>
                  <a:pt x="435" y="306"/>
                  <a:pt x="435" y="2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43" name="Freeform 514">
            <a:extLst>
              <a:ext uri="{FF2B5EF4-FFF2-40B4-BE49-F238E27FC236}">
                <a16:creationId xmlns:a16="http://schemas.microsoft.com/office/drawing/2014/main" id="{7F67BDB7-EC02-A74B-B1EB-DA7D201B1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8375" y="3887583"/>
            <a:ext cx="1236179" cy="1126151"/>
          </a:xfrm>
          <a:custGeom>
            <a:avLst/>
            <a:gdLst>
              <a:gd name="T0" fmla="*/ 61292 w 841"/>
              <a:gd name="T1" fmla="*/ 216239 h 769"/>
              <a:gd name="T2" fmla="*/ 293478 w 841"/>
              <a:gd name="T3" fmla="*/ 234558 h 769"/>
              <a:gd name="T4" fmla="*/ 81482 w 841"/>
              <a:gd name="T5" fmla="*/ 112789 h 769"/>
              <a:gd name="T6" fmla="*/ 112128 w 841"/>
              <a:gd name="T7" fmla="*/ 112789 h 769"/>
              <a:gd name="T8" fmla="*/ 81482 w 841"/>
              <a:gd name="T9" fmla="*/ 112789 h 769"/>
              <a:gd name="T10" fmla="*/ 9013 w 841"/>
              <a:gd name="T11" fmla="*/ 165951 h 769"/>
              <a:gd name="T12" fmla="*/ 70666 w 841"/>
              <a:gd name="T13" fmla="*/ 120691 h 769"/>
              <a:gd name="T14" fmla="*/ 13700 w 841"/>
              <a:gd name="T15" fmla="*/ 45259 h 769"/>
              <a:gd name="T16" fmla="*/ 184596 w 841"/>
              <a:gd name="T17" fmla="*/ 50288 h 769"/>
              <a:gd name="T18" fmla="*/ 121141 w 841"/>
              <a:gd name="T19" fmla="*/ 111711 h 769"/>
              <a:gd name="T20" fmla="*/ 96985 w 841"/>
              <a:gd name="T21" fmla="*/ 90518 h 769"/>
              <a:gd name="T22" fmla="*/ 72108 w 841"/>
              <a:gd name="T23" fmla="*/ 111711 h 769"/>
              <a:gd name="T24" fmla="*/ 9013 w 841"/>
              <a:gd name="T25" fmla="*/ 50288 h 769"/>
              <a:gd name="T26" fmla="*/ 179909 w 841"/>
              <a:gd name="T27" fmla="*/ 170620 h 769"/>
              <a:gd name="T28" fmla="*/ 122583 w 841"/>
              <a:gd name="T29" fmla="*/ 120691 h 769"/>
              <a:gd name="T30" fmla="*/ 184596 w 841"/>
              <a:gd name="T31" fmla="*/ 165951 h 769"/>
              <a:gd name="T32" fmla="*/ 230745 w 841"/>
              <a:gd name="T33" fmla="*/ 192531 h 769"/>
              <a:gd name="T34" fmla="*/ 212357 w 841"/>
              <a:gd name="T35" fmla="*/ 207259 h 769"/>
              <a:gd name="T36" fmla="*/ 268241 w 841"/>
              <a:gd name="T37" fmla="*/ 103809 h 769"/>
              <a:gd name="T38" fmla="*/ 249493 w 841"/>
              <a:gd name="T39" fmla="*/ 103809 h 769"/>
              <a:gd name="T40" fmla="*/ 272207 w 841"/>
              <a:gd name="T41" fmla="*/ 57113 h 769"/>
              <a:gd name="T42" fmla="*/ 260669 w 841"/>
              <a:gd name="T43" fmla="*/ 68607 h 769"/>
              <a:gd name="T44" fmla="*/ 260669 w 841"/>
              <a:gd name="T45" fmla="*/ 45259 h 769"/>
              <a:gd name="T46" fmla="*/ 226418 w 841"/>
              <a:gd name="T47" fmla="*/ 0 h 769"/>
              <a:gd name="T48" fmla="*/ 226418 w 841"/>
              <a:gd name="T49" fmla="*/ 8980 h 769"/>
              <a:gd name="T50" fmla="*/ 277975 w 841"/>
              <a:gd name="T51" fmla="*/ 68607 h 769"/>
              <a:gd name="T52" fmla="*/ 281220 w 841"/>
              <a:gd name="T53" fmla="*/ 57113 h 769"/>
              <a:gd name="T54" fmla="*/ 240119 w 841"/>
              <a:gd name="T55" fmla="*/ 57113 h 769"/>
              <a:gd name="T56" fmla="*/ 226418 w 841"/>
              <a:gd name="T57" fmla="*/ 68607 h 769"/>
              <a:gd name="T58" fmla="*/ 221731 w 841"/>
              <a:gd name="T59" fmla="*/ 72918 h 769"/>
              <a:gd name="T60" fmla="*/ 293478 w 841"/>
              <a:gd name="T61" fmla="*/ 136855 h 769"/>
              <a:gd name="T62" fmla="*/ 277615 w 841"/>
              <a:gd name="T63" fmla="*/ 99139 h 769"/>
              <a:gd name="T64" fmla="*/ 244806 w 841"/>
              <a:gd name="T65" fmla="*/ 94470 h 769"/>
              <a:gd name="T66" fmla="*/ 226418 w 841"/>
              <a:gd name="T67" fmla="*/ 136855 h 769"/>
              <a:gd name="T68" fmla="*/ 221731 w 841"/>
              <a:gd name="T69" fmla="*/ 141525 h 769"/>
              <a:gd name="T70" fmla="*/ 272928 w 841"/>
              <a:gd name="T71" fmla="*/ 146195 h 769"/>
              <a:gd name="T72" fmla="*/ 258867 w 841"/>
              <a:gd name="T73" fmla="*/ 207259 h 769"/>
              <a:gd name="T74" fmla="*/ 230745 w 841"/>
              <a:gd name="T75" fmla="*/ 183551 h 769"/>
              <a:gd name="T76" fmla="*/ 131957 w 841"/>
              <a:gd name="T77" fmla="*/ 179600 h 769"/>
              <a:gd name="T78" fmla="*/ 193609 w 841"/>
              <a:gd name="T79" fmla="*/ 165951 h 769"/>
              <a:gd name="T80" fmla="*/ 179909 w 841"/>
              <a:gd name="T81" fmla="*/ 36279 h 769"/>
              <a:gd name="T82" fmla="*/ 0 w 841"/>
              <a:gd name="T83" fmla="*/ 50288 h 769"/>
              <a:gd name="T84" fmla="*/ 13700 w 841"/>
              <a:gd name="T85" fmla="*/ 179600 h 769"/>
              <a:gd name="T86" fmla="*/ 4687 w 841"/>
              <a:gd name="T87" fmla="*/ 207259 h 769"/>
              <a:gd name="T88" fmla="*/ 0 w 841"/>
              <a:gd name="T89" fmla="*/ 271196 h 769"/>
              <a:gd name="T90" fmla="*/ 4687 w 841"/>
              <a:gd name="T91" fmla="*/ 275866 h 769"/>
              <a:gd name="T92" fmla="*/ 293478 w 841"/>
              <a:gd name="T93" fmla="*/ 243897 h 769"/>
              <a:gd name="T94" fmla="*/ 297805 w 841"/>
              <a:gd name="T95" fmla="*/ 275866 h 769"/>
              <a:gd name="T96" fmla="*/ 302852 w 841"/>
              <a:gd name="T97" fmla="*/ 211569 h 769"/>
              <a:gd name="T98" fmla="*/ 297805 w 841"/>
              <a:gd name="T99" fmla="*/ 0 h 7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41" h="769">
                <a:moveTo>
                  <a:pt x="25" y="653"/>
                </a:moveTo>
                <a:lnTo>
                  <a:pt x="25" y="602"/>
                </a:lnTo>
                <a:lnTo>
                  <a:pt x="170" y="602"/>
                </a:lnTo>
                <a:lnTo>
                  <a:pt x="367" y="602"/>
                </a:lnTo>
                <a:lnTo>
                  <a:pt x="814" y="602"/>
                </a:lnTo>
                <a:lnTo>
                  <a:pt x="814" y="653"/>
                </a:lnTo>
                <a:lnTo>
                  <a:pt x="25" y="653"/>
                </a:lnTo>
                <a:close/>
                <a:moveTo>
                  <a:pt x="226" y="314"/>
                </a:moveTo>
                <a:lnTo>
                  <a:pt x="226" y="314"/>
                </a:lnTo>
                <a:cubicBezTo>
                  <a:pt x="229" y="293"/>
                  <a:pt x="247" y="277"/>
                  <a:pt x="269" y="277"/>
                </a:cubicBezTo>
                <a:cubicBezTo>
                  <a:pt x="290" y="277"/>
                  <a:pt x="307" y="293"/>
                  <a:pt x="311" y="314"/>
                </a:cubicBezTo>
                <a:lnTo>
                  <a:pt x="352" y="577"/>
                </a:lnTo>
                <a:lnTo>
                  <a:pt x="185" y="577"/>
                </a:lnTo>
                <a:lnTo>
                  <a:pt x="226" y="314"/>
                </a:lnTo>
                <a:close/>
                <a:moveTo>
                  <a:pt x="38" y="475"/>
                </a:moveTo>
                <a:lnTo>
                  <a:pt x="38" y="475"/>
                </a:lnTo>
                <a:cubicBezTo>
                  <a:pt x="31" y="475"/>
                  <a:pt x="25" y="469"/>
                  <a:pt x="25" y="462"/>
                </a:cubicBezTo>
                <a:lnTo>
                  <a:pt x="25" y="296"/>
                </a:lnTo>
                <a:cubicBezTo>
                  <a:pt x="75" y="317"/>
                  <a:pt x="135" y="330"/>
                  <a:pt x="196" y="336"/>
                </a:cubicBezTo>
                <a:lnTo>
                  <a:pt x="175" y="475"/>
                </a:lnTo>
                <a:lnTo>
                  <a:pt x="38" y="475"/>
                </a:lnTo>
                <a:close/>
                <a:moveTo>
                  <a:pt x="38" y="126"/>
                </a:moveTo>
                <a:lnTo>
                  <a:pt x="499" y="126"/>
                </a:lnTo>
                <a:cubicBezTo>
                  <a:pt x="506" y="126"/>
                  <a:pt x="512" y="132"/>
                  <a:pt x="512" y="140"/>
                </a:cubicBezTo>
                <a:lnTo>
                  <a:pt x="512" y="267"/>
                </a:lnTo>
                <a:cubicBezTo>
                  <a:pt x="461" y="290"/>
                  <a:pt x="400" y="305"/>
                  <a:pt x="336" y="311"/>
                </a:cubicBezTo>
                <a:lnTo>
                  <a:pt x="336" y="310"/>
                </a:lnTo>
                <a:cubicBezTo>
                  <a:pt x="331" y="276"/>
                  <a:pt x="302" y="252"/>
                  <a:pt x="269" y="252"/>
                </a:cubicBezTo>
                <a:cubicBezTo>
                  <a:pt x="235" y="252"/>
                  <a:pt x="206" y="276"/>
                  <a:pt x="200" y="310"/>
                </a:cubicBezTo>
                <a:lnTo>
                  <a:pt x="200" y="311"/>
                </a:lnTo>
                <a:cubicBezTo>
                  <a:pt x="136" y="305"/>
                  <a:pt x="75" y="290"/>
                  <a:pt x="25" y="267"/>
                </a:cubicBezTo>
                <a:lnTo>
                  <a:pt x="25" y="140"/>
                </a:lnTo>
                <a:cubicBezTo>
                  <a:pt x="25" y="132"/>
                  <a:pt x="31" y="126"/>
                  <a:pt x="38" y="126"/>
                </a:cubicBezTo>
                <a:close/>
                <a:moveTo>
                  <a:pt x="499" y="475"/>
                </a:moveTo>
                <a:lnTo>
                  <a:pt x="362" y="475"/>
                </a:lnTo>
                <a:lnTo>
                  <a:pt x="340" y="336"/>
                </a:lnTo>
                <a:cubicBezTo>
                  <a:pt x="402" y="330"/>
                  <a:pt x="461" y="316"/>
                  <a:pt x="512" y="296"/>
                </a:cubicBezTo>
                <a:lnTo>
                  <a:pt x="512" y="462"/>
                </a:lnTo>
                <a:cubicBezTo>
                  <a:pt x="512" y="469"/>
                  <a:pt x="506" y="475"/>
                  <a:pt x="499" y="475"/>
                </a:cubicBezTo>
                <a:close/>
                <a:moveTo>
                  <a:pt x="640" y="536"/>
                </a:moveTo>
                <a:lnTo>
                  <a:pt x="640" y="536"/>
                </a:lnTo>
                <a:cubicBezTo>
                  <a:pt x="665" y="536"/>
                  <a:pt x="686" y="554"/>
                  <a:pt x="692" y="577"/>
                </a:cubicBezTo>
                <a:lnTo>
                  <a:pt x="589" y="577"/>
                </a:lnTo>
                <a:cubicBezTo>
                  <a:pt x="594" y="554"/>
                  <a:pt x="615" y="536"/>
                  <a:pt x="640" y="536"/>
                </a:cubicBezTo>
                <a:close/>
                <a:moveTo>
                  <a:pt x="692" y="289"/>
                </a:moveTo>
                <a:lnTo>
                  <a:pt x="744" y="289"/>
                </a:lnTo>
                <a:lnTo>
                  <a:pt x="744" y="381"/>
                </a:lnTo>
                <a:lnTo>
                  <a:pt x="692" y="381"/>
                </a:lnTo>
                <a:lnTo>
                  <a:pt x="692" y="289"/>
                </a:lnTo>
                <a:close/>
                <a:moveTo>
                  <a:pt x="723" y="126"/>
                </a:moveTo>
                <a:lnTo>
                  <a:pt x="723" y="126"/>
                </a:lnTo>
                <a:cubicBezTo>
                  <a:pt x="741" y="126"/>
                  <a:pt x="755" y="141"/>
                  <a:pt x="755" y="159"/>
                </a:cubicBezTo>
                <a:cubicBezTo>
                  <a:pt x="755" y="176"/>
                  <a:pt x="741" y="191"/>
                  <a:pt x="723" y="191"/>
                </a:cubicBezTo>
                <a:cubicBezTo>
                  <a:pt x="706" y="191"/>
                  <a:pt x="692" y="176"/>
                  <a:pt x="692" y="159"/>
                </a:cubicBezTo>
                <a:cubicBezTo>
                  <a:pt x="692" y="141"/>
                  <a:pt x="706" y="126"/>
                  <a:pt x="723" y="126"/>
                </a:cubicBezTo>
                <a:close/>
                <a:moveTo>
                  <a:pt x="826" y="0"/>
                </a:moveTo>
                <a:lnTo>
                  <a:pt x="628" y="0"/>
                </a:lnTo>
                <a:cubicBezTo>
                  <a:pt x="621" y="0"/>
                  <a:pt x="615" y="5"/>
                  <a:pt x="615" y="12"/>
                </a:cubicBezTo>
                <a:cubicBezTo>
                  <a:pt x="615" y="19"/>
                  <a:pt x="621" y="25"/>
                  <a:pt x="628" y="25"/>
                </a:cubicBezTo>
                <a:lnTo>
                  <a:pt x="814" y="25"/>
                </a:lnTo>
                <a:lnTo>
                  <a:pt x="814" y="191"/>
                </a:lnTo>
                <a:lnTo>
                  <a:pt x="771" y="191"/>
                </a:lnTo>
                <a:cubicBezTo>
                  <a:pt x="777" y="181"/>
                  <a:pt x="780" y="171"/>
                  <a:pt x="780" y="159"/>
                </a:cubicBezTo>
                <a:cubicBezTo>
                  <a:pt x="780" y="127"/>
                  <a:pt x="755" y="101"/>
                  <a:pt x="723" y="101"/>
                </a:cubicBezTo>
                <a:cubicBezTo>
                  <a:pt x="692" y="101"/>
                  <a:pt x="666" y="127"/>
                  <a:pt x="666" y="159"/>
                </a:cubicBezTo>
                <a:cubicBezTo>
                  <a:pt x="666" y="171"/>
                  <a:pt x="669" y="181"/>
                  <a:pt x="676" y="191"/>
                </a:cubicBezTo>
                <a:lnTo>
                  <a:pt x="628" y="191"/>
                </a:lnTo>
                <a:cubicBezTo>
                  <a:pt x="621" y="191"/>
                  <a:pt x="615" y="196"/>
                  <a:pt x="615" y="203"/>
                </a:cubicBezTo>
                <a:cubicBezTo>
                  <a:pt x="615" y="210"/>
                  <a:pt x="621" y="216"/>
                  <a:pt x="628" y="216"/>
                </a:cubicBezTo>
                <a:lnTo>
                  <a:pt x="814" y="216"/>
                </a:lnTo>
                <a:lnTo>
                  <a:pt x="814" y="381"/>
                </a:lnTo>
                <a:lnTo>
                  <a:pt x="770" y="381"/>
                </a:lnTo>
                <a:lnTo>
                  <a:pt x="770" y="276"/>
                </a:lnTo>
                <a:cubicBezTo>
                  <a:pt x="770" y="269"/>
                  <a:pt x="764" y="263"/>
                  <a:pt x="757" y="263"/>
                </a:cubicBezTo>
                <a:lnTo>
                  <a:pt x="679" y="263"/>
                </a:lnTo>
                <a:cubicBezTo>
                  <a:pt x="672" y="263"/>
                  <a:pt x="666" y="269"/>
                  <a:pt x="666" y="276"/>
                </a:cubicBezTo>
                <a:lnTo>
                  <a:pt x="666" y="381"/>
                </a:lnTo>
                <a:lnTo>
                  <a:pt x="628" y="381"/>
                </a:lnTo>
                <a:cubicBezTo>
                  <a:pt x="621" y="381"/>
                  <a:pt x="615" y="387"/>
                  <a:pt x="615" y="394"/>
                </a:cubicBezTo>
                <a:cubicBezTo>
                  <a:pt x="615" y="401"/>
                  <a:pt x="621" y="407"/>
                  <a:pt x="628" y="407"/>
                </a:cubicBezTo>
                <a:lnTo>
                  <a:pt x="679" y="407"/>
                </a:lnTo>
                <a:lnTo>
                  <a:pt x="757" y="407"/>
                </a:lnTo>
                <a:lnTo>
                  <a:pt x="814" y="407"/>
                </a:lnTo>
                <a:lnTo>
                  <a:pt x="814" y="577"/>
                </a:lnTo>
                <a:lnTo>
                  <a:pt x="718" y="577"/>
                </a:lnTo>
                <a:cubicBezTo>
                  <a:pt x="712" y="539"/>
                  <a:pt x="679" y="511"/>
                  <a:pt x="640" y="511"/>
                </a:cubicBezTo>
                <a:cubicBezTo>
                  <a:pt x="601" y="511"/>
                  <a:pt x="569" y="539"/>
                  <a:pt x="562" y="577"/>
                </a:cubicBezTo>
                <a:lnTo>
                  <a:pt x="378" y="577"/>
                </a:lnTo>
                <a:lnTo>
                  <a:pt x="366" y="500"/>
                </a:lnTo>
                <a:lnTo>
                  <a:pt x="499" y="500"/>
                </a:lnTo>
                <a:cubicBezTo>
                  <a:pt x="520" y="500"/>
                  <a:pt x="537" y="483"/>
                  <a:pt x="537" y="462"/>
                </a:cubicBezTo>
                <a:lnTo>
                  <a:pt x="537" y="140"/>
                </a:lnTo>
                <a:cubicBezTo>
                  <a:pt x="537" y="118"/>
                  <a:pt x="520" y="101"/>
                  <a:pt x="499" y="101"/>
                </a:cubicBezTo>
                <a:lnTo>
                  <a:pt x="38" y="101"/>
                </a:lnTo>
                <a:cubicBezTo>
                  <a:pt x="17" y="101"/>
                  <a:pt x="0" y="118"/>
                  <a:pt x="0" y="140"/>
                </a:cubicBezTo>
                <a:lnTo>
                  <a:pt x="0" y="462"/>
                </a:lnTo>
                <a:cubicBezTo>
                  <a:pt x="0" y="483"/>
                  <a:pt x="17" y="500"/>
                  <a:pt x="38" y="500"/>
                </a:cubicBezTo>
                <a:lnTo>
                  <a:pt x="171" y="500"/>
                </a:lnTo>
                <a:lnTo>
                  <a:pt x="159" y="577"/>
                </a:lnTo>
                <a:lnTo>
                  <a:pt x="13" y="577"/>
                </a:lnTo>
                <a:cubicBezTo>
                  <a:pt x="5" y="577"/>
                  <a:pt x="0" y="582"/>
                  <a:pt x="0" y="589"/>
                </a:cubicBezTo>
                <a:lnTo>
                  <a:pt x="0" y="755"/>
                </a:lnTo>
                <a:cubicBezTo>
                  <a:pt x="0" y="762"/>
                  <a:pt x="5" y="768"/>
                  <a:pt x="13" y="768"/>
                </a:cubicBezTo>
                <a:cubicBezTo>
                  <a:pt x="19" y="768"/>
                  <a:pt x="25" y="762"/>
                  <a:pt x="25" y="755"/>
                </a:cubicBezTo>
                <a:lnTo>
                  <a:pt x="25" y="679"/>
                </a:lnTo>
                <a:lnTo>
                  <a:pt x="814" y="679"/>
                </a:lnTo>
                <a:lnTo>
                  <a:pt x="814" y="755"/>
                </a:lnTo>
                <a:cubicBezTo>
                  <a:pt x="814" y="762"/>
                  <a:pt x="820" y="768"/>
                  <a:pt x="826" y="768"/>
                </a:cubicBezTo>
                <a:cubicBezTo>
                  <a:pt x="834" y="768"/>
                  <a:pt x="840" y="762"/>
                  <a:pt x="840" y="755"/>
                </a:cubicBezTo>
                <a:lnTo>
                  <a:pt x="840" y="589"/>
                </a:lnTo>
                <a:lnTo>
                  <a:pt x="840" y="12"/>
                </a:lnTo>
                <a:cubicBezTo>
                  <a:pt x="840" y="5"/>
                  <a:pt x="834" y="0"/>
                  <a:pt x="8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Freeform 800">
            <a:extLst>
              <a:ext uri="{FF2B5EF4-FFF2-40B4-BE49-F238E27FC236}">
                <a16:creationId xmlns:a16="http://schemas.microsoft.com/office/drawing/2014/main" id="{26763FF8-3026-6B43-91FD-0B8A62C61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81182" y="8984503"/>
            <a:ext cx="1236175" cy="1236175"/>
          </a:xfrm>
          <a:custGeom>
            <a:avLst/>
            <a:gdLst/>
            <a:ahLst/>
            <a:cxnLst/>
            <a:rect l="0" t="0" r="r" b="b"/>
            <a:pathLst>
              <a:path w="302852" h="302852">
                <a:moveTo>
                  <a:pt x="275854" y="275455"/>
                </a:moveTo>
                <a:lnTo>
                  <a:pt x="275854" y="293479"/>
                </a:lnTo>
                <a:lnTo>
                  <a:pt x="293493" y="293479"/>
                </a:lnTo>
                <a:lnTo>
                  <a:pt x="293493" y="275455"/>
                </a:lnTo>
                <a:lnTo>
                  <a:pt x="275854" y="275455"/>
                </a:lnTo>
                <a:close/>
                <a:moveTo>
                  <a:pt x="139061" y="275455"/>
                </a:moveTo>
                <a:lnTo>
                  <a:pt x="139061" y="293479"/>
                </a:lnTo>
                <a:lnTo>
                  <a:pt x="156700" y="293479"/>
                </a:lnTo>
                <a:lnTo>
                  <a:pt x="156700" y="275455"/>
                </a:lnTo>
                <a:lnTo>
                  <a:pt x="139061" y="275455"/>
                </a:lnTo>
                <a:close/>
                <a:moveTo>
                  <a:pt x="9374" y="273976"/>
                </a:moveTo>
                <a:lnTo>
                  <a:pt x="9374" y="291930"/>
                </a:lnTo>
                <a:lnTo>
                  <a:pt x="27041" y="291930"/>
                </a:lnTo>
                <a:lnTo>
                  <a:pt x="27041" y="273976"/>
                </a:lnTo>
                <a:lnTo>
                  <a:pt x="9374" y="273976"/>
                </a:lnTo>
                <a:close/>
                <a:moveTo>
                  <a:pt x="241958" y="204673"/>
                </a:moveTo>
                <a:lnTo>
                  <a:pt x="206405" y="240661"/>
                </a:lnTo>
                <a:lnTo>
                  <a:pt x="214665" y="260094"/>
                </a:lnTo>
                <a:lnTo>
                  <a:pt x="261350" y="213310"/>
                </a:lnTo>
                <a:lnTo>
                  <a:pt x="241958" y="204673"/>
                </a:lnTo>
                <a:close/>
                <a:moveTo>
                  <a:pt x="170134" y="160048"/>
                </a:moveTo>
                <a:cubicBezTo>
                  <a:pt x="167621" y="160048"/>
                  <a:pt x="165466" y="161128"/>
                  <a:pt x="164029" y="162567"/>
                </a:cubicBezTo>
                <a:cubicBezTo>
                  <a:pt x="160438" y="166166"/>
                  <a:pt x="160438" y="171204"/>
                  <a:pt x="164029" y="174443"/>
                </a:cubicBezTo>
                <a:cubicBezTo>
                  <a:pt x="166902" y="178042"/>
                  <a:pt x="172648" y="178042"/>
                  <a:pt x="176239" y="174443"/>
                </a:cubicBezTo>
                <a:cubicBezTo>
                  <a:pt x="177676" y="172644"/>
                  <a:pt x="178753" y="170844"/>
                  <a:pt x="178753" y="168685"/>
                </a:cubicBezTo>
                <a:cubicBezTo>
                  <a:pt x="178753" y="166526"/>
                  <a:pt x="177676" y="164007"/>
                  <a:pt x="176239" y="162567"/>
                </a:cubicBezTo>
                <a:cubicBezTo>
                  <a:pt x="174444" y="161128"/>
                  <a:pt x="171930" y="160048"/>
                  <a:pt x="170134" y="160048"/>
                </a:cubicBezTo>
                <a:close/>
                <a:moveTo>
                  <a:pt x="275854" y="139189"/>
                </a:moveTo>
                <a:lnTo>
                  <a:pt x="275854" y="156853"/>
                </a:lnTo>
                <a:lnTo>
                  <a:pt x="293493" y="156853"/>
                </a:lnTo>
                <a:lnTo>
                  <a:pt x="293493" y="139189"/>
                </a:lnTo>
                <a:lnTo>
                  <a:pt x="275854" y="139189"/>
                </a:lnTo>
                <a:close/>
                <a:moveTo>
                  <a:pt x="9396" y="138452"/>
                </a:moveTo>
                <a:lnTo>
                  <a:pt x="9396" y="156074"/>
                </a:lnTo>
                <a:lnTo>
                  <a:pt x="27104" y="156074"/>
                </a:lnTo>
                <a:lnTo>
                  <a:pt x="27104" y="138452"/>
                </a:lnTo>
                <a:lnTo>
                  <a:pt x="9396" y="138452"/>
                </a:lnTo>
                <a:close/>
                <a:moveTo>
                  <a:pt x="123449" y="115783"/>
                </a:moveTo>
                <a:lnTo>
                  <a:pt x="160797" y="153210"/>
                </a:lnTo>
                <a:cubicBezTo>
                  <a:pt x="167980" y="149252"/>
                  <a:pt x="176958" y="150331"/>
                  <a:pt x="182344" y="156089"/>
                </a:cubicBezTo>
                <a:cubicBezTo>
                  <a:pt x="185936" y="159328"/>
                  <a:pt x="187731" y="164007"/>
                  <a:pt x="187731" y="168685"/>
                </a:cubicBezTo>
                <a:cubicBezTo>
                  <a:pt x="187731" y="173004"/>
                  <a:pt x="185936" y="177682"/>
                  <a:pt x="182344" y="181281"/>
                </a:cubicBezTo>
                <a:cubicBezTo>
                  <a:pt x="179112" y="184520"/>
                  <a:pt x="174803" y="186319"/>
                  <a:pt x="170134" y="186319"/>
                </a:cubicBezTo>
                <a:cubicBezTo>
                  <a:pt x="165107" y="186319"/>
                  <a:pt x="160797" y="184520"/>
                  <a:pt x="157206" y="181281"/>
                </a:cubicBezTo>
                <a:cubicBezTo>
                  <a:pt x="151460" y="175163"/>
                  <a:pt x="150742" y="166526"/>
                  <a:pt x="154692" y="160048"/>
                </a:cubicBezTo>
                <a:lnTo>
                  <a:pt x="116985" y="122261"/>
                </a:lnTo>
                <a:lnTo>
                  <a:pt x="134223" y="198555"/>
                </a:lnTo>
                <a:cubicBezTo>
                  <a:pt x="143560" y="201434"/>
                  <a:pt x="174085" y="211511"/>
                  <a:pt x="200659" y="233463"/>
                </a:cubicBezTo>
                <a:lnTo>
                  <a:pt x="234775" y="198915"/>
                </a:lnTo>
                <a:cubicBezTo>
                  <a:pt x="212869" y="172644"/>
                  <a:pt x="202814" y="142414"/>
                  <a:pt x="200300" y="133057"/>
                </a:cubicBezTo>
                <a:lnTo>
                  <a:pt x="123449" y="115783"/>
                </a:lnTo>
                <a:close/>
                <a:moveTo>
                  <a:pt x="109085" y="103187"/>
                </a:moveTo>
                <a:cubicBezTo>
                  <a:pt x="109803" y="103187"/>
                  <a:pt x="109803" y="103187"/>
                  <a:pt x="110162" y="103547"/>
                </a:cubicBezTo>
                <a:lnTo>
                  <a:pt x="204610" y="124780"/>
                </a:lnTo>
                <a:cubicBezTo>
                  <a:pt x="206405" y="125140"/>
                  <a:pt x="207842" y="126579"/>
                  <a:pt x="208201" y="128379"/>
                </a:cubicBezTo>
                <a:cubicBezTo>
                  <a:pt x="208201" y="128379"/>
                  <a:pt x="218256" y="166526"/>
                  <a:pt x="243753" y="195676"/>
                </a:cubicBezTo>
                <a:lnTo>
                  <a:pt x="271405" y="207552"/>
                </a:lnTo>
                <a:cubicBezTo>
                  <a:pt x="272483" y="208272"/>
                  <a:pt x="273560" y="209352"/>
                  <a:pt x="273560" y="210791"/>
                </a:cubicBezTo>
                <a:cubicBezTo>
                  <a:pt x="274278" y="212231"/>
                  <a:pt x="273560" y="214030"/>
                  <a:pt x="272842" y="215110"/>
                </a:cubicBezTo>
                <a:lnTo>
                  <a:pt x="216460" y="271251"/>
                </a:lnTo>
                <a:cubicBezTo>
                  <a:pt x="215383" y="272330"/>
                  <a:pt x="214665" y="272690"/>
                  <a:pt x="213228" y="272690"/>
                </a:cubicBezTo>
                <a:lnTo>
                  <a:pt x="212510" y="272690"/>
                </a:lnTo>
                <a:cubicBezTo>
                  <a:pt x="211074" y="272330"/>
                  <a:pt x="209637" y="271251"/>
                  <a:pt x="208919" y="269811"/>
                </a:cubicBezTo>
                <a:lnTo>
                  <a:pt x="197068" y="242460"/>
                </a:lnTo>
                <a:cubicBezTo>
                  <a:pt x="167621" y="216549"/>
                  <a:pt x="129913" y="206832"/>
                  <a:pt x="129195" y="206832"/>
                </a:cubicBezTo>
                <a:cubicBezTo>
                  <a:pt x="127759" y="206472"/>
                  <a:pt x="126322" y="205033"/>
                  <a:pt x="126322" y="203234"/>
                </a:cubicBezTo>
                <a:lnTo>
                  <a:pt x="104775" y="108945"/>
                </a:lnTo>
                <a:cubicBezTo>
                  <a:pt x="104775" y="108585"/>
                  <a:pt x="104775" y="108225"/>
                  <a:pt x="104775" y="108225"/>
                </a:cubicBezTo>
                <a:cubicBezTo>
                  <a:pt x="104775" y="107866"/>
                  <a:pt x="104775" y="107866"/>
                  <a:pt x="104775" y="107866"/>
                </a:cubicBezTo>
                <a:cubicBezTo>
                  <a:pt x="104775" y="107146"/>
                  <a:pt x="104775" y="106786"/>
                  <a:pt x="104775" y="106426"/>
                </a:cubicBezTo>
                <a:cubicBezTo>
                  <a:pt x="105134" y="106066"/>
                  <a:pt x="105134" y="106066"/>
                  <a:pt x="105134" y="106066"/>
                </a:cubicBezTo>
                <a:cubicBezTo>
                  <a:pt x="105134" y="105706"/>
                  <a:pt x="105493" y="104987"/>
                  <a:pt x="105853" y="104627"/>
                </a:cubicBezTo>
                <a:cubicBezTo>
                  <a:pt x="106212" y="104267"/>
                  <a:pt x="106930" y="103907"/>
                  <a:pt x="107289" y="103547"/>
                </a:cubicBezTo>
                <a:lnTo>
                  <a:pt x="107648" y="103547"/>
                </a:lnTo>
                <a:cubicBezTo>
                  <a:pt x="108366" y="103547"/>
                  <a:pt x="108726" y="103187"/>
                  <a:pt x="109085" y="103187"/>
                </a:cubicBezTo>
                <a:close/>
                <a:moveTo>
                  <a:pt x="284493" y="47625"/>
                </a:moveTo>
                <a:cubicBezTo>
                  <a:pt x="287373" y="47625"/>
                  <a:pt x="289533" y="49788"/>
                  <a:pt x="289533" y="52311"/>
                </a:cubicBezTo>
                <a:lnTo>
                  <a:pt x="289533" y="129817"/>
                </a:lnTo>
                <a:lnTo>
                  <a:pt x="298172" y="129817"/>
                </a:lnTo>
                <a:cubicBezTo>
                  <a:pt x="300692" y="129817"/>
                  <a:pt x="302852" y="131980"/>
                  <a:pt x="302852" y="134503"/>
                </a:cubicBezTo>
                <a:lnTo>
                  <a:pt x="302852" y="161540"/>
                </a:lnTo>
                <a:cubicBezTo>
                  <a:pt x="302852" y="164063"/>
                  <a:pt x="300692" y="166226"/>
                  <a:pt x="298172" y="166226"/>
                </a:cubicBezTo>
                <a:lnTo>
                  <a:pt x="289533" y="166226"/>
                </a:lnTo>
                <a:lnTo>
                  <a:pt x="289533" y="266442"/>
                </a:lnTo>
                <a:lnTo>
                  <a:pt x="298172" y="266442"/>
                </a:lnTo>
                <a:cubicBezTo>
                  <a:pt x="300692" y="266442"/>
                  <a:pt x="302852" y="268245"/>
                  <a:pt x="302852" y="271129"/>
                </a:cubicBezTo>
                <a:lnTo>
                  <a:pt x="302852" y="298165"/>
                </a:lnTo>
                <a:cubicBezTo>
                  <a:pt x="302852" y="300689"/>
                  <a:pt x="300692" y="302852"/>
                  <a:pt x="298172" y="302852"/>
                </a:cubicBezTo>
                <a:lnTo>
                  <a:pt x="271174" y="302852"/>
                </a:lnTo>
                <a:cubicBezTo>
                  <a:pt x="268654" y="302852"/>
                  <a:pt x="266494" y="300689"/>
                  <a:pt x="266494" y="298165"/>
                </a:cubicBezTo>
                <a:lnTo>
                  <a:pt x="266494" y="289153"/>
                </a:lnTo>
                <a:lnTo>
                  <a:pt x="166059" y="289153"/>
                </a:lnTo>
                <a:lnTo>
                  <a:pt x="166059" y="298165"/>
                </a:lnTo>
                <a:cubicBezTo>
                  <a:pt x="166059" y="300689"/>
                  <a:pt x="163899" y="302852"/>
                  <a:pt x="161379" y="302852"/>
                </a:cubicBezTo>
                <a:lnTo>
                  <a:pt x="134381" y="302852"/>
                </a:lnTo>
                <a:cubicBezTo>
                  <a:pt x="131861" y="302852"/>
                  <a:pt x="130061" y="300689"/>
                  <a:pt x="130061" y="298165"/>
                </a:cubicBezTo>
                <a:lnTo>
                  <a:pt x="130061" y="289153"/>
                </a:lnTo>
                <a:lnTo>
                  <a:pt x="52305" y="289153"/>
                </a:lnTo>
                <a:cubicBezTo>
                  <a:pt x="49785" y="289153"/>
                  <a:pt x="47625" y="286990"/>
                  <a:pt x="47625" y="284467"/>
                </a:cubicBezTo>
                <a:cubicBezTo>
                  <a:pt x="47625" y="281943"/>
                  <a:pt x="49785" y="280141"/>
                  <a:pt x="52305" y="280141"/>
                </a:cubicBezTo>
                <a:lnTo>
                  <a:pt x="130061" y="280141"/>
                </a:lnTo>
                <a:lnTo>
                  <a:pt x="130061" y="271129"/>
                </a:lnTo>
                <a:cubicBezTo>
                  <a:pt x="130061" y="268245"/>
                  <a:pt x="131861" y="266442"/>
                  <a:pt x="134381" y="266442"/>
                </a:cubicBezTo>
                <a:lnTo>
                  <a:pt x="161379" y="266442"/>
                </a:lnTo>
                <a:cubicBezTo>
                  <a:pt x="163899" y="266442"/>
                  <a:pt x="166059" y="268245"/>
                  <a:pt x="166059" y="271129"/>
                </a:cubicBezTo>
                <a:lnTo>
                  <a:pt x="166059" y="280141"/>
                </a:lnTo>
                <a:lnTo>
                  <a:pt x="266494" y="280141"/>
                </a:lnTo>
                <a:lnTo>
                  <a:pt x="266494" y="271129"/>
                </a:lnTo>
                <a:cubicBezTo>
                  <a:pt x="266494" y="268245"/>
                  <a:pt x="268654" y="266442"/>
                  <a:pt x="271174" y="266442"/>
                </a:cubicBezTo>
                <a:lnTo>
                  <a:pt x="280173" y="266442"/>
                </a:lnTo>
                <a:lnTo>
                  <a:pt x="280173" y="166226"/>
                </a:lnTo>
                <a:lnTo>
                  <a:pt x="271174" y="166226"/>
                </a:lnTo>
                <a:cubicBezTo>
                  <a:pt x="268654" y="166226"/>
                  <a:pt x="266494" y="164063"/>
                  <a:pt x="266494" y="161540"/>
                </a:cubicBezTo>
                <a:lnTo>
                  <a:pt x="266494" y="134503"/>
                </a:lnTo>
                <a:cubicBezTo>
                  <a:pt x="266494" y="131980"/>
                  <a:pt x="268654" y="129817"/>
                  <a:pt x="271174" y="129817"/>
                </a:cubicBezTo>
                <a:lnTo>
                  <a:pt x="280173" y="129817"/>
                </a:lnTo>
                <a:lnTo>
                  <a:pt x="280173" y="52311"/>
                </a:lnTo>
                <a:cubicBezTo>
                  <a:pt x="280173" y="49788"/>
                  <a:pt x="282333" y="47625"/>
                  <a:pt x="284493" y="47625"/>
                </a:cubicBezTo>
                <a:close/>
                <a:moveTo>
                  <a:pt x="139132" y="8991"/>
                </a:moveTo>
                <a:lnTo>
                  <a:pt x="139132" y="26971"/>
                </a:lnTo>
                <a:lnTo>
                  <a:pt x="156840" y="26971"/>
                </a:lnTo>
                <a:lnTo>
                  <a:pt x="156840" y="8991"/>
                </a:lnTo>
                <a:lnTo>
                  <a:pt x="139132" y="8991"/>
                </a:lnTo>
                <a:close/>
                <a:moveTo>
                  <a:pt x="9396" y="8991"/>
                </a:moveTo>
                <a:lnTo>
                  <a:pt x="9396" y="26971"/>
                </a:lnTo>
                <a:lnTo>
                  <a:pt x="27104" y="26971"/>
                </a:lnTo>
                <a:lnTo>
                  <a:pt x="27104" y="8991"/>
                </a:lnTo>
                <a:lnTo>
                  <a:pt x="9396" y="8991"/>
                </a:lnTo>
                <a:close/>
                <a:moveTo>
                  <a:pt x="275811" y="8977"/>
                </a:moveTo>
                <a:lnTo>
                  <a:pt x="275811" y="26931"/>
                </a:lnTo>
                <a:lnTo>
                  <a:pt x="293478" y="26931"/>
                </a:lnTo>
                <a:lnTo>
                  <a:pt x="293478" y="8977"/>
                </a:lnTo>
                <a:lnTo>
                  <a:pt x="275811" y="8977"/>
                </a:lnTo>
                <a:close/>
                <a:moveTo>
                  <a:pt x="271124" y="0"/>
                </a:moveTo>
                <a:lnTo>
                  <a:pt x="298165" y="0"/>
                </a:lnTo>
                <a:cubicBezTo>
                  <a:pt x="300688" y="0"/>
                  <a:pt x="302852" y="2155"/>
                  <a:pt x="302852" y="4668"/>
                </a:cubicBezTo>
                <a:lnTo>
                  <a:pt x="302852" y="31240"/>
                </a:lnTo>
                <a:cubicBezTo>
                  <a:pt x="302852" y="33753"/>
                  <a:pt x="300688" y="35908"/>
                  <a:pt x="298165" y="35908"/>
                </a:cubicBezTo>
                <a:lnTo>
                  <a:pt x="271124" y="35908"/>
                </a:lnTo>
                <a:cubicBezTo>
                  <a:pt x="268601" y="35908"/>
                  <a:pt x="266437" y="33753"/>
                  <a:pt x="266437" y="31240"/>
                </a:cubicBezTo>
                <a:lnTo>
                  <a:pt x="266437" y="22981"/>
                </a:lnTo>
                <a:cubicBezTo>
                  <a:pt x="136644" y="32317"/>
                  <a:pt x="32088" y="136090"/>
                  <a:pt x="23435" y="264999"/>
                </a:cubicBezTo>
                <a:lnTo>
                  <a:pt x="31728" y="264999"/>
                </a:lnTo>
                <a:cubicBezTo>
                  <a:pt x="34251" y="264999"/>
                  <a:pt x="36415" y="266795"/>
                  <a:pt x="36415" y="269667"/>
                </a:cubicBezTo>
                <a:lnTo>
                  <a:pt x="36415" y="296598"/>
                </a:lnTo>
                <a:cubicBezTo>
                  <a:pt x="36415" y="299112"/>
                  <a:pt x="34251" y="301266"/>
                  <a:pt x="31728" y="301266"/>
                </a:cubicBezTo>
                <a:lnTo>
                  <a:pt x="4687" y="301266"/>
                </a:lnTo>
                <a:cubicBezTo>
                  <a:pt x="2163" y="301266"/>
                  <a:pt x="0" y="299112"/>
                  <a:pt x="0" y="296598"/>
                </a:cubicBezTo>
                <a:lnTo>
                  <a:pt x="0" y="269667"/>
                </a:lnTo>
                <a:cubicBezTo>
                  <a:pt x="0" y="266795"/>
                  <a:pt x="2163" y="264999"/>
                  <a:pt x="4687" y="264999"/>
                </a:cubicBezTo>
                <a:lnTo>
                  <a:pt x="14061" y="264999"/>
                </a:lnTo>
                <a:cubicBezTo>
                  <a:pt x="23075" y="131063"/>
                  <a:pt x="131236" y="22981"/>
                  <a:pt x="266437" y="14004"/>
                </a:cubicBezTo>
                <a:lnTo>
                  <a:pt x="266437" y="4668"/>
                </a:lnTo>
                <a:cubicBezTo>
                  <a:pt x="266437" y="2155"/>
                  <a:pt x="268601" y="0"/>
                  <a:pt x="271124" y="0"/>
                </a:cubicBezTo>
                <a:close/>
                <a:moveTo>
                  <a:pt x="4698" y="0"/>
                </a:moveTo>
                <a:lnTo>
                  <a:pt x="31802" y="0"/>
                </a:lnTo>
                <a:cubicBezTo>
                  <a:pt x="34332" y="0"/>
                  <a:pt x="36500" y="2158"/>
                  <a:pt x="36500" y="4675"/>
                </a:cubicBezTo>
                <a:lnTo>
                  <a:pt x="36500" y="13306"/>
                </a:lnTo>
                <a:lnTo>
                  <a:pt x="130098" y="13306"/>
                </a:lnTo>
                <a:lnTo>
                  <a:pt x="130098" y="4675"/>
                </a:lnTo>
                <a:cubicBezTo>
                  <a:pt x="130098" y="2158"/>
                  <a:pt x="131905" y="0"/>
                  <a:pt x="134434" y="0"/>
                </a:cubicBezTo>
                <a:lnTo>
                  <a:pt x="161538" y="0"/>
                </a:lnTo>
                <a:cubicBezTo>
                  <a:pt x="164068" y="0"/>
                  <a:pt x="166236" y="2158"/>
                  <a:pt x="166236" y="4675"/>
                </a:cubicBezTo>
                <a:lnTo>
                  <a:pt x="166236" y="13306"/>
                </a:lnTo>
                <a:lnTo>
                  <a:pt x="172741" y="13306"/>
                </a:lnTo>
                <a:cubicBezTo>
                  <a:pt x="175271" y="13306"/>
                  <a:pt x="177439" y="15464"/>
                  <a:pt x="177439" y="17981"/>
                </a:cubicBezTo>
                <a:cubicBezTo>
                  <a:pt x="177439" y="20498"/>
                  <a:pt x="175271" y="22656"/>
                  <a:pt x="172741" y="22656"/>
                </a:cubicBezTo>
                <a:lnTo>
                  <a:pt x="166236" y="22656"/>
                </a:lnTo>
                <a:lnTo>
                  <a:pt x="166236" y="31287"/>
                </a:lnTo>
                <a:cubicBezTo>
                  <a:pt x="166236" y="33804"/>
                  <a:pt x="164068" y="35962"/>
                  <a:pt x="161538" y="35962"/>
                </a:cubicBezTo>
                <a:lnTo>
                  <a:pt x="134434" y="35962"/>
                </a:lnTo>
                <a:cubicBezTo>
                  <a:pt x="131905" y="35962"/>
                  <a:pt x="130098" y="33804"/>
                  <a:pt x="130098" y="31287"/>
                </a:cubicBezTo>
                <a:lnTo>
                  <a:pt x="130098" y="22656"/>
                </a:lnTo>
                <a:lnTo>
                  <a:pt x="36500" y="22656"/>
                </a:lnTo>
                <a:lnTo>
                  <a:pt x="36500" y="31287"/>
                </a:lnTo>
                <a:cubicBezTo>
                  <a:pt x="36500" y="33804"/>
                  <a:pt x="34332" y="35962"/>
                  <a:pt x="31802" y="35962"/>
                </a:cubicBezTo>
                <a:lnTo>
                  <a:pt x="22767" y="35962"/>
                </a:lnTo>
                <a:lnTo>
                  <a:pt x="22767" y="129102"/>
                </a:lnTo>
                <a:lnTo>
                  <a:pt x="31802" y="129102"/>
                </a:lnTo>
                <a:cubicBezTo>
                  <a:pt x="34332" y="129102"/>
                  <a:pt x="36500" y="131260"/>
                  <a:pt x="36500" y="133777"/>
                </a:cubicBezTo>
                <a:lnTo>
                  <a:pt x="36500" y="160749"/>
                </a:lnTo>
                <a:cubicBezTo>
                  <a:pt x="36500" y="163266"/>
                  <a:pt x="34332" y="165424"/>
                  <a:pt x="31802" y="165424"/>
                </a:cubicBezTo>
                <a:lnTo>
                  <a:pt x="22767" y="165424"/>
                </a:lnTo>
                <a:lnTo>
                  <a:pt x="22767" y="171537"/>
                </a:lnTo>
                <a:cubicBezTo>
                  <a:pt x="22767" y="174054"/>
                  <a:pt x="20599" y="175853"/>
                  <a:pt x="18069" y="175853"/>
                </a:cubicBezTo>
                <a:cubicBezTo>
                  <a:pt x="15540" y="175853"/>
                  <a:pt x="13733" y="174054"/>
                  <a:pt x="13733" y="171537"/>
                </a:cubicBezTo>
                <a:lnTo>
                  <a:pt x="13733" y="165424"/>
                </a:lnTo>
                <a:lnTo>
                  <a:pt x="4698" y="165424"/>
                </a:lnTo>
                <a:cubicBezTo>
                  <a:pt x="2169" y="165424"/>
                  <a:pt x="0" y="163266"/>
                  <a:pt x="0" y="160749"/>
                </a:cubicBezTo>
                <a:lnTo>
                  <a:pt x="0" y="133777"/>
                </a:lnTo>
                <a:cubicBezTo>
                  <a:pt x="0" y="131260"/>
                  <a:pt x="2169" y="129102"/>
                  <a:pt x="4698" y="129102"/>
                </a:cubicBezTo>
                <a:lnTo>
                  <a:pt x="13733" y="129102"/>
                </a:lnTo>
                <a:lnTo>
                  <a:pt x="13733" y="35962"/>
                </a:lnTo>
                <a:lnTo>
                  <a:pt x="4698" y="35962"/>
                </a:lnTo>
                <a:cubicBezTo>
                  <a:pt x="2169" y="35962"/>
                  <a:pt x="0" y="33804"/>
                  <a:pt x="0" y="31287"/>
                </a:cubicBezTo>
                <a:lnTo>
                  <a:pt x="0" y="4675"/>
                </a:lnTo>
                <a:cubicBezTo>
                  <a:pt x="0" y="2158"/>
                  <a:pt x="2169" y="0"/>
                  <a:pt x="46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5" name="Freeform 809">
            <a:extLst>
              <a:ext uri="{FF2B5EF4-FFF2-40B4-BE49-F238E27FC236}">
                <a16:creationId xmlns:a16="http://schemas.microsoft.com/office/drawing/2014/main" id="{B982FDA3-0F76-7446-A08B-1CFDBC0D1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4190" y="5635855"/>
            <a:ext cx="1236179" cy="1236175"/>
          </a:xfrm>
          <a:custGeom>
            <a:avLst/>
            <a:gdLst/>
            <a:ahLst/>
            <a:cxnLst/>
            <a:rect l="0" t="0" r="r" b="b"/>
            <a:pathLst>
              <a:path w="302853" h="302852">
                <a:moveTo>
                  <a:pt x="74631" y="269682"/>
                </a:moveTo>
                <a:cubicBezTo>
                  <a:pt x="73189" y="279417"/>
                  <a:pt x="68502" y="287709"/>
                  <a:pt x="62012" y="293478"/>
                </a:cubicBezTo>
                <a:lnTo>
                  <a:pt x="110325" y="293478"/>
                </a:lnTo>
                <a:lnTo>
                  <a:pt x="265357" y="293478"/>
                </a:lnTo>
                <a:cubicBezTo>
                  <a:pt x="279418" y="293478"/>
                  <a:pt x="290955" y="283383"/>
                  <a:pt x="293118" y="269682"/>
                </a:cubicBezTo>
                <a:lnTo>
                  <a:pt x="74631" y="269682"/>
                </a:lnTo>
                <a:close/>
                <a:moveTo>
                  <a:pt x="109537" y="217487"/>
                </a:moveTo>
                <a:cubicBezTo>
                  <a:pt x="112102" y="217487"/>
                  <a:pt x="113933" y="219280"/>
                  <a:pt x="113933" y="222147"/>
                </a:cubicBezTo>
                <a:lnTo>
                  <a:pt x="113933" y="245807"/>
                </a:lnTo>
                <a:cubicBezTo>
                  <a:pt x="113933" y="248316"/>
                  <a:pt x="112102" y="250467"/>
                  <a:pt x="109537" y="250467"/>
                </a:cubicBezTo>
                <a:cubicBezTo>
                  <a:pt x="106973" y="250467"/>
                  <a:pt x="104775" y="248316"/>
                  <a:pt x="104775" y="245807"/>
                </a:cubicBezTo>
                <a:lnTo>
                  <a:pt x="104775" y="222147"/>
                </a:lnTo>
                <a:cubicBezTo>
                  <a:pt x="104775" y="219280"/>
                  <a:pt x="106973" y="217487"/>
                  <a:pt x="109537" y="217487"/>
                </a:cubicBezTo>
                <a:close/>
                <a:moveTo>
                  <a:pt x="88900" y="180975"/>
                </a:moveTo>
                <a:cubicBezTo>
                  <a:pt x="91465" y="180975"/>
                  <a:pt x="93296" y="182807"/>
                  <a:pt x="93296" y="185371"/>
                </a:cubicBezTo>
                <a:cubicBezTo>
                  <a:pt x="93296" y="188302"/>
                  <a:pt x="91465" y="190134"/>
                  <a:pt x="88900" y="190134"/>
                </a:cubicBezTo>
                <a:cubicBezTo>
                  <a:pt x="86336" y="190134"/>
                  <a:pt x="84138" y="188302"/>
                  <a:pt x="84138" y="185371"/>
                </a:cubicBezTo>
                <a:cubicBezTo>
                  <a:pt x="84138" y="182807"/>
                  <a:pt x="86336" y="180975"/>
                  <a:pt x="88900" y="180975"/>
                </a:cubicBezTo>
                <a:close/>
                <a:moveTo>
                  <a:pt x="66499" y="180975"/>
                </a:moveTo>
                <a:cubicBezTo>
                  <a:pt x="68968" y="180975"/>
                  <a:pt x="71085" y="182807"/>
                  <a:pt x="71085" y="185371"/>
                </a:cubicBezTo>
                <a:cubicBezTo>
                  <a:pt x="71085" y="188302"/>
                  <a:pt x="68968" y="190134"/>
                  <a:pt x="66499" y="190134"/>
                </a:cubicBezTo>
                <a:cubicBezTo>
                  <a:pt x="64029" y="190134"/>
                  <a:pt x="61913" y="188302"/>
                  <a:pt x="61913" y="185371"/>
                </a:cubicBezTo>
                <a:cubicBezTo>
                  <a:pt x="61913" y="182807"/>
                  <a:pt x="64029" y="180975"/>
                  <a:pt x="66499" y="180975"/>
                </a:cubicBezTo>
                <a:close/>
                <a:moveTo>
                  <a:pt x="45671" y="180975"/>
                </a:moveTo>
                <a:cubicBezTo>
                  <a:pt x="48602" y="180975"/>
                  <a:pt x="50433" y="182807"/>
                  <a:pt x="50433" y="185371"/>
                </a:cubicBezTo>
                <a:cubicBezTo>
                  <a:pt x="50433" y="188302"/>
                  <a:pt x="48602" y="190134"/>
                  <a:pt x="45671" y="190134"/>
                </a:cubicBezTo>
                <a:cubicBezTo>
                  <a:pt x="43473" y="190134"/>
                  <a:pt x="41275" y="188302"/>
                  <a:pt x="41275" y="185371"/>
                </a:cubicBezTo>
                <a:cubicBezTo>
                  <a:pt x="41275" y="182807"/>
                  <a:pt x="43473" y="180975"/>
                  <a:pt x="45671" y="180975"/>
                </a:cubicBezTo>
                <a:close/>
                <a:moveTo>
                  <a:pt x="25224" y="180975"/>
                </a:moveTo>
                <a:cubicBezTo>
                  <a:pt x="27693" y="180975"/>
                  <a:pt x="29810" y="182807"/>
                  <a:pt x="29810" y="185371"/>
                </a:cubicBezTo>
                <a:cubicBezTo>
                  <a:pt x="29810" y="188302"/>
                  <a:pt x="27693" y="190134"/>
                  <a:pt x="25224" y="190134"/>
                </a:cubicBezTo>
                <a:cubicBezTo>
                  <a:pt x="22754" y="190134"/>
                  <a:pt x="20638" y="188302"/>
                  <a:pt x="20638" y="185371"/>
                </a:cubicBezTo>
                <a:cubicBezTo>
                  <a:pt x="20638" y="182807"/>
                  <a:pt x="22754" y="180975"/>
                  <a:pt x="25224" y="180975"/>
                </a:cubicBezTo>
                <a:close/>
                <a:moveTo>
                  <a:pt x="142304" y="179215"/>
                </a:moveTo>
                <a:lnTo>
                  <a:pt x="142304" y="233175"/>
                </a:lnTo>
                <a:lnTo>
                  <a:pt x="182418" y="233175"/>
                </a:lnTo>
                <a:lnTo>
                  <a:pt x="182418" y="179215"/>
                </a:lnTo>
                <a:lnTo>
                  <a:pt x="142304" y="179215"/>
                </a:lnTo>
                <a:close/>
                <a:moveTo>
                  <a:pt x="9316" y="170917"/>
                </a:moveTo>
                <a:lnTo>
                  <a:pt x="9316" y="198611"/>
                </a:lnTo>
                <a:lnTo>
                  <a:pt x="104984" y="198611"/>
                </a:lnTo>
                <a:lnTo>
                  <a:pt x="104984" y="170917"/>
                </a:lnTo>
                <a:lnTo>
                  <a:pt x="9316" y="170917"/>
                </a:lnTo>
                <a:close/>
                <a:moveTo>
                  <a:pt x="137648" y="169862"/>
                </a:moveTo>
                <a:lnTo>
                  <a:pt x="187074" y="169862"/>
                </a:lnTo>
                <a:cubicBezTo>
                  <a:pt x="189581" y="169862"/>
                  <a:pt x="191730" y="172021"/>
                  <a:pt x="191730" y="174539"/>
                </a:cubicBezTo>
                <a:lnTo>
                  <a:pt x="191730" y="237851"/>
                </a:lnTo>
                <a:cubicBezTo>
                  <a:pt x="191730" y="240369"/>
                  <a:pt x="189581" y="242528"/>
                  <a:pt x="187074" y="242528"/>
                </a:cubicBezTo>
                <a:lnTo>
                  <a:pt x="137648" y="242528"/>
                </a:lnTo>
                <a:cubicBezTo>
                  <a:pt x="135141" y="242528"/>
                  <a:pt x="133350" y="240369"/>
                  <a:pt x="133350" y="237851"/>
                </a:cubicBezTo>
                <a:lnTo>
                  <a:pt x="133350" y="174539"/>
                </a:lnTo>
                <a:cubicBezTo>
                  <a:pt x="133350" y="172021"/>
                  <a:pt x="135141" y="169862"/>
                  <a:pt x="137648" y="169862"/>
                </a:cubicBezTo>
                <a:close/>
                <a:moveTo>
                  <a:pt x="4658" y="161925"/>
                </a:moveTo>
                <a:lnTo>
                  <a:pt x="109642" y="161925"/>
                </a:lnTo>
                <a:cubicBezTo>
                  <a:pt x="112150" y="161925"/>
                  <a:pt x="113941" y="164083"/>
                  <a:pt x="113941" y="166600"/>
                </a:cubicBezTo>
                <a:lnTo>
                  <a:pt x="113941" y="202927"/>
                </a:lnTo>
                <a:cubicBezTo>
                  <a:pt x="113941" y="205804"/>
                  <a:pt x="112150" y="207603"/>
                  <a:pt x="109642" y="207603"/>
                </a:cubicBezTo>
                <a:lnTo>
                  <a:pt x="4658" y="207603"/>
                </a:lnTo>
                <a:cubicBezTo>
                  <a:pt x="2150" y="207603"/>
                  <a:pt x="0" y="205804"/>
                  <a:pt x="0" y="202927"/>
                </a:cubicBezTo>
                <a:lnTo>
                  <a:pt x="0" y="166600"/>
                </a:lnTo>
                <a:cubicBezTo>
                  <a:pt x="0" y="164083"/>
                  <a:pt x="2150" y="161925"/>
                  <a:pt x="4658" y="161925"/>
                </a:cubicBezTo>
                <a:close/>
                <a:moveTo>
                  <a:pt x="186532" y="117271"/>
                </a:moveTo>
                <a:lnTo>
                  <a:pt x="152525" y="141178"/>
                </a:lnTo>
                <a:lnTo>
                  <a:pt x="220539" y="141178"/>
                </a:lnTo>
                <a:lnTo>
                  <a:pt x="186532" y="117271"/>
                </a:lnTo>
                <a:close/>
                <a:moveTo>
                  <a:pt x="38617" y="103412"/>
                </a:moveTo>
                <a:cubicBezTo>
                  <a:pt x="40434" y="104862"/>
                  <a:pt x="41160" y="107762"/>
                  <a:pt x="39343" y="109575"/>
                </a:cubicBezTo>
                <a:cubicBezTo>
                  <a:pt x="37163" y="112475"/>
                  <a:pt x="36073" y="115375"/>
                  <a:pt x="36073" y="119000"/>
                </a:cubicBezTo>
                <a:lnTo>
                  <a:pt x="36073" y="137849"/>
                </a:lnTo>
                <a:lnTo>
                  <a:pt x="77864" y="137849"/>
                </a:lnTo>
                <a:lnTo>
                  <a:pt x="77864" y="119000"/>
                </a:lnTo>
                <a:cubicBezTo>
                  <a:pt x="77864" y="115375"/>
                  <a:pt x="76411" y="112475"/>
                  <a:pt x="74594" y="109575"/>
                </a:cubicBezTo>
                <a:cubicBezTo>
                  <a:pt x="72777" y="107762"/>
                  <a:pt x="73140" y="104862"/>
                  <a:pt x="74957" y="103412"/>
                </a:cubicBezTo>
                <a:cubicBezTo>
                  <a:pt x="77137" y="101600"/>
                  <a:pt x="80045" y="101962"/>
                  <a:pt x="81498" y="104137"/>
                </a:cubicBezTo>
                <a:cubicBezTo>
                  <a:pt x="84769" y="108125"/>
                  <a:pt x="86949" y="113562"/>
                  <a:pt x="86949" y="119000"/>
                </a:cubicBezTo>
                <a:lnTo>
                  <a:pt x="86949" y="142562"/>
                </a:lnTo>
                <a:cubicBezTo>
                  <a:pt x="86949" y="145099"/>
                  <a:pt x="84769" y="147274"/>
                  <a:pt x="82225" y="147274"/>
                </a:cubicBezTo>
                <a:lnTo>
                  <a:pt x="31349" y="147274"/>
                </a:lnTo>
                <a:cubicBezTo>
                  <a:pt x="28805" y="147274"/>
                  <a:pt x="26988" y="145099"/>
                  <a:pt x="26988" y="142562"/>
                </a:cubicBezTo>
                <a:lnTo>
                  <a:pt x="26988" y="119000"/>
                </a:lnTo>
                <a:cubicBezTo>
                  <a:pt x="26988" y="113562"/>
                  <a:pt x="28805" y="108125"/>
                  <a:pt x="32075" y="104137"/>
                </a:cubicBezTo>
                <a:cubicBezTo>
                  <a:pt x="33892" y="101962"/>
                  <a:pt x="36800" y="101600"/>
                  <a:pt x="38617" y="103412"/>
                </a:cubicBezTo>
                <a:close/>
                <a:moveTo>
                  <a:pt x="230307" y="86227"/>
                </a:moveTo>
                <a:lnTo>
                  <a:pt x="194129" y="111561"/>
                </a:lnTo>
                <a:lnTo>
                  <a:pt x="230307" y="136896"/>
                </a:lnTo>
                <a:lnTo>
                  <a:pt x="230307" y="86227"/>
                </a:lnTo>
                <a:close/>
                <a:moveTo>
                  <a:pt x="142757" y="86227"/>
                </a:moveTo>
                <a:lnTo>
                  <a:pt x="142757" y="136896"/>
                </a:lnTo>
                <a:lnTo>
                  <a:pt x="178573" y="111561"/>
                </a:lnTo>
                <a:lnTo>
                  <a:pt x="142757" y="86227"/>
                </a:lnTo>
                <a:close/>
                <a:moveTo>
                  <a:pt x="152525" y="82302"/>
                </a:moveTo>
                <a:lnTo>
                  <a:pt x="186532" y="106209"/>
                </a:lnTo>
                <a:lnTo>
                  <a:pt x="220539" y="82302"/>
                </a:lnTo>
                <a:lnTo>
                  <a:pt x="152525" y="82302"/>
                </a:lnTo>
                <a:close/>
                <a:moveTo>
                  <a:pt x="56970" y="79211"/>
                </a:moveTo>
                <a:cubicBezTo>
                  <a:pt x="52650" y="79211"/>
                  <a:pt x="49049" y="82812"/>
                  <a:pt x="49049" y="87132"/>
                </a:cubicBezTo>
                <a:cubicBezTo>
                  <a:pt x="49049" y="91453"/>
                  <a:pt x="52650" y="95053"/>
                  <a:pt x="56970" y="95053"/>
                </a:cubicBezTo>
                <a:cubicBezTo>
                  <a:pt x="61291" y="95053"/>
                  <a:pt x="64891" y="91453"/>
                  <a:pt x="64891" y="87132"/>
                </a:cubicBezTo>
                <a:cubicBezTo>
                  <a:pt x="64891" y="82812"/>
                  <a:pt x="61291" y="79211"/>
                  <a:pt x="56970" y="79211"/>
                </a:cubicBezTo>
                <a:close/>
                <a:moveTo>
                  <a:pt x="136968" y="73025"/>
                </a:moveTo>
                <a:lnTo>
                  <a:pt x="137692" y="73025"/>
                </a:lnTo>
                <a:cubicBezTo>
                  <a:pt x="138053" y="73025"/>
                  <a:pt x="138053" y="73025"/>
                  <a:pt x="138053" y="73025"/>
                </a:cubicBezTo>
                <a:lnTo>
                  <a:pt x="235010" y="73025"/>
                </a:lnTo>
                <a:cubicBezTo>
                  <a:pt x="235372" y="73025"/>
                  <a:pt x="235734" y="73025"/>
                  <a:pt x="236095" y="73025"/>
                </a:cubicBezTo>
                <a:cubicBezTo>
                  <a:pt x="236457" y="73382"/>
                  <a:pt x="236457" y="73382"/>
                  <a:pt x="236819" y="73738"/>
                </a:cubicBezTo>
                <a:cubicBezTo>
                  <a:pt x="237181" y="73738"/>
                  <a:pt x="237543" y="73738"/>
                  <a:pt x="237543" y="74095"/>
                </a:cubicBezTo>
                <a:cubicBezTo>
                  <a:pt x="237904" y="74095"/>
                  <a:pt x="237904" y="74452"/>
                  <a:pt x="238266" y="74809"/>
                </a:cubicBezTo>
                <a:lnTo>
                  <a:pt x="238628" y="74809"/>
                </a:lnTo>
                <a:cubicBezTo>
                  <a:pt x="238628" y="75166"/>
                  <a:pt x="238628" y="75166"/>
                  <a:pt x="238628" y="75166"/>
                </a:cubicBezTo>
                <a:cubicBezTo>
                  <a:pt x="238990" y="75522"/>
                  <a:pt x="238990" y="75879"/>
                  <a:pt x="238990" y="76236"/>
                </a:cubicBezTo>
                <a:cubicBezTo>
                  <a:pt x="238990" y="76593"/>
                  <a:pt x="239351" y="76593"/>
                  <a:pt x="239351" y="77307"/>
                </a:cubicBezTo>
                <a:cubicBezTo>
                  <a:pt x="239351" y="77307"/>
                  <a:pt x="239351" y="77307"/>
                  <a:pt x="239351" y="77663"/>
                </a:cubicBezTo>
                <a:lnTo>
                  <a:pt x="239351" y="145816"/>
                </a:lnTo>
                <a:cubicBezTo>
                  <a:pt x="239351" y="145816"/>
                  <a:pt x="239351" y="145816"/>
                  <a:pt x="239351" y="146173"/>
                </a:cubicBezTo>
                <a:cubicBezTo>
                  <a:pt x="239351" y="146530"/>
                  <a:pt x="238990" y="146887"/>
                  <a:pt x="238990" y="146887"/>
                </a:cubicBezTo>
                <a:cubicBezTo>
                  <a:pt x="238990" y="147244"/>
                  <a:pt x="238990" y="147600"/>
                  <a:pt x="238628" y="147600"/>
                </a:cubicBezTo>
                <a:cubicBezTo>
                  <a:pt x="238628" y="147957"/>
                  <a:pt x="238628" y="148314"/>
                  <a:pt x="238628" y="148314"/>
                </a:cubicBezTo>
                <a:cubicBezTo>
                  <a:pt x="238628" y="148314"/>
                  <a:pt x="238628" y="148314"/>
                  <a:pt x="238266" y="148314"/>
                </a:cubicBezTo>
                <a:cubicBezTo>
                  <a:pt x="237904" y="148671"/>
                  <a:pt x="237543" y="149384"/>
                  <a:pt x="237181" y="149384"/>
                </a:cubicBezTo>
                <a:cubicBezTo>
                  <a:pt x="236819" y="149384"/>
                  <a:pt x="236819" y="149741"/>
                  <a:pt x="236819" y="149741"/>
                </a:cubicBezTo>
                <a:cubicBezTo>
                  <a:pt x="236095" y="150098"/>
                  <a:pt x="235372" y="150455"/>
                  <a:pt x="235010" y="150455"/>
                </a:cubicBezTo>
                <a:lnTo>
                  <a:pt x="138053" y="150455"/>
                </a:lnTo>
                <a:cubicBezTo>
                  <a:pt x="137330" y="150455"/>
                  <a:pt x="136606" y="150098"/>
                  <a:pt x="136244" y="149741"/>
                </a:cubicBezTo>
                <a:cubicBezTo>
                  <a:pt x="135883" y="149741"/>
                  <a:pt x="135883" y="149384"/>
                  <a:pt x="135521" y="149384"/>
                </a:cubicBezTo>
                <a:cubicBezTo>
                  <a:pt x="135159" y="149384"/>
                  <a:pt x="135159" y="148671"/>
                  <a:pt x="134436" y="148314"/>
                </a:cubicBezTo>
                <a:cubicBezTo>
                  <a:pt x="134436" y="148314"/>
                  <a:pt x="134436" y="147957"/>
                  <a:pt x="134074" y="147600"/>
                </a:cubicBezTo>
                <a:cubicBezTo>
                  <a:pt x="134074" y="147600"/>
                  <a:pt x="134074" y="147244"/>
                  <a:pt x="133712" y="146887"/>
                </a:cubicBezTo>
                <a:cubicBezTo>
                  <a:pt x="133712" y="146887"/>
                  <a:pt x="133712" y="146530"/>
                  <a:pt x="133350" y="146173"/>
                </a:cubicBezTo>
                <a:cubicBezTo>
                  <a:pt x="133350" y="145816"/>
                  <a:pt x="133350" y="145816"/>
                  <a:pt x="133350" y="145816"/>
                </a:cubicBezTo>
                <a:lnTo>
                  <a:pt x="133350" y="77663"/>
                </a:lnTo>
                <a:cubicBezTo>
                  <a:pt x="133350" y="77307"/>
                  <a:pt x="133350" y="77307"/>
                  <a:pt x="133350" y="77307"/>
                </a:cubicBezTo>
                <a:cubicBezTo>
                  <a:pt x="133712" y="76593"/>
                  <a:pt x="133712" y="76593"/>
                  <a:pt x="133712" y="76236"/>
                </a:cubicBezTo>
                <a:cubicBezTo>
                  <a:pt x="134074" y="75879"/>
                  <a:pt x="134074" y="75522"/>
                  <a:pt x="134074" y="75166"/>
                </a:cubicBezTo>
                <a:cubicBezTo>
                  <a:pt x="134436" y="75166"/>
                  <a:pt x="134436" y="75166"/>
                  <a:pt x="134436" y="74809"/>
                </a:cubicBezTo>
                <a:cubicBezTo>
                  <a:pt x="134797" y="74452"/>
                  <a:pt x="135159" y="74095"/>
                  <a:pt x="135521" y="74095"/>
                </a:cubicBezTo>
                <a:cubicBezTo>
                  <a:pt x="135521" y="73738"/>
                  <a:pt x="135883" y="73738"/>
                  <a:pt x="135883" y="73738"/>
                </a:cubicBezTo>
                <a:cubicBezTo>
                  <a:pt x="136244" y="73382"/>
                  <a:pt x="136606" y="73382"/>
                  <a:pt x="136968" y="73025"/>
                </a:cubicBezTo>
                <a:close/>
                <a:moveTo>
                  <a:pt x="56970" y="69850"/>
                </a:moveTo>
                <a:cubicBezTo>
                  <a:pt x="66332" y="69850"/>
                  <a:pt x="74253" y="77771"/>
                  <a:pt x="74253" y="87132"/>
                </a:cubicBezTo>
                <a:cubicBezTo>
                  <a:pt x="74253" y="96854"/>
                  <a:pt x="66332" y="104415"/>
                  <a:pt x="56970" y="104415"/>
                </a:cubicBezTo>
                <a:cubicBezTo>
                  <a:pt x="47609" y="104415"/>
                  <a:pt x="39688" y="96854"/>
                  <a:pt x="39688" y="87132"/>
                </a:cubicBezTo>
                <a:cubicBezTo>
                  <a:pt x="39688" y="77771"/>
                  <a:pt x="47609" y="69850"/>
                  <a:pt x="56970" y="69850"/>
                </a:cubicBezTo>
                <a:close/>
                <a:moveTo>
                  <a:pt x="230188" y="22225"/>
                </a:moveTo>
                <a:lnTo>
                  <a:pt x="244109" y="22225"/>
                </a:lnTo>
                <a:cubicBezTo>
                  <a:pt x="246674" y="22225"/>
                  <a:pt x="248872" y="24341"/>
                  <a:pt x="248872" y="27164"/>
                </a:cubicBezTo>
                <a:cubicBezTo>
                  <a:pt x="248872" y="29280"/>
                  <a:pt x="246674" y="31397"/>
                  <a:pt x="244109" y="31397"/>
                </a:cubicBezTo>
                <a:lnTo>
                  <a:pt x="230188" y="31397"/>
                </a:lnTo>
                <a:cubicBezTo>
                  <a:pt x="227623" y="31397"/>
                  <a:pt x="225425" y="29280"/>
                  <a:pt x="225425" y="27164"/>
                </a:cubicBezTo>
                <a:cubicBezTo>
                  <a:pt x="225425" y="24341"/>
                  <a:pt x="227623" y="22225"/>
                  <a:pt x="230188" y="22225"/>
                </a:cubicBezTo>
                <a:close/>
                <a:moveTo>
                  <a:pt x="193676" y="22225"/>
                </a:moveTo>
                <a:lnTo>
                  <a:pt x="207597" y="22225"/>
                </a:lnTo>
                <a:cubicBezTo>
                  <a:pt x="210161" y="22225"/>
                  <a:pt x="212359" y="24341"/>
                  <a:pt x="212359" y="27164"/>
                </a:cubicBezTo>
                <a:cubicBezTo>
                  <a:pt x="212359" y="29280"/>
                  <a:pt x="210161" y="31397"/>
                  <a:pt x="207597" y="31397"/>
                </a:cubicBezTo>
                <a:lnTo>
                  <a:pt x="193676" y="31397"/>
                </a:lnTo>
                <a:cubicBezTo>
                  <a:pt x="191111" y="31397"/>
                  <a:pt x="188913" y="29280"/>
                  <a:pt x="188913" y="27164"/>
                </a:cubicBezTo>
                <a:cubicBezTo>
                  <a:pt x="188913" y="24341"/>
                  <a:pt x="191111" y="22225"/>
                  <a:pt x="193676" y="22225"/>
                </a:cubicBezTo>
                <a:close/>
                <a:moveTo>
                  <a:pt x="156865" y="22225"/>
                </a:moveTo>
                <a:lnTo>
                  <a:pt x="171376" y="22225"/>
                </a:lnTo>
                <a:cubicBezTo>
                  <a:pt x="173981" y="22225"/>
                  <a:pt x="175841" y="24341"/>
                  <a:pt x="175841" y="27164"/>
                </a:cubicBezTo>
                <a:cubicBezTo>
                  <a:pt x="175841" y="29280"/>
                  <a:pt x="173981" y="31397"/>
                  <a:pt x="171376" y="31397"/>
                </a:cubicBezTo>
                <a:lnTo>
                  <a:pt x="156865" y="31397"/>
                </a:lnTo>
                <a:cubicBezTo>
                  <a:pt x="154633" y="31397"/>
                  <a:pt x="152400" y="29280"/>
                  <a:pt x="152400" y="27164"/>
                </a:cubicBezTo>
                <a:cubicBezTo>
                  <a:pt x="152400" y="24341"/>
                  <a:pt x="154633" y="22225"/>
                  <a:pt x="156865" y="22225"/>
                </a:cubicBezTo>
                <a:close/>
                <a:moveTo>
                  <a:pt x="9374" y="9013"/>
                </a:moveTo>
                <a:lnTo>
                  <a:pt x="9374" y="45788"/>
                </a:lnTo>
                <a:lnTo>
                  <a:pt x="110325" y="45788"/>
                </a:lnTo>
                <a:lnTo>
                  <a:pt x="260670" y="45788"/>
                </a:lnTo>
                <a:lnTo>
                  <a:pt x="260670" y="9013"/>
                </a:lnTo>
                <a:lnTo>
                  <a:pt x="9374" y="9013"/>
                </a:lnTo>
                <a:close/>
                <a:moveTo>
                  <a:pt x="4687" y="0"/>
                </a:moveTo>
                <a:lnTo>
                  <a:pt x="265357" y="0"/>
                </a:lnTo>
                <a:cubicBezTo>
                  <a:pt x="267880" y="0"/>
                  <a:pt x="269683" y="1802"/>
                  <a:pt x="269683" y="4326"/>
                </a:cubicBezTo>
                <a:lnTo>
                  <a:pt x="269683" y="50475"/>
                </a:lnTo>
                <a:lnTo>
                  <a:pt x="269683" y="260669"/>
                </a:lnTo>
                <a:lnTo>
                  <a:pt x="298166" y="260669"/>
                </a:lnTo>
                <a:cubicBezTo>
                  <a:pt x="300689" y="260669"/>
                  <a:pt x="302853" y="262832"/>
                  <a:pt x="302853" y="265356"/>
                </a:cubicBezTo>
                <a:cubicBezTo>
                  <a:pt x="302853" y="285906"/>
                  <a:pt x="285907" y="302852"/>
                  <a:pt x="265357" y="302852"/>
                </a:cubicBezTo>
                <a:lnTo>
                  <a:pt x="110325" y="302852"/>
                </a:lnTo>
                <a:lnTo>
                  <a:pt x="37496" y="302852"/>
                </a:lnTo>
                <a:cubicBezTo>
                  <a:pt x="16945" y="302852"/>
                  <a:pt x="0" y="285906"/>
                  <a:pt x="0" y="265356"/>
                </a:cubicBezTo>
                <a:lnTo>
                  <a:pt x="0" y="223173"/>
                </a:lnTo>
                <a:cubicBezTo>
                  <a:pt x="0" y="220289"/>
                  <a:pt x="2163" y="218486"/>
                  <a:pt x="4687" y="218486"/>
                </a:cubicBezTo>
                <a:cubicBezTo>
                  <a:pt x="7211" y="218486"/>
                  <a:pt x="9374" y="220289"/>
                  <a:pt x="9374" y="223173"/>
                </a:cubicBezTo>
                <a:lnTo>
                  <a:pt x="9374" y="265356"/>
                </a:lnTo>
                <a:cubicBezTo>
                  <a:pt x="9374" y="280859"/>
                  <a:pt x="21993" y="293478"/>
                  <a:pt x="37496" y="293478"/>
                </a:cubicBezTo>
                <a:cubicBezTo>
                  <a:pt x="52999" y="293478"/>
                  <a:pt x="65618" y="280859"/>
                  <a:pt x="65618" y="265356"/>
                </a:cubicBezTo>
                <a:cubicBezTo>
                  <a:pt x="65618" y="262832"/>
                  <a:pt x="67781" y="260669"/>
                  <a:pt x="70305" y="260669"/>
                </a:cubicBezTo>
                <a:lnTo>
                  <a:pt x="260670" y="260669"/>
                </a:lnTo>
                <a:lnTo>
                  <a:pt x="260670" y="55162"/>
                </a:lnTo>
                <a:lnTo>
                  <a:pt x="114651" y="55162"/>
                </a:lnTo>
                <a:lnTo>
                  <a:pt x="114651" y="149623"/>
                </a:lnTo>
                <a:cubicBezTo>
                  <a:pt x="114651" y="152147"/>
                  <a:pt x="112848" y="154310"/>
                  <a:pt x="110325" y="154310"/>
                </a:cubicBezTo>
                <a:cubicBezTo>
                  <a:pt x="107801" y="154310"/>
                  <a:pt x="105638" y="152147"/>
                  <a:pt x="105638" y="149623"/>
                </a:cubicBezTo>
                <a:lnTo>
                  <a:pt x="105638" y="55162"/>
                </a:lnTo>
                <a:lnTo>
                  <a:pt x="9374" y="55162"/>
                </a:lnTo>
                <a:lnTo>
                  <a:pt x="9374" y="149623"/>
                </a:lnTo>
                <a:cubicBezTo>
                  <a:pt x="9374" y="152147"/>
                  <a:pt x="7211" y="154310"/>
                  <a:pt x="4687" y="154310"/>
                </a:cubicBezTo>
                <a:cubicBezTo>
                  <a:pt x="2163" y="154310"/>
                  <a:pt x="0" y="152147"/>
                  <a:pt x="0" y="149623"/>
                </a:cubicBezTo>
                <a:lnTo>
                  <a:pt x="0" y="50475"/>
                </a:lnTo>
                <a:lnTo>
                  <a:pt x="0" y="4326"/>
                </a:lnTo>
                <a:cubicBezTo>
                  <a:pt x="0" y="1802"/>
                  <a:pt x="2163" y="0"/>
                  <a:pt x="4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6" name="Freeform 808">
            <a:extLst>
              <a:ext uri="{FF2B5EF4-FFF2-40B4-BE49-F238E27FC236}">
                <a16:creationId xmlns:a16="http://schemas.microsoft.com/office/drawing/2014/main" id="{01184C4C-62E5-AA47-AB2A-1A8F6045C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6451" y="5657051"/>
            <a:ext cx="1229705" cy="1177928"/>
          </a:xfrm>
          <a:custGeom>
            <a:avLst/>
            <a:gdLst/>
            <a:ahLst/>
            <a:cxnLst/>
            <a:rect l="0" t="0" r="r" b="b"/>
            <a:pathLst>
              <a:path w="302272" h="288346">
                <a:moveTo>
                  <a:pt x="122125" y="250606"/>
                </a:moveTo>
                <a:lnTo>
                  <a:pt x="189025" y="250606"/>
                </a:lnTo>
                <a:cubicBezTo>
                  <a:pt x="191529" y="250606"/>
                  <a:pt x="193317" y="252723"/>
                  <a:pt x="193317" y="255192"/>
                </a:cubicBezTo>
                <a:cubicBezTo>
                  <a:pt x="193317" y="257662"/>
                  <a:pt x="191529" y="259778"/>
                  <a:pt x="189025" y="259778"/>
                </a:cubicBezTo>
                <a:lnTo>
                  <a:pt x="122125" y="259778"/>
                </a:lnTo>
                <a:cubicBezTo>
                  <a:pt x="119621" y="259778"/>
                  <a:pt x="117475" y="257662"/>
                  <a:pt x="117475" y="255192"/>
                </a:cubicBezTo>
                <a:cubicBezTo>
                  <a:pt x="117475" y="252723"/>
                  <a:pt x="119621" y="250606"/>
                  <a:pt x="122125" y="250606"/>
                </a:cubicBezTo>
                <a:close/>
                <a:moveTo>
                  <a:pt x="67820" y="223618"/>
                </a:moveTo>
                <a:lnTo>
                  <a:pt x="163234" y="223618"/>
                </a:lnTo>
                <a:cubicBezTo>
                  <a:pt x="165754" y="223618"/>
                  <a:pt x="167915" y="225816"/>
                  <a:pt x="167915" y="228381"/>
                </a:cubicBezTo>
                <a:cubicBezTo>
                  <a:pt x="167915" y="230579"/>
                  <a:pt x="165754" y="232777"/>
                  <a:pt x="163234" y="232777"/>
                </a:cubicBezTo>
                <a:lnTo>
                  <a:pt x="67820" y="232777"/>
                </a:lnTo>
                <a:cubicBezTo>
                  <a:pt x="65300" y="232777"/>
                  <a:pt x="63500" y="230579"/>
                  <a:pt x="63500" y="228381"/>
                </a:cubicBezTo>
                <a:cubicBezTo>
                  <a:pt x="63500" y="225816"/>
                  <a:pt x="65300" y="223618"/>
                  <a:pt x="67820" y="223618"/>
                </a:cubicBezTo>
                <a:close/>
                <a:moveTo>
                  <a:pt x="120545" y="196631"/>
                </a:moveTo>
                <a:lnTo>
                  <a:pt x="225171" y="196631"/>
                </a:lnTo>
                <a:cubicBezTo>
                  <a:pt x="227679" y="196631"/>
                  <a:pt x="229829" y="198829"/>
                  <a:pt x="229829" y="201027"/>
                </a:cubicBezTo>
                <a:cubicBezTo>
                  <a:pt x="229829" y="203958"/>
                  <a:pt x="227679" y="205790"/>
                  <a:pt x="225171" y="205790"/>
                </a:cubicBezTo>
                <a:lnTo>
                  <a:pt x="120545" y="205790"/>
                </a:lnTo>
                <a:cubicBezTo>
                  <a:pt x="118037" y="205790"/>
                  <a:pt x="115887" y="203958"/>
                  <a:pt x="115887" y="201027"/>
                </a:cubicBezTo>
                <a:cubicBezTo>
                  <a:pt x="115887" y="198829"/>
                  <a:pt x="118037" y="196631"/>
                  <a:pt x="120545" y="196631"/>
                </a:cubicBezTo>
                <a:close/>
                <a:moveTo>
                  <a:pt x="28107" y="196631"/>
                </a:moveTo>
                <a:lnTo>
                  <a:pt x="92183" y="196631"/>
                </a:lnTo>
                <a:cubicBezTo>
                  <a:pt x="94331" y="196631"/>
                  <a:pt x="96479" y="198829"/>
                  <a:pt x="96479" y="201027"/>
                </a:cubicBezTo>
                <a:cubicBezTo>
                  <a:pt x="96479" y="203958"/>
                  <a:pt x="94331" y="205790"/>
                  <a:pt x="92183" y="205790"/>
                </a:cubicBezTo>
                <a:lnTo>
                  <a:pt x="28107" y="205790"/>
                </a:lnTo>
                <a:cubicBezTo>
                  <a:pt x="25602" y="205790"/>
                  <a:pt x="23812" y="203958"/>
                  <a:pt x="23812" y="201027"/>
                </a:cubicBezTo>
                <a:cubicBezTo>
                  <a:pt x="23812" y="198829"/>
                  <a:pt x="25602" y="196631"/>
                  <a:pt x="28107" y="196631"/>
                </a:cubicBezTo>
                <a:close/>
                <a:moveTo>
                  <a:pt x="165014" y="159616"/>
                </a:moveTo>
                <a:cubicBezTo>
                  <a:pt x="167417" y="158531"/>
                  <a:pt x="169820" y="159616"/>
                  <a:pt x="170850" y="162148"/>
                </a:cubicBezTo>
                <a:cubicBezTo>
                  <a:pt x="173252" y="168297"/>
                  <a:pt x="174282" y="175170"/>
                  <a:pt x="174282" y="182042"/>
                </a:cubicBezTo>
                <a:cubicBezTo>
                  <a:pt x="174282" y="184936"/>
                  <a:pt x="172223" y="186745"/>
                  <a:pt x="169820" y="186745"/>
                </a:cubicBezTo>
                <a:cubicBezTo>
                  <a:pt x="167417" y="186745"/>
                  <a:pt x="165357" y="184936"/>
                  <a:pt x="165357" y="182042"/>
                </a:cubicBezTo>
                <a:cubicBezTo>
                  <a:pt x="165357" y="176617"/>
                  <a:pt x="164327" y="170829"/>
                  <a:pt x="162611" y="165404"/>
                </a:cubicBezTo>
                <a:cubicBezTo>
                  <a:pt x="161925" y="162872"/>
                  <a:pt x="162954" y="160340"/>
                  <a:pt x="165014" y="159616"/>
                </a:cubicBezTo>
                <a:close/>
                <a:moveTo>
                  <a:pt x="126553" y="141068"/>
                </a:moveTo>
                <a:cubicBezTo>
                  <a:pt x="134106" y="141068"/>
                  <a:pt x="140940" y="144045"/>
                  <a:pt x="144896" y="148882"/>
                </a:cubicBezTo>
                <a:cubicBezTo>
                  <a:pt x="149212" y="144045"/>
                  <a:pt x="155686" y="141068"/>
                  <a:pt x="163239" y="141068"/>
                </a:cubicBezTo>
                <a:cubicBezTo>
                  <a:pt x="165757" y="141068"/>
                  <a:pt x="167916" y="142929"/>
                  <a:pt x="167916" y="145533"/>
                </a:cubicBezTo>
                <a:cubicBezTo>
                  <a:pt x="167916" y="148510"/>
                  <a:pt x="165757" y="150370"/>
                  <a:pt x="163239" y="150370"/>
                </a:cubicBezTo>
                <a:cubicBezTo>
                  <a:pt x="155686" y="150370"/>
                  <a:pt x="149572" y="154835"/>
                  <a:pt x="149572" y="160044"/>
                </a:cubicBezTo>
                <a:cubicBezTo>
                  <a:pt x="149572" y="162649"/>
                  <a:pt x="147414" y="164509"/>
                  <a:pt x="144896" y="164509"/>
                </a:cubicBezTo>
                <a:cubicBezTo>
                  <a:pt x="142378" y="164509"/>
                  <a:pt x="140580" y="162649"/>
                  <a:pt x="140580" y="160044"/>
                </a:cubicBezTo>
                <a:cubicBezTo>
                  <a:pt x="140580" y="154835"/>
                  <a:pt x="134106" y="150370"/>
                  <a:pt x="126553" y="150370"/>
                </a:cubicBezTo>
                <a:cubicBezTo>
                  <a:pt x="124035" y="150370"/>
                  <a:pt x="122237" y="148510"/>
                  <a:pt x="122237" y="145533"/>
                </a:cubicBezTo>
                <a:cubicBezTo>
                  <a:pt x="122237" y="142929"/>
                  <a:pt x="124035" y="141068"/>
                  <a:pt x="126553" y="141068"/>
                </a:cubicBezTo>
                <a:close/>
                <a:moveTo>
                  <a:pt x="118756" y="126781"/>
                </a:moveTo>
                <a:cubicBezTo>
                  <a:pt x="121290" y="126781"/>
                  <a:pt x="123463" y="128602"/>
                  <a:pt x="123463" y="131516"/>
                </a:cubicBezTo>
                <a:cubicBezTo>
                  <a:pt x="123463" y="134065"/>
                  <a:pt x="121290" y="135886"/>
                  <a:pt x="118756" y="135886"/>
                </a:cubicBezTo>
                <a:cubicBezTo>
                  <a:pt x="92687" y="135886"/>
                  <a:pt x="71325" y="157373"/>
                  <a:pt x="71325" y="183595"/>
                </a:cubicBezTo>
                <a:cubicBezTo>
                  <a:pt x="71325" y="186508"/>
                  <a:pt x="69153" y="188329"/>
                  <a:pt x="66619" y="188329"/>
                </a:cubicBezTo>
                <a:cubicBezTo>
                  <a:pt x="64446" y="188329"/>
                  <a:pt x="61912" y="186508"/>
                  <a:pt x="61912" y="183595"/>
                </a:cubicBezTo>
                <a:cubicBezTo>
                  <a:pt x="61912" y="152274"/>
                  <a:pt x="87618" y="126781"/>
                  <a:pt x="118756" y="126781"/>
                </a:cubicBezTo>
                <a:close/>
                <a:moveTo>
                  <a:pt x="185651" y="118843"/>
                </a:moveTo>
                <a:cubicBezTo>
                  <a:pt x="192844" y="118843"/>
                  <a:pt x="199678" y="121774"/>
                  <a:pt x="203994" y="126537"/>
                </a:cubicBezTo>
                <a:cubicBezTo>
                  <a:pt x="207950" y="121774"/>
                  <a:pt x="214784" y="118843"/>
                  <a:pt x="221977" y="118843"/>
                </a:cubicBezTo>
                <a:cubicBezTo>
                  <a:pt x="224854" y="118843"/>
                  <a:pt x="226653" y="121041"/>
                  <a:pt x="226653" y="123606"/>
                </a:cubicBezTo>
                <a:cubicBezTo>
                  <a:pt x="226653" y="126170"/>
                  <a:pt x="224854" y="128368"/>
                  <a:pt x="221977" y="128368"/>
                </a:cubicBezTo>
                <a:cubicBezTo>
                  <a:pt x="214784" y="128368"/>
                  <a:pt x="208310" y="132398"/>
                  <a:pt x="208310" y="137527"/>
                </a:cubicBezTo>
                <a:cubicBezTo>
                  <a:pt x="208310" y="140092"/>
                  <a:pt x="206511" y="142290"/>
                  <a:pt x="203994" y="142290"/>
                </a:cubicBezTo>
                <a:cubicBezTo>
                  <a:pt x="201476" y="142290"/>
                  <a:pt x="199318" y="140092"/>
                  <a:pt x="199318" y="137527"/>
                </a:cubicBezTo>
                <a:cubicBezTo>
                  <a:pt x="199318" y="132398"/>
                  <a:pt x="192844" y="128368"/>
                  <a:pt x="185651" y="128368"/>
                </a:cubicBezTo>
                <a:cubicBezTo>
                  <a:pt x="183133" y="128368"/>
                  <a:pt x="180975" y="126170"/>
                  <a:pt x="180975" y="123606"/>
                </a:cubicBezTo>
                <a:cubicBezTo>
                  <a:pt x="180975" y="121041"/>
                  <a:pt x="183133" y="118843"/>
                  <a:pt x="185651" y="118843"/>
                </a:cubicBezTo>
                <a:close/>
                <a:moveTo>
                  <a:pt x="9363" y="101734"/>
                </a:moveTo>
                <a:lnTo>
                  <a:pt x="9363" y="279340"/>
                </a:lnTo>
                <a:lnTo>
                  <a:pt x="244875" y="279340"/>
                </a:lnTo>
                <a:lnTo>
                  <a:pt x="244875" y="101734"/>
                </a:lnTo>
                <a:lnTo>
                  <a:pt x="9363" y="101734"/>
                </a:lnTo>
                <a:close/>
                <a:moveTo>
                  <a:pt x="187145" y="53756"/>
                </a:moveTo>
                <a:cubicBezTo>
                  <a:pt x="198272" y="53756"/>
                  <a:pt x="207603" y="62758"/>
                  <a:pt x="207603" y="74279"/>
                </a:cubicBezTo>
                <a:cubicBezTo>
                  <a:pt x="207603" y="78240"/>
                  <a:pt x="206168" y="82560"/>
                  <a:pt x="203655" y="86161"/>
                </a:cubicBezTo>
                <a:cubicBezTo>
                  <a:pt x="202937" y="87241"/>
                  <a:pt x="201502" y="87961"/>
                  <a:pt x="199707" y="87961"/>
                </a:cubicBezTo>
                <a:cubicBezTo>
                  <a:pt x="198989" y="87961"/>
                  <a:pt x="198272" y="87601"/>
                  <a:pt x="197554" y="87241"/>
                </a:cubicBezTo>
                <a:cubicBezTo>
                  <a:pt x="195400" y="85441"/>
                  <a:pt x="195041" y="82920"/>
                  <a:pt x="196477" y="80760"/>
                </a:cubicBezTo>
                <a:cubicBezTo>
                  <a:pt x="197554" y="78960"/>
                  <a:pt x="198272" y="76439"/>
                  <a:pt x="198272" y="74279"/>
                </a:cubicBezTo>
                <a:cubicBezTo>
                  <a:pt x="198272" y="68158"/>
                  <a:pt x="193247" y="62758"/>
                  <a:pt x="187145" y="62758"/>
                </a:cubicBezTo>
                <a:cubicBezTo>
                  <a:pt x="180685" y="62758"/>
                  <a:pt x="176019" y="68158"/>
                  <a:pt x="176019" y="74279"/>
                </a:cubicBezTo>
                <a:cubicBezTo>
                  <a:pt x="176019" y="76439"/>
                  <a:pt x="176378" y="78960"/>
                  <a:pt x="177814" y="80760"/>
                </a:cubicBezTo>
                <a:cubicBezTo>
                  <a:pt x="179249" y="82920"/>
                  <a:pt x="178890" y="85441"/>
                  <a:pt x="176737" y="87241"/>
                </a:cubicBezTo>
                <a:cubicBezTo>
                  <a:pt x="174583" y="88321"/>
                  <a:pt x="172071" y="87961"/>
                  <a:pt x="170276" y="86161"/>
                </a:cubicBezTo>
                <a:cubicBezTo>
                  <a:pt x="167764" y="82560"/>
                  <a:pt x="166687" y="78240"/>
                  <a:pt x="166687" y="74279"/>
                </a:cubicBezTo>
                <a:cubicBezTo>
                  <a:pt x="166687" y="62758"/>
                  <a:pt x="176019" y="53756"/>
                  <a:pt x="187145" y="53756"/>
                </a:cubicBezTo>
                <a:close/>
                <a:moveTo>
                  <a:pt x="114330" y="39790"/>
                </a:moveTo>
                <a:cubicBezTo>
                  <a:pt x="109284" y="39425"/>
                  <a:pt x="104598" y="42707"/>
                  <a:pt x="103517" y="47448"/>
                </a:cubicBezTo>
                <a:cubicBezTo>
                  <a:pt x="103156" y="48907"/>
                  <a:pt x="101714" y="50366"/>
                  <a:pt x="100273" y="50730"/>
                </a:cubicBezTo>
                <a:cubicBezTo>
                  <a:pt x="98470" y="51460"/>
                  <a:pt x="96668" y="50730"/>
                  <a:pt x="95587" y="49636"/>
                </a:cubicBezTo>
                <a:cubicBezTo>
                  <a:pt x="95226" y="48907"/>
                  <a:pt x="94506" y="48542"/>
                  <a:pt x="93424" y="48178"/>
                </a:cubicBezTo>
                <a:lnTo>
                  <a:pt x="93064" y="48178"/>
                </a:lnTo>
                <a:cubicBezTo>
                  <a:pt x="91261" y="48178"/>
                  <a:pt x="89820" y="49636"/>
                  <a:pt x="89459" y="51460"/>
                </a:cubicBezTo>
                <a:cubicBezTo>
                  <a:pt x="89459" y="52189"/>
                  <a:pt x="89459" y="52554"/>
                  <a:pt x="89820" y="53283"/>
                </a:cubicBezTo>
                <a:cubicBezTo>
                  <a:pt x="90541" y="54743"/>
                  <a:pt x="90541" y="56201"/>
                  <a:pt x="89459" y="57660"/>
                </a:cubicBezTo>
                <a:cubicBezTo>
                  <a:pt x="88738" y="58754"/>
                  <a:pt x="87297" y="59484"/>
                  <a:pt x="85855" y="59484"/>
                </a:cubicBezTo>
                <a:cubicBezTo>
                  <a:pt x="83692" y="59848"/>
                  <a:pt x="81890" y="61672"/>
                  <a:pt x="81529" y="64225"/>
                </a:cubicBezTo>
                <a:cubicBezTo>
                  <a:pt x="81169" y="65319"/>
                  <a:pt x="81890" y="66778"/>
                  <a:pt x="82611" y="67872"/>
                </a:cubicBezTo>
                <a:cubicBezTo>
                  <a:pt x="83332" y="68966"/>
                  <a:pt x="84413" y="69330"/>
                  <a:pt x="85855" y="69695"/>
                </a:cubicBezTo>
                <a:lnTo>
                  <a:pt x="127306" y="74071"/>
                </a:lnTo>
                <a:cubicBezTo>
                  <a:pt x="129469" y="74436"/>
                  <a:pt x="131271" y="73707"/>
                  <a:pt x="133074" y="72613"/>
                </a:cubicBezTo>
                <a:cubicBezTo>
                  <a:pt x="134515" y="71154"/>
                  <a:pt x="135597" y="69330"/>
                  <a:pt x="135957" y="67142"/>
                </a:cubicBezTo>
                <a:cubicBezTo>
                  <a:pt x="136318" y="65319"/>
                  <a:pt x="135597" y="63131"/>
                  <a:pt x="134155" y="61672"/>
                </a:cubicBezTo>
                <a:cubicBezTo>
                  <a:pt x="133074" y="59848"/>
                  <a:pt x="131271" y="59119"/>
                  <a:pt x="129109" y="58754"/>
                </a:cubicBezTo>
                <a:cubicBezTo>
                  <a:pt x="128748" y="58754"/>
                  <a:pt x="128027" y="58754"/>
                  <a:pt x="127667" y="58754"/>
                </a:cubicBezTo>
                <a:cubicBezTo>
                  <a:pt x="125865" y="59119"/>
                  <a:pt x="124423" y="58390"/>
                  <a:pt x="123702" y="56931"/>
                </a:cubicBezTo>
                <a:cubicBezTo>
                  <a:pt x="122621" y="55837"/>
                  <a:pt x="122260" y="54378"/>
                  <a:pt x="122621" y="52554"/>
                </a:cubicBezTo>
                <a:cubicBezTo>
                  <a:pt x="122621" y="52189"/>
                  <a:pt x="122981" y="51460"/>
                  <a:pt x="122981" y="51095"/>
                </a:cubicBezTo>
                <a:cubicBezTo>
                  <a:pt x="123702" y="45260"/>
                  <a:pt x="119737" y="40519"/>
                  <a:pt x="114330" y="39790"/>
                </a:cubicBezTo>
                <a:close/>
                <a:moveTo>
                  <a:pt x="115051" y="30672"/>
                </a:moveTo>
                <a:cubicBezTo>
                  <a:pt x="125144" y="31766"/>
                  <a:pt x="132353" y="40154"/>
                  <a:pt x="132353" y="50001"/>
                </a:cubicBezTo>
                <a:cubicBezTo>
                  <a:pt x="135957" y="50730"/>
                  <a:pt x="139201" y="52554"/>
                  <a:pt x="141364" y="55837"/>
                </a:cubicBezTo>
                <a:cubicBezTo>
                  <a:pt x="144248" y="59119"/>
                  <a:pt x="145689" y="63495"/>
                  <a:pt x="144968" y="68236"/>
                </a:cubicBezTo>
                <a:cubicBezTo>
                  <a:pt x="144608" y="72613"/>
                  <a:pt x="142445" y="76624"/>
                  <a:pt x="138841" y="79907"/>
                </a:cubicBezTo>
                <a:cubicBezTo>
                  <a:pt x="135957" y="82095"/>
                  <a:pt x="131992" y="83554"/>
                  <a:pt x="128388" y="83554"/>
                </a:cubicBezTo>
                <a:cubicBezTo>
                  <a:pt x="127667" y="83554"/>
                  <a:pt x="126946" y="83554"/>
                  <a:pt x="126585" y="83554"/>
                </a:cubicBezTo>
                <a:lnTo>
                  <a:pt x="84773" y="78813"/>
                </a:lnTo>
                <a:cubicBezTo>
                  <a:pt x="77204" y="78083"/>
                  <a:pt x="71437" y="70789"/>
                  <a:pt x="72518" y="63131"/>
                </a:cubicBezTo>
                <a:cubicBezTo>
                  <a:pt x="72879" y="58025"/>
                  <a:pt x="76123" y="54013"/>
                  <a:pt x="80448" y="51825"/>
                </a:cubicBezTo>
                <a:cubicBezTo>
                  <a:pt x="80448" y="51460"/>
                  <a:pt x="80448" y="50730"/>
                  <a:pt x="80448" y="50366"/>
                </a:cubicBezTo>
                <a:cubicBezTo>
                  <a:pt x="81169" y="43437"/>
                  <a:pt x="87297" y="38331"/>
                  <a:pt x="94506" y="39060"/>
                </a:cubicBezTo>
                <a:cubicBezTo>
                  <a:pt x="95226" y="39425"/>
                  <a:pt x="96308" y="39425"/>
                  <a:pt x="97029" y="39790"/>
                </a:cubicBezTo>
                <a:cubicBezTo>
                  <a:pt x="100633" y="33590"/>
                  <a:pt x="107842" y="29943"/>
                  <a:pt x="115051" y="30672"/>
                </a:cubicBezTo>
                <a:close/>
                <a:moveTo>
                  <a:pt x="58698" y="9868"/>
                </a:moveTo>
                <a:lnTo>
                  <a:pt x="48975" y="92727"/>
                </a:lnTo>
                <a:lnTo>
                  <a:pt x="249556" y="92727"/>
                </a:lnTo>
                <a:cubicBezTo>
                  <a:pt x="252077" y="92727"/>
                  <a:pt x="254237" y="94528"/>
                  <a:pt x="254237" y="97050"/>
                </a:cubicBezTo>
                <a:lnTo>
                  <a:pt x="254237" y="211612"/>
                </a:lnTo>
                <a:lnTo>
                  <a:pt x="271883" y="213773"/>
                </a:lnTo>
                <a:lnTo>
                  <a:pt x="292769" y="37247"/>
                </a:lnTo>
                <a:lnTo>
                  <a:pt x="58698" y="9868"/>
                </a:lnTo>
                <a:close/>
                <a:moveTo>
                  <a:pt x="55096" y="141"/>
                </a:moveTo>
                <a:lnTo>
                  <a:pt x="298171" y="28961"/>
                </a:lnTo>
                <a:cubicBezTo>
                  <a:pt x="300691" y="29322"/>
                  <a:pt x="302852" y="31483"/>
                  <a:pt x="302132" y="34005"/>
                </a:cubicBezTo>
                <a:lnTo>
                  <a:pt x="280165" y="219537"/>
                </a:lnTo>
                <a:cubicBezTo>
                  <a:pt x="280165" y="220618"/>
                  <a:pt x="279805" y="221699"/>
                  <a:pt x="278725" y="222419"/>
                </a:cubicBezTo>
                <a:cubicBezTo>
                  <a:pt x="277644" y="223140"/>
                  <a:pt x="276924" y="223500"/>
                  <a:pt x="275844" y="223500"/>
                </a:cubicBezTo>
                <a:cubicBezTo>
                  <a:pt x="275844" y="223500"/>
                  <a:pt x="275484" y="223500"/>
                  <a:pt x="275124" y="223500"/>
                </a:cubicBezTo>
                <a:lnTo>
                  <a:pt x="254237" y="220978"/>
                </a:lnTo>
                <a:lnTo>
                  <a:pt x="254237" y="284023"/>
                </a:lnTo>
                <a:cubicBezTo>
                  <a:pt x="254237" y="286184"/>
                  <a:pt x="252077" y="288346"/>
                  <a:pt x="249556" y="288346"/>
                </a:cubicBezTo>
                <a:lnTo>
                  <a:pt x="4681" y="288346"/>
                </a:lnTo>
                <a:cubicBezTo>
                  <a:pt x="2160" y="288346"/>
                  <a:pt x="0" y="286184"/>
                  <a:pt x="0" y="284023"/>
                </a:cubicBezTo>
                <a:lnTo>
                  <a:pt x="0" y="97050"/>
                </a:lnTo>
                <a:cubicBezTo>
                  <a:pt x="0" y="94528"/>
                  <a:pt x="2160" y="92727"/>
                  <a:pt x="4681" y="92727"/>
                </a:cubicBezTo>
                <a:lnTo>
                  <a:pt x="39612" y="92727"/>
                </a:lnTo>
                <a:lnTo>
                  <a:pt x="50055" y="4104"/>
                </a:lnTo>
                <a:cubicBezTo>
                  <a:pt x="50415" y="2663"/>
                  <a:pt x="50775" y="1582"/>
                  <a:pt x="51855" y="862"/>
                </a:cubicBezTo>
                <a:cubicBezTo>
                  <a:pt x="52936" y="141"/>
                  <a:pt x="54016" y="-219"/>
                  <a:pt x="55096" y="1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7" name="Freeform 820">
            <a:extLst>
              <a:ext uri="{FF2B5EF4-FFF2-40B4-BE49-F238E27FC236}">
                <a16:creationId xmlns:a16="http://schemas.microsoft.com/office/drawing/2014/main" id="{05D08BC2-0172-D049-94CD-38E548152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0059" y="10720884"/>
            <a:ext cx="1236179" cy="1145565"/>
          </a:xfrm>
          <a:custGeom>
            <a:avLst/>
            <a:gdLst/>
            <a:ahLst/>
            <a:cxnLst/>
            <a:rect l="0" t="0" r="r" b="b"/>
            <a:pathLst>
              <a:path w="302837" h="280709">
                <a:moveTo>
                  <a:pt x="272928" y="193452"/>
                </a:moveTo>
                <a:cubicBezTo>
                  <a:pt x="270404" y="191280"/>
                  <a:pt x="259588" y="196349"/>
                  <a:pt x="250214" y="200332"/>
                </a:cubicBezTo>
                <a:cubicBezTo>
                  <a:pt x="240119" y="204676"/>
                  <a:pt x="227861" y="210107"/>
                  <a:pt x="213439" y="214452"/>
                </a:cubicBezTo>
                <a:cubicBezTo>
                  <a:pt x="213800" y="216624"/>
                  <a:pt x="213800" y="218797"/>
                  <a:pt x="213800" y="221331"/>
                </a:cubicBezTo>
                <a:cubicBezTo>
                  <a:pt x="213800" y="222779"/>
                  <a:pt x="213439" y="224228"/>
                  <a:pt x="213079" y="225676"/>
                </a:cubicBezTo>
                <a:cubicBezTo>
                  <a:pt x="237595" y="219521"/>
                  <a:pt x="254901" y="212280"/>
                  <a:pt x="267520" y="206849"/>
                </a:cubicBezTo>
                <a:cubicBezTo>
                  <a:pt x="268241" y="206487"/>
                  <a:pt x="269323" y="206125"/>
                  <a:pt x="270404" y="205763"/>
                </a:cubicBezTo>
                <a:cubicBezTo>
                  <a:pt x="273649" y="202504"/>
                  <a:pt x="275812" y="199245"/>
                  <a:pt x="275452" y="196711"/>
                </a:cubicBezTo>
                <a:cubicBezTo>
                  <a:pt x="275452" y="196349"/>
                  <a:pt x="275452" y="194901"/>
                  <a:pt x="272928" y="193452"/>
                </a:cubicBezTo>
                <a:close/>
                <a:moveTo>
                  <a:pt x="22840" y="192087"/>
                </a:moveTo>
                <a:cubicBezTo>
                  <a:pt x="25707" y="192087"/>
                  <a:pt x="28216" y="194597"/>
                  <a:pt x="28216" y="197465"/>
                </a:cubicBezTo>
                <a:cubicBezTo>
                  <a:pt x="28216" y="200332"/>
                  <a:pt x="25707" y="202842"/>
                  <a:pt x="22840" y="202842"/>
                </a:cubicBezTo>
                <a:cubicBezTo>
                  <a:pt x="19972" y="202842"/>
                  <a:pt x="17463" y="200332"/>
                  <a:pt x="17463" y="197465"/>
                </a:cubicBezTo>
                <a:cubicBezTo>
                  <a:pt x="17463" y="194597"/>
                  <a:pt x="19972" y="192087"/>
                  <a:pt x="22840" y="192087"/>
                </a:cubicBezTo>
                <a:close/>
                <a:moveTo>
                  <a:pt x="47591" y="183677"/>
                </a:moveTo>
                <a:lnTo>
                  <a:pt x="47591" y="258623"/>
                </a:lnTo>
                <a:cubicBezTo>
                  <a:pt x="68502" y="265141"/>
                  <a:pt x="192528" y="298088"/>
                  <a:pt x="286268" y="223504"/>
                </a:cubicBezTo>
                <a:cubicBezTo>
                  <a:pt x="288431" y="222055"/>
                  <a:pt x="293479" y="217711"/>
                  <a:pt x="293479" y="213366"/>
                </a:cubicBezTo>
                <a:cubicBezTo>
                  <a:pt x="293479" y="212642"/>
                  <a:pt x="293479" y="211193"/>
                  <a:pt x="291315" y="209383"/>
                </a:cubicBezTo>
                <a:cubicBezTo>
                  <a:pt x="289152" y="207573"/>
                  <a:pt x="280139" y="211193"/>
                  <a:pt x="270765" y="215538"/>
                </a:cubicBezTo>
                <a:cubicBezTo>
                  <a:pt x="255622" y="221693"/>
                  <a:pt x="232908" y="231469"/>
                  <a:pt x="199018" y="238348"/>
                </a:cubicBezTo>
                <a:cubicBezTo>
                  <a:pt x="191446" y="241245"/>
                  <a:pt x="180630" y="242693"/>
                  <a:pt x="166930" y="242693"/>
                </a:cubicBezTo>
                <a:cubicBezTo>
                  <a:pt x="155392" y="242693"/>
                  <a:pt x="141691" y="241969"/>
                  <a:pt x="125828" y="239796"/>
                </a:cubicBezTo>
                <a:cubicBezTo>
                  <a:pt x="123304" y="239434"/>
                  <a:pt x="121501" y="236900"/>
                  <a:pt x="121862" y="234727"/>
                </a:cubicBezTo>
                <a:cubicBezTo>
                  <a:pt x="122222" y="231831"/>
                  <a:pt x="124746" y="230383"/>
                  <a:pt x="127270" y="230383"/>
                </a:cubicBezTo>
                <a:cubicBezTo>
                  <a:pt x="168372" y="236176"/>
                  <a:pt x="187480" y="232917"/>
                  <a:pt x="196133" y="229659"/>
                </a:cubicBezTo>
                <a:cubicBezTo>
                  <a:pt x="204426" y="226400"/>
                  <a:pt x="204786" y="222055"/>
                  <a:pt x="204786" y="220969"/>
                </a:cubicBezTo>
                <a:cubicBezTo>
                  <a:pt x="205147" y="215538"/>
                  <a:pt x="204065" y="211193"/>
                  <a:pt x="201541" y="208659"/>
                </a:cubicBezTo>
                <a:cubicBezTo>
                  <a:pt x="197936" y="205400"/>
                  <a:pt x="192888" y="205400"/>
                  <a:pt x="192528" y="205400"/>
                </a:cubicBezTo>
                <a:cubicBezTo>
                  <a:pt x="147821" y="206125"/>
                  <a:pt x="139528" y="201056"/>
                  <a:pt x="130154" y="195625"/>
                </a:cubicBezTo>
                <a:cubicBezTo>
                  <a:pt x="120780" y="190194"/>
                  <a:pt x="110325" y="184039"/>
                  <a:pt x="47591" y="183677"/>
                </a:cubicBezTo>
                <a:close/>
                <a:moveTo>
                  <a:pt x="9374" y="183677"/>
                </a:moveTo>
                <a:lnTo>
                  <a:pt x="9374" y="257537"/>
                </a:lnTo>
                <a:lnTo>
                  <a:pt x="38577" y="257537"/>
                </a:lnTo>
                <a:lnTo>
                  <a:pt x="38577" y="183677"/>
                </a:lnTo>
                <a:lnTo>
                  <a:pt x="9374" y="183677"/>
                </a:lnTo>
                <a:close/>
                <a:moveTo>
                  <a:pt x="4687" y="174625"/>
                </a:moveTo>
                <a:lnTo>
                  <a:pt x="42904" y="174625"/>
                </a:lnTo>
                <a:cubicBezTo>
                  <a:pt x="112488" y="174625"/>
                  <a:pt x="124025" y="181504"/>
                  <a:pt x="134841" y="187659"/>
                </a:cubicBezTo>
                <a:cubicBezTo>
                  <a:pt x="143134" y="192728"/>
                  <a:pt x="150344" y="196711"/>
                  <a:pt x="192528" y="195987"/>
                </a:cubicBezTo>
                <a:cubicBezTo>
                  <a:pt x="192528" y="195987"/>
                  <a:pt x="201541" y="195625"/>
                  <a:pt x="207671" y="202142"/>
                </a:cubicBezTo>
                <a:cubicBezTo>
                  <a:pt x="208752" y="203228"/>
                  <a:pt x="209834" y="204314"/>
                  <a:pt x="210555" y="205763"/>
                </a:cubicBezTo>
                <a:cubicBezTo>
                  <a:pt x="224616" y="201780"/>
                  <a:pt x="236514" y="196349"/>
                  <a:pt x="246248" y="192004"/>
                </a:cubicBezTo>
                <a:cubicBezTo>
                  <a:pt x="261751" y="185125"/>
                  <a:pt x="271486" y="180780"/>
                  <a:pt x="278697" y="185849"/>
                </a:cubicBezTo>
                <a:cubicBezTo>
                  <a:pt x="283384" y="189470"/>
                  <a:pt x="284826" y="193452"/>
                  <a:pt x="284826" y="196349"/>
                </a:cubicBezTo>
                <a:cubicBezTo>
                  <a:pt x="284826" y="197797"/>
                  <a:pt x="284826" y="199245"/>
                  <a:pt x="284105" y="200332"/>
                </a:cubicBezTo>
                <a:cubicBezTo>
                  <a:pt x="289873" y="199245"/>
                  <a:pt x="293839" y="199607"/>
                  <a:pt x="297084" y="202142"/>
                </a:cubicBezTo>
                <a:cubicBezTo>
                  <a:pt x="302132" y="206487"/>
                  <a:pt x="302853" y="210831"/>
                  <a:pt x="302492" y="214090"/>
                </a:cubicBezTo>
                <a:cubicBezTo>
                  <a:pt x="302132" y="223141"/>
                  <a:pt x="292758" y="230021"/>
                  <a:pt x="291676" y="231107"/>
                </a:cubicBezTo>
                <a:cubicBezTo>
                  <a:pt x="242282" y="270209"/>
                  <a:pt x="185317" y="280709"/>
                  <a:pt x="138086" y="280709"/>
                </a:cubicBezTo>
                <a:cubicBezTo>
                  <a:pt x="87250" y="280709"/>
                  <a:pt x="48312" y="268761"/>
                  <a:pt x="42543" y="266589"/>
                </a:cubicBezTo>
                <a:lnTo>
                  <a:pt x="4687" y="266589"/>
                </a:lnTo>
                <a:cubicBezTo>
                  <a:pt x="2163" y="266589"/>
                  <a:pt x="0" y="264416"/>
                  <a:pt x="0" y="261882"/>
                </a:cubicBezTo>
                <a:lnTo>
                  <a:pt x="0" y="179332"/>
                </a:lnTo>
                <a:cubicBezTo>
                  <a:pt x="0" y="176798"/>
                  <a:pt x="2163" y="174625"/>
                  <a:pt x="4687" y="174625"/>
                </a:cubicBezTo>
                <a:close/>
                <a:moveTo>
                  <a:pt x="293061" y="113075"/>
                </a:moveTo>
                <a:cubicBezTo>
                  <a:pt x="295317" y="112712"/>
                  <a:pt x="297949" y="114163"/>
                  <a:pt x="298701" y="116701"/>
                </a:cubicBezTo>
                <a:cubicBezTo>
                  <a:pt x="301333" y="127943"/>
                  <a:pt x="302837" y="139909"/>
                  <a:pt x="302837" y="151514"/>
                </a:cubicBezTo>
                <a:cubicBezTo>
                  <a:pt x="302837" y="161305"/>
                  <a:pt x="301709" y="170733"/>
                  <a:pt x="300205" y="180161"/>
                </a:cubicBezTo>
                <a:cubicBezTo>
                  <a:pt x="299453" y="182337"/>
                  <a:pt x="297573" y="183788"/>
                  <a:pt x="295317" y="183788"/>
                </a:cubicBezTo>
                <a:cubicBezTo>
                  <a:pt x="294941" y="183788"/>
                  <a:pt x="294565" y="183788"/>
                  <a:pt x="294565" y="183788"/>
                </a:cubicBezTo>
                <a:cubicBezTo>
                  <a:pt x="291933" y="183425"/>
                  <a:pt x="290053" y="180887"/>
                  <a:pt x="290429" y="178348"/>
                </a:cubicBezTo>
                <a:cubicBezTo>
                  <a:pt x="292309" y="169645"/>
                  <a:pt x="293061" y="160579"/>
                  <a:pt x="293061" y="151514"/>
                </a:cubicBezTo>
                <a:cubicBezTo>
                  <a:pt x="293061" y="140635"/>
                  <a:pt x="291933" y="129393"/>
                  <a:pt x="289301" y="118514"/>
                </a:cubicBezTo>
                <a:cubicBezTo>
                  <a:pt x="288925" y="116339"/>
                  <a:pt x="290429" y="113800"/>
                  <a:pt x="293061" y="113075"/>
                </a:cubicBezTo>
                <a:close/>
                <a:moveTo>
                  <a:pt x="109174" y="91797"/>
                </a:moveTo>
                <a:lnTo>
                  <a:pt x="90640" y="123767"/>
                </a:lnTo>
                <a:cubicBezTo>
                  <a:pt x="91004" y="123767"/>
                  <a:pt x="91004" y="123767"/>
                  <a:pt x="91004" y="124126"/>
                </a:cubicBezTo>
                <a:cubicBezTo>
                  <a:pt x="91730" y="124126"/>
                  <a:pt x="92094" y="124485"/>
                  <a:pt x="92821" y="124485"/>
                </a:cubicBezTo>
                <a:cubicBezTo>
                  <a:pt x="94274" y="125204"/>
                  <a:pt x="95365" y="125204"/>
                  <a:pt x="96818" y="125563"/>
                </a:cubicBezTo>
                <a:cubicBezTo>
                  <a:pt x="97182" y="125563"/>
                  <a:pt x="97908" y="125922"/>
                  <a:pt x="98272" y="125922"/>
                </a:cubicBezTo>
                <a:cubicBezTo>
                  <a:pt x="99725" y="126281"/>
                  <a:pt x="100816" y="126281"/>
                  <a:pt x="102269" y="126281"/>
                </a:cubicBezTo>
                <a:cubicBezTo>
                  <a:pt x="102996" y="126641"/>
                  <a:pt x="103359" y="126641"/>
                  <a:pt x="104086" y="126641"/>
                </a:cubicBezTo>
                <a:cubicBezTo>
                  <a:pt x="107720" y="127000"/>
                  <a:pt x="111354" y="127000"/>
                  <a:pt x="114988" y="126641"/>
                </a:cubicBezTo>
                <a:cubicBezTo>
                  <a:pt x="115352" y="126641"/>
                  <a:pt x="116079" y="126641"/>
                  <a:pt x="116442" y="126281"/>
                </a:cubicBezTo>
                <a:cubicBezTo>
                  <a:pt x="117896" y="126281"/>
                  <a:pt x="118986" y="126281"/>
                  <a:pt x="120439" y="125922"/>
                </a:cubicBezTo>
                <a:cubicBezTo>
                  <a:pt x="120803" y="125922"/>
                  <a:pt x="121530" y="125563"/>
                  <a:pt x="122256" y="125563"/>
                </a:cubicBezTo>
                <a:cubicBezTo>
                  <a:pt x="123347" y="125204"/>
                  <a:pt x="124800" y="125204"/>
                  <a:pt x="125890" y="124485"/>
                </a:cubicBezTo>
                <a:cubicBezTo>
                  <a:pt x="126617" y="124485"/>
                  <a:pt x="126981" y="124126"/>
                  <a:pt x="127707" y="124126"/>
                </a:cubicBezTo>
                <a:cubicBezTo>
                  <a:pt x="127707" y="123767"/>
                  <a:pt x="127707" y="123767"/>
                  <a:pt x="128071" y="123767"/>
                </a:cubicBezTo>
                <a:lnTo>
                  <a:pt x="109174" y="91797"/>
                </a:lnTo>
                <a:close/>
                <a:moveTo>
                  <a:pt x="187506" y="87661"/>
                </a:moveTo>
                <a:cubicBezTo>
                  <a:pt x="181390" y="94108"/>
                  <a:pt x="167721" y="109151"/>
                  <a:pt x="163763" y="124193"/>
                </a:cubicBezTo>
                <a:cubicBezTo>
                  <a:pt x="160526" y="134938"/>
                  <a:pt x="163044" y="143175"/>
                  <a:pt x="171318" y="149622"/>
                </a:cubicBezTo>
                <a:cubicBezTo>
                  <a:pt x="173116" y="148548"/>
                  <a:pt x="175635" y="148189"/>
                  <a:pt x="177433" y="147473"/>
                </a:cubicBezTo>
                <a:cubicBezTo>
                  <a:pt x="174915" y="135296"/>
                  <a:pt x="177793" y="123835"/>
                  <a:pt x="177793" y="123119"/>
                </a:cubicBezTo>
                <a:cubicBezTo>
                  <a:pt x="178512" y="120612"/>
                  <a:pt x="181030" y="119179"/>
                  <a:pt x="183549" y="119537"/>
                </a:cubicBezTo>
                <a:cubicBezTo>
                  <a:pt x="185707" y="120253"/>
                  <a:pt x="187146" y="122760"/>
                  <a:pt x="186786" y="124909"/>
                </a:cubicBezTo>
                <a:cubicBezTo>
                  <a:pt x="186786" y="125268"/>
                  <a:pt x="183908" y="136729"/>
                  <a:pt x="186786" y="146757"/>
                </a:cubicBezTo>
                <a:cubicBezTo>
                  <a:pt x="187146" y="146757"/>
                  <a:pt x="187146" y="146757"/>
                  <a:pt x="187506" y="146757"/>
                </a:cubicBezTo>
                <a:cubicBezTo>
                  <a:pt x="191463" y="146757"/>
                  <a:pt x="198657" y="147115"/>
                  <a:pt x="203693" y="149264"/>
                </a:cubicBezTo>
                <a:cubicBezTo>
                  <a:pt x="208370" y="146041"/>
                  <a:pt x="211248" y="142101"/>
                  <a:pt x="212327" y="137445"/>
                </a:cubicBezTo>
                <a:cubicBezTo>
                  <a:pt x="213766" y="129207"/>
                  <a:pt x="210888" y="119179"/>
                  <a:pt x="203693" y="107360"/>
                </a:cubicBezTo>
                <a:cubicBezTo>
                  <a:pt x="197938" y="98764"/>
                  <a:pt x="191463" y="91601"/>
                  <a:pt x="187506" y="87661"/>
                </a:cubicBezTo>
                <a:close/>
                <a:moveTo>
                  <a:pt x="234301" y="82770"/>
                </a:moveTo>
                <a:cubicBezTo>
                  <a:pt x="236466" y="80962"/>
                  <a:pt x="238991" y="81324"/>
                  <a:pt x="240434" y="83494"/>
                </a:cubicBezTo>
                <a:cubicBezTo>
                  <a:pt x="255588" y="103022"/>
                  <a:pt x="263164" y="126528"/>
                  <a:pt x="263164" y="151119"/>
                </a:cubicBezTo>
                <a:cubicBezTo>
                  <a:pt x="263164" y="157628"/>
                  <a:pt x="262804" y="164138"/>
                  <a:pt x="261360" y="170286"/>
                </a:cubicBezTo>
                <a:cubicBezTo>
                  <a:pt x="261000" y="172817"/>
                  <a:pt x="259196" y="174264"/>
                  <a:pt x="257031" y="174264"/>
                </a:cubicBezTo>
                <a:cubicBezTo>
                  <a:pt x="256670" y="174264"/>
                  <a:pt x="256670" y="174264"/>
                  <a:pt x="256309" y="174264"/>
                </a:cubicBezTo>
                <a:cubicBezTo>
                  <a:pt x="253784" y="173902"/>
                  <a:pt x="251980" y="171371"/>
                  <a:pt x="252341" y="168839"/>
                </a:cubicBezTo>
                <a:cubicBezTo>
                  <a:pt x="253423" y="163053"/>
                  <a:pt x="253784" y="157267"/>
                  <a:pt x="253784" y="151119"/>
                </a:cubicBezTo>
                <a:cubicBezTo>
                  <a:pt x="253784" y="128698"/>
                  <a:pt x="246568" y="107000"/>
                  <a:pt x="233218" y="88918"/>
                </a:cubicBezTo>
                <a:cubicBezTo>
                  <a:pt x="231775" y="86748"/>
                  <a:pt x="232136" y="84217"/>
                  <a:pt x="234301" y="82770"/>
                </a:cubicBezTo>
                <a:close/>
                <a:moveTo>
                  <a:pt x="109174" y="77787"/>
                </a:moveTo>
                <a:cubicBezTo>
                  <a:pt x="110991" y="77787"/>
                  <a:pt x="112444" y="78865"/>
                  <a:pt x="113171" y="79943"/>
                </a:cubicBezTo>
                <a:lnTo>
                  <a:pt x="138610" y="123767"/>
                </a:lnTo>
                <a:cubicBezTo>
                  <a:pt x="138610" y="123767"/>
                  <a:pt x="138610" y="123767"/>
                  <a:pt x="138973" y="123767"/>
                </a:cubicBezTo>
                <a:cubicBezTo>
                  <a:pt x="139336" y="124485"/>
                  <a:pt x="139336" y="125204"/>
                  <a:pt x="139336" y="125563"/>
                </a:cubicBezTo>
                <a:lnTo>
                  <a:pt x="139336" y="125922"/>
                </a:lnTo>
                <a:cubicBezTo>
                  <a:pt x="139336" y="125922"/>
                  <a:pt x="139336" y="125922"/>
                  <a:pt x="139336" y="126281"/>
                </a:cubicBezTo>
                <a:lnTo>
                  <a:pt x="139336" y="170824"/>
                </a:lnTo>
                <a:cubicBezTo>
                  <a:pt x="139336" y="173339"/>
                  <a:pt x="137519" y="175853"/>
                  <a:pt x="134976" y="175853"/>
                </a:cubicBezTo>
                <a:cubicBezTo>
                  <a:pt x="132432" y="175853"/>
                  <a:pt x="130251" y="173339"/>
                  <a:pt x="130251" y="170824"/>
                </a:cubicBezTo>
                <a:lnTo>
                  <a:pt x="130251" y="132747"/>
                </a:lnTo>
                <a:cubicBezTo>
                  <a:pt x="130251" y="132747"/>
                  <a:pt x="130251" y="132747"/>
                  <a:pt x="129888" y="132747"/>
                </a:cubicBezTo>
                <a:cubicBezTo>
                  <a:pt x="129888" y="133106"/>
                  <a:pt x="129524" y="133106"/>
                  <a:pt x="129524" y="133106"/>
                </a:cubicBezTo>
                <a:cubicBezTo>
                  <a:pt x="127344" y="133466"/>
                  <a:pt x="125890" y="134184"/>
                  <a:pt x="123710" y="134543"/>
                </a:cubicBezTo>
                <a:cubicBezTo>
                  <a:pt x="122983" y="134543"/>
                  <a:pt x="122620" y="134902"/>
                  <a:pt x="121893" y="134902"/>
                </a:cubicBezTo>
                <a:cubicBezTo>
                  <a:pt x="120439" y="135262"/>
                  <a:pt x="118986" y="135621"/>
                  <a:pt x="117532" y="135980"/>
                </a:cubicBezTo>
                <a:cubicBezTo>
                  <a:pt x="116805" y="135980"/>
                  <a:pt x="116442" y="135980"/>
                  <a:pt x="115715" y="135980"/>
                </a:cubicBezTo>
                <a:cubicBezTo>
                  <a:pt x="113535" y="136339"/>
                  <a:pt x="111354" y="136339"/>
                  <a:pt x="109174" y="136339"/>
                </a:cubicBezTo>
                <a:cubicBezTo>
                  <a:pt x="107357" y="136339"/>
                  <a:pt x="105176" y="136339"/>
                  <a:pt x="102996" y="135980"/>
                </a:cubicBezTo>
                <a:cubicBezTo>
                  <a:pt x="102633" y="135980"/>
                  <a:pt x="101906" y="135980"/>
                  <a:pt x="101542" y="135621"/>
                </a:cubicBezTo>
                <a:cubicBezTo>
                  <a:pt x="100089" y="135621"/>
                  <a:pt x="98272" y="135262"/>
                  <a:pt x="96818" y="134902"/>
                </a:cubicBezTo>
                <a:cubicBezTo>
                  <a:pt x="96455" y="134902"/>
                  <a:pt x="95728" y="134543"/>
                  <a:pt x="94638" y="134543"/>
                </a:cubicBezTo>
                <a:cubicBezTo>
                  <a:pt x="93184" y="134184"/>
                  <a:pt x="91367" y="133466"/>
                  <a:pt x="89550" y="133106"/>
                </a:cubicBezTo>
                <a:cubicBezTo>
                  <a:pt x="89187" y="133106"/>
                  <a:pt x="89187" y="133106"/>
                  <a:pt x="88823" y="132747"/>
                </a:cubicBezTo>
                <a:cubicBezTo>
                  <a:pt x="88460" y="132747"/>
                  <a:pt x="88460" y="132747"/>
                  <a:pt x="88460" y="132747"/>
                </a:cubicBezTo>
                <a:lnTo>
                  <a:pt x="88460" y="164358"/>
                </a:lnTo>
                <a:cubicBezTo>
                  <a:pt x="88460" y="166873"/>
                  <a:pt x="86279" y="169028"/>
                  <a:pt x="83736" y="169028"/>
                </a:cubicBezTo>
                <a:cubicBezTo>
                  <a:pt x="81555" y="169028"/>
                  <a:pt x="79375" y="166873"/>
                  <a:pt x="79375" y="164358"/>
                </a:cubicBezTo>
                <a:lnTo>
                  <a:pt x="79375" y="126281"/>
                </a:lnTo>
                <a:cubicBezTo>
                  <a:pt x="79375" y="125922"/>
                  <a:pt x="79375" y="125922"/>
                  <a:pt x="79375" y="125922"/>
                </a:cubicBezTo>
                <a:lnTo>
                  <a:pt x="79375" y="125563"/>
                </a:lnTo>
                <a:cubicBezTo>
                  <a:pt x="79375" y="125204"/>
                  <a:pt x="79738" y="124485"/>
                  <a:pt x="79738" y="123767"/>
                </a:cubicBezTo>
                <a:cubicBezTo>
                  <a:pt x="80102" y="123767"/>
                  <a:pt x="80102" y="123767"/>
                  <a:pt x="80102" y="123767"/>
                </a:cubicBezTo>
                <a:lnTo>
                  <a:pt x="105540" y="79943"/>
                </a:lnTo>
                <a:cubicBezTo>
                  <a:pt x="106267" y="78865"/>
                  <a:pt x="107720" y="77787"/>
                  <a:pt x="109174" y="77787"/>
                </a:cubicBezTo>
                <a:close/>
                <a:moveTo>
                  <a:pt x="184268" y="77633"/>
                </a:moveTo>
                <a:cubicBezTo>
                  <a:pt x="186426" y="76200"/>
                  <a:pt x="188945" y="76200"/>
                  <a:pt x="190743" y="77633"/>
                </a:cubicBezTo>
                <a:cubicBezTo>
                  <a:pt x="191103" y="77991"/>
                  <a:pt x="202255" y="88736"/>
                  <a:pt x="211248" y="102346"/>
                </a:cubicBezTo>
                <a:cubicBezTo>
                  <a:pt x="220241" y="116672"/>
                  <a:pt x="223479" y="128849"/>
                  <a:pt x="220960" y="139236"/>
                </a:cubicBezTo>
                <a:cubicBezTo>
                  <a:pt x="219521" y="146041"/>
                  <a:pt x="215924" y="151771"/>
                  <a:pt x="209809" y="156427"/>
                </a:cubicBezTo>
                <a:cubicBezTo>
                  <a:pt x="210169" y="158576"/>
                  <a:pt x="212327" y="171111"/>
                  <a:pt x="213766" y="188303"/>
                </a:cubicBezTo>
                <a:cubicBezTo>
                  <a:pt x="214126" y="190810"/>
                  <a:pt x="212327" y="192959"/>
                  <a:pt x="209809" y="193317"/>
                </a:cubicBezTo>
                <a:cubicBezTo>
                  <a:pt x="209449" y="193317"/>
                  <a:pt x="209449" y="193317"/>
                  <a:pt x="209449" y="193317"/>
                </a:cubicBezTo>
                <a:cubicBezTo>
                  <a:pt x="206931" y="193317"/>
                  <a:pt x="204773" y="191526"/>
                  <a:pt x="204773" y="189019"/>
                </a:cubicBezTo>
                <a:cubicBezTo>
                  <a:pt x="203334" y="172544"/>
                  <a:pt x="201175" y="160009"/>
                  <a:pt x="200816" y="157860"/>
                </a:cubicBezTo>
                <a:cubicBezTo>
                  <a:pt x="196859" y="155353"/>
                  <a:pt x="178153" y="155353"/>
                  <a:pt x="174196" y="157860"/>
                </a:cubicBezTo>
                <a:cubicBezTo>
                  <a:pt x="173836" y="160009"/>
                  <a:pt x="172037" y="170037"/>
                  <a:pt x="170958" y="183647"/>
                </a:cubicBezTo>
                <a:cubicBezTo>
                  <a:pt x="170598" y="186154"/>
                  <a:pt x="168440" y="187945"/>
                  <a:pt x="165562" y="187945"/>
                </a:cubicBezTo>
                <a:cubicBezTo>
                  <a:pt x="163404" y="187587"/>
                  <a:pt x="161605" y="185438"/>
                  <a:pt x="161605" y="182931"/>
                </a:cubicBezTo>
                <a:cubicBezTo>
                  <a:pt x="163044" y="168604"/>
                  <a:pt x="164843" y="158218"/>
                  <a:pt x="165202" y="156427"/>
                </a:cubicBezTo>
                <a:cubicBezTo>
                  <a:pt x="154411" y="147831"/>
                  <a:pt x="150813" y="135654"/>
                  <a:pt x="154770" y="121686"/>
                </a:cubicBezTo>
                <a:cubicBezTo>
                  <a:pt x="161245" y="99480"/>
                  <a:pt x="183549" y="78707"/>
                  <a:pt x="184268" y="77633"/>
                </a:cubicBezTo>
                <a:close/>
                <a:moveTo>
                  <a:pt x="28539" y="69692"/>
                </a:moveTo>
                <a:cubicBezTo>
                  <a:pt x="30680" y="70764"/>
                  <a:pt x="31393" y="73624"/>
                  <a:pt x="29966" y="75769"/>
                </a:cubicBezTo>
                <a:cubicBezTo>
                  <a:pt x="16410" y="98292"/>
                  <a:pt x="9275" y="123674"/>
                  <a:pt x="9275" y="149771"/>
                </a:cubicBezTo>
                <a:cubicBezTo>
                  <a:pt x="9275" y="152273"/>
                  <a:pt x="9275" y="154418"/>
                  <a:pt x="9275" y="156563"/>
                </a:cubicBezTo>
                <a:cubicBezTo>
                  <a:pt x="9275" y="159065"/>
                  <a:pt x="7491" y="161210"/>
                  <a:pt x="4994" y="161568"/>
                </a:cubicBezTo>
                <a:lnTo>
                  <a:pt x="4637" y="161568"/>
                </a:lnTo>
                <a:cubicBezTo>
                  <a:pt x="2497" y="161568"/>
                  <a:pt x="356" y="159780"/>
                  <a:pt x="0" y="156920"/>
                </a:cubicBezTo>
                <a:cubicBezTo>
                  <a:pt x="0" y="154775"/>
                  <a:pt x="0" y="152273"/>
                  <a:pt x="0" y="149771"/>
                </a:cubicBezTo>
                <a:cubicBezTo>
                  <a:pt x="0" y="121886"/>
                  <a:pt x="7848" y="94717"/>
                  <a:pt x="22474" y="70764"/>
                </a:cubicBezTo>
                <a:cubicBezTo>
                  <a:pt x="23901" y="68977"/>
                  <a:pt x="26399" y="68262"/>
                  <a:pt x="28539" y="69692"/>
                </a:cubicBezTo>
                <a:close/>
                <a:moveTo>
                  <a:pt x="101999" y="48711"/>
                </a:moveTo>
                <a:cubicBezTo>
                  <a:pt x="104512" y="47625"/>
                  <a:pt x="107025" y="48349"/>
                  <a:pt x="108102" y="50884"/>
                </a:cubicBezTo>
                <a:cubicBezTo>
                  <a:pt x="109179" y="53057"/>
                  <a:pt x="108461" y="55954"/>
                  <a:pt x="105948" y="57041"/>
                </a:cubicBezTo>
                <a:cubicBezTo>
                  <a:pt x="70408" y="74061"/>
                  <a:pt x="47074" y="111001"/>
                  <a:pt x="47074" y="150837"/>
                </a:cubicBezTo>
                <a:cubicBezTo>
                  <a:pt x="47074" y="153372"/>
                  <a:pt x="47433" y="155907"/>
                  <a:pt x="47433" y="158080"/>
                </a:cubicBezTo>
                <a:cubicBezTo>
                  <a:pt x="47792" y="160977"/>
                  <a:pt x="45638" y="163150"/>
                  <a:pt x="43126" y="163150"/>
                </a:cubicBezTo>
                <a:cubicBezTo>
                  <a:pt x="40613" y="163150"/>
                  <a:pt x="38459" y="161339"/>
                  <a:pt x="38459" y="158804"/>
                </a:cubicBezTo>
                <a:cubicBezTo>
                  <a:pt x="38100" y="156269"/>
                  <a:pt x="38100" y="153734"/>
                  <a:pt x="38100" y="150837"/>
                </a:cubicBezTo>
                <a:cubicBezTo>
                  <a:pt x="38100" y="107742"/>
                  <a:pt x="63229" y="67543"/>
                  <a:pt x="101999" y="48711"/>
                </a:cubicBezTo>
                <a:close/>
                <a:moveTo>
                  <a:pt x="150012" y="38100"/>
                </a:moveTo>
                <a:cubicBezTo>
                  <a:pt x="173342" y="38100"/>
                  <a:pt x="195953" y="45456"/>
                  <a:pt x="214976" y="59066"/>
                </a:cubicBezTo>
                <a:cubicBezTo>
                  <a:pt x="216770" y="60537"/>
                  <a:pt x="217129" y="63848"/>
                  <a:pt x="215694" y="66055"/>
                </a:cubicBezTo>
                <a:cubicBezTo>
                  <a:pt x="214976" y="67158"/>
                  <a:pt x="213540" y="67894"/>
                  <a:pt x="212105" y="67894"/>
                </a:cubicBezTo>
                <a:cubicBezTo>
                  <a:pt x="211387" y="67894"/>
                  <a:pt x="210310" y="67526"/>
                  <a:pt x="209592" y="67158"/>
                </a:cubicBezTo>
                <a:cubicBezTo>
                  <a:pt x="192005" y="54284"/>
                  <a:pt x="171547" y="47663"/>
                  <a:pt x="150012" y="47663"/>
                </a:cubicBezTo>
                <a:cubicBezTo>
                  <a:pt x="146782" y="47663"/>
                  <a:pt x="143193" y="47663"/>
                  <a:pt x="140321" y="48031"/>
                </a:cubicBezTo>
                <a:cubicBezTo>
                  <a:pt x="137809" y="48399"/>
                  <a:pt x="135297" y="46560"/>
                  <a:pt x="135297" y="43985"/>
                </a:cubicBezTo>
                <a:cubicBezTo>
                  <a:pt x="134938" y="41410"/>
                  <a:pt x="136732" y="38835"/>
                  <a:pt x="139245" y="38468"/>
                </a:cubicBezTo>
                <a:cubicBezTo>
                  <a:pt x="142834" y="38468"/>
                  <a:pt x="146423" y="38100"/>
                  <a:pt x="150012" y="38100"/>
                </a:cubicBezTo>
                <a:close/>
                <a:moveTo>
                  <a:pt x="213616" y="13425"/>
                </a:moveTo>
                <a:cubicBezTo>
                  <a:pt x="245840" y="27922"/>
                  <a:pt x="271908" y="53656"/>
                  <a:pt x="287477" y="85189"/>
                </a:cubicBezTo>
                <a:cubicBezTo>
                  <a:pt x="288563" y="87363"/>
                  <a:pt x="287477" y="90263"/>
                  <a:pt x="285305" y="91350"/>
                </a:cubicBezTo>
                <a:cubicBezTo>
                  <a:pt x="284581" y="91713"/>
                  <a:pt x="283856" y="91713"/>
                  <a:pt x="283494" y="91713"/>
                </a:cubicBezTo>
                <a:cubicBezTo>
                  <a:pt x="281684" y="91713"/>
                  <a:pt x="279874" y="90988"/>
                  <a:pt x="279150" y="89176"/>
                </a:cubicBezTo>
                <a:cubicBezTo>
                  <a:pt x="264667" y="59455"/>
                  <a:pt x="240047" y="35534"/>
                  <a:pt x="209634" y="21761"/>
                </a:cubicBezTo>
                <a:cubicBezTo>
                  <a:pt x="207461" y="21036"/>
                  <a:pt x="206375" y="18136"/>
                  <a:pt x="207461" y="15962"/>
                </a:cubicBezTo>
                <a:cubicBezTo>
                  <a:pt x="208548" y="13425"/>
                  <a:pt x="211082" y="12700"/>
                  <a:pt x="213616" y="13425"/>
                </a:cubicBezTo>
                <a:close/>
                <a:moveTo>
                  <a:pt x="150530" y="0"/>
                </a:moveTo>
                <a:cubicBezTo>
                  <a:pt x="162010" y="0"/>
                  <a:pt x="173489" y="1089"/>
                  <a:pt x="184609" y="3631"/>
                </a:cubicBezTo>
                <a:cubicBezTo>
                  <a:pt x="187120" y="4358"/>
                  <a:pt x="188555" y="6900"/>
                  <a:pt x="188196" y="9079"/>
                </a:cubicBezTo>
                <a:cubicBezTo>
                  <a:pt x="187478" y="11621"/>
                  <a:pt x="184967" y="13073"/>
                  <a:pt x="182815" y="12710"/>
                </a:cubicBezTo>
                <a:cubicBezTo>
                  <a:pt x="172054" y="10168"/>
                  <a:pt x="161292" y="9079"/>
                  <a:pt x="150530" y="9079"/>
                </a:cubicBezTo>
                <a:cubicBezTo>
                  <a:pt x="111431" y="9079"/>
                  <a:pt x="74842" y="24694"/>
                  <a:pt x="47938" y="53383"/>
                </a:cubicBezTo>
                <a:cubicBezTo>
                  <a:pt x="46862" y="54472"/>
                  <a:pt x="45786" y="55199"/>
                  <a:pt x="44710" y="55199"/>
                </a:cubicBezTo>
                <a:cubicBezTo>
                  <a:pt x="43634" y="55199"/>
                  <a:pt x="42199" y="54472"/>
                  <a:pt x="41481" y="53746"/>
                </a:cubicBezTo>
                <a:cubicBezTo>
                  <a:pt x="39688" y="52293"/>
                  <a:pt x="39688" y="49025"/>
                  <a:pt x="41481" y="47209"/>
                </a:cubicBezTo>
                <a:cubicBezTo>
                  <a:pt x="70178" y="16705"/>
                  <a:pt x="108920" y="0"/>
                  <a:pt x="1505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8" name="Freeform 821">
            <a:extLst>
              <a:ext uri="{FF2B5EF4-FFF2-40B4-BE49-F238E27FC236}">
                <a16:creationId xmlns:a16="http://schemas.microsoft.com/office/drawing/2014/main" id="{DAC27586-14C5-7445-8EB5-2910CB9A7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0878" y="8955914"/>
            <a:ext cx="1236175" cy="1236179"/>
          </a:xfrm>
          <a:custGeom>
            <a:avLst/>
            <a:gdLst/>
            <a:ahLst/>
            <a:cxnLst/>
            <a:rect l="0" t="0" r="r" b="b"/>
            <a:pathLst>
              <a:path w="302997" h="302852">
                <a:moveTo>
                  <a:pt x="99383" y="259852"/>
                </a:moveTo>
                <a:cubicBezTo>
                  <a:pt x="117293" y="269286"/>
                  <a:pt x="136636" y="274366"/>
                  <a:pt x="157054" y="274729"/>
                </a:cubicBezTo>
                <a:cubicBezTo>
                  <a:pt x="159561" y="274729"/>
                  <a:pt x="161711" y="276906"/>
                  <a:pt x="161711" y="279446"/>
                </a:cubicBezTo>
                <a:cubicBezTo>
                  <a:pt x="161711" y="281986"/>
                  <a:pt x="159561" y="283800"/>
                  <a:pt x="157054" y="283800"/>
                </a:cubicBezTo>
                <a:cubicBezTo>
                  <a:pt x="135203" y="283438"/>
                  <a:pt x="114427" y="278358"/>
                  <a:pt x="95084" y="268198"/>
                </a:cubicBezTo>
                <a:cubicBezTo>
                  <a:pt x="92935" y="267109"/>
                  <a:pt x="92219" y="264206"/>
                  <a:pt x="93293" y="262029"/>
                </a:cubicBezTo>
                <a:cubicBezTo>
                  <a:pt x="94368" y="259852"/>
                  <a:pt x="97234" y="258763"/>
                  <a:pt x="99383" y="259852"/>
                </a:cubicBezTo>
                <a:close/>
                <a:moveTo>
                  <a:pt x="199193" y="259215"/>
                </a:moveTo>
                <a:cubicBezTo>
                  <a:pt x="196284" y="263942"/>
                  <a:pt x="192648" y="267578"/>
                  <a:pt x="187921" y="270487"/>
                </a:cubicBezTo>
                <a:cubicBezTo>
                  <a:pt x="192648" y="273396"/>
                  <a:pt x="196284" y="277033"/>
                  <a:pt x="199193" y="281396"/>
                </a:cubicBezTo>
                <a:cubicBezTo>
                  <a:pt x="202102" y="277033"/>
                  <a:pt x="205739" y="273396"/>
                  <a:pt x="210102" y="270487"/>
                </a:cubicBezTo>
                <a:cubicBezTo>
                  <a:pt x="205739" y="267578"/>
                  <a:pt x="202102" y="263942"/>
                  <a:pt x="199193" y="259215"/>
                </a:cubicBezTo>
                <a:close/>
                <a:moveTo>
                  <a:pt x="33926" y="250103"/>
                </a:moveTo>
                <a:lnTo>
                  <a:pt x="10827" y="273226"/>
                </a:lnTo>
                <a:cubicBezTo>
                  <a:pt x="9022" y="275032"/>
                  <a:pt x="9022" y="277923"/>
                  <a:pt x="10827" y="279729"/>
                </a:cubicBezTo>
                <a:lnTo>
                  <a:pt x="23459" y="292374"/>
                </a:lnTo>
                <a:cubicBezTo>
                  <a:pt x="24903" y="294181"/>
                  <a:pt x="27790" y="294181"/>
                  <a:pt x="29956" y="292374"/>
                </a:cubicBezTo>
                <a:lnTo>
                  <a:pt x="53055" y="269252"/>
                </a:lnTo>
                <a:lnTo>
                  <a:pt x="33926" y="250103"/>
                </a:lnTo>
                <a:close/>
                <a:moveTo>
                  <a:pt x="199193" y="238125"/>
                </a:moveTo>
                <a:cubicBezTo>
                  <a:pt x="201739" y="238125"/>
                  <a:pt x="203557" y="240307"/>
                  <a:pt x="203557" y="242852"/>
                </a:cubicBezTo>
                <a:cubicBezTo>
                  <a:pt x="203557" y="255579"/>
                  <a:pt x="214102" y="265760"/>
                  <a:pt x="226829" y="265760"/>
                </a:cubicBezTo>
                <a:cubicBezTo>
                  <a:pt x="229374" y="265760"/>
                  <a:pt x="231556" y="267942"/>
                  <a:pt x="231556" y="270487"/>
                </a:cubicBezTo>
                <a:cubicBezTo>
                  <a:pt x="231556" y="273033"/>
                  <a:pt x="229374" y="275214"/>
                  <a:pt x="226829" y="275214"/>
                </a:cubicBezTo>
                <a:cubicBezTo>
                  <a:pt x="214102" y="275214"/>
                  <a:pt x="203557" y="285396"/>
                  <a:pt x="203557" y="298123"/>
                </a:cubicBezTo>
                <a:cubicBezTo>
                  <a:pt x="203557" y="300668"/>
                  <a:pt x="201739" y="302850"/>
                  <a:pt x="199193" y="302850"/>
                </a:cubicBezTo>
                <a:cubicBezTo>
                  <a:pt x="196648" y="302850"/>
                  <a:pt x="194466" y="300668"/>
                  <a:pt x="194466" y="298123"/>
                </a:cubicBezTo>
                <a:cubicBezTo>
                  <a:pt x="194466" y="285396"/>
                  <a:pt x="184285" y="275214"/>
                  <a:pt x="171195" y="275214"/>
                </a:cubicBezTo>
                <a:cubicBezTo>
                  <a:pt x="169013" y="275214"/>
                  <a:pt x="166831" y="273033"/>
                  <a:pt x="166831" y="270487"/>
                </a:cubicBezTo>
                <a:cubicBezTo>
                  <a:pt x="166831" y="267942"/>
                  <a:pt x="169013" y="265760"/>
                  <a:pt x="171195" y="265760"/>
                </a:cubicBezTo>
                <a:cubicBezTo>
                  <a:pt x="184285" y="265760"/>
                  <a:pt x="194466" y="255579"/>
                  <a:pt x="194466" y="242852"/>
                </a:cubicBezTo>
                <a:cubicBezTo>
                  <a:pt x="194466" y="240307"/>
                  <a:pt x="196648" y="238125"/>
                  <a:pt x="199193" y="238125"/>
                </a:cubicBezTo>
                <a:close/>
                <a:moveTo>
                  <a:pt x="231331" y="197034"/>
                </a:moveTo>
                <a:cubicBezTo>
                  <a:pt x="233144" y="198452"/>
                  <a:pt x="233144" y="201287"/>
                  <a:pt x="231694" y="203058"/>
                </a:cubicBezTo>
                <a:cubicBezTo>
                  <a:pt x="213566" y="223256"/>
                  <a:pt x="187826" y="234595"/>
                  <a:pt x="160272" y="234595"/>
                </a:cubicBezTo>
                <a:cubicBezTo>
                  <a:pt x="150846" y="234595"/>
                  <a:pt x="141420" y="233178"/>
                  <a:pt x="132356" y="230698"/>
                </a:cubicBezTo>
                <a:cubicBezTo>
                  <a:pt x="130181" y="229635"/>
                  <a:pt x="128731" y="227154"/>
                  <a:pt x="129456" y="225028"/>
                </a:cubicBezTo>
                <a:cubicBezTo>
                  <a:pt x="130181" y="222548"/>
                  <a:pt x="132719" y="221130"/>
                  <a:pt x="135257" y="222193"/>
                </a:cubicBezTo>
                <a:cubicBezTo>
                  <a:pt x="143232" y="224319"/>
                  <a:pt x="151934" y="225737"/>
                  <a:pt x="160272" y="225737"/>
                </a:cubicBezTo>
                <a:cubicBezTo>
                  <a:pt x="184925" y="225737"/>
                  <a:pt x="208491" y="215106"/>
                  <a:pt x="224805" y="197389"/>
                </a:cubicBezTo>
                <a:cubicBezTo>
                  <a:pt x="226255" y="195263"/>
                  <a:pt x="229518" y="195263"/>
                  <a:pt x="231331" y="197034"/>
                </a:cubicBezTo>
                <a:close/>
                <a:moveTo>
                  <a:pt x="245595" y="157978"/>
                </a:moveTo>
                <a:cubicBezTo>
                  <a:pt x="242686" y="162342"/>
                  <a:pt x="238686" y="166342"/>
                  <a:pt x="234323" y="168887"/>
                </a:cubicBezTo>
                <a:cubicBezTo>
                  <a:pt x="238686" y="171796"/>
                  <a:pt x="242686" y="175432"/>
                  <a:pt x="245595" y="180159"/>
                </a:cubicBezTo>
                <a:cubicBezTo>
                  <a:pt x="247776" y="175432"/>
                  <a:pt x="251776" y="171796"/>
                  <a:pt x="256503" y="168887"/>
                </a:cubicBezTo>
                <a:cubicBezTo>
                  <a:pt x="251776" y="166342"/>
                  <a:pt x="247776" y="162342"/>
                  <a:pt x="245595" y="157978"/>
                </a:cubicBezTo>
                <a:close/>
                <a:moveTo>
                  <a:pt x="245595" y="136525"/>
                </a:moveTo>
                <a:cubicBezTo>
                  <a:pt x="247776" y="136525"/>
                  <a:pt x="249958" y="138706"/>
                  <a:pt x="249958" y="141252"/>
                </a:cubicBezTo>
                <a:cubicBezTo>
                  <a:pt x="249958" y="153979"/>
                  <a:pt x="260503" y="164523"/>
                  <a:pt x="273229" y="164523"/>
                </a:cubicBezTo>
                <a:cubicBezTo>
                  <a:pt x="275775" y="164523"/>
                  <a:pt x="277593" y="166705"/>
                  <a:pt x="277593" y="168887"/>
                </a:cubicBezTo>
                <a:cubicBezTo>
                  <a:pt x="277593" y="171432"/>
                  <a:pt x="275775" y="173614"/>
                  <a:pt x="273229" y="173614"/>
                </a:cubicBezTo>
                <a:cubicBezTo>
                  <a:pt x="260503" y="173614"/>
                  <a:pt x="249958" y="184159"/>
                  <a:pt x="249958" y="196886"/>
                </a:cubicBezTo>
                <a:cubicBezTo>
                  <a:pt x="249958" y="199431"/>
                  <a:pt x="247776" y="201249"/>
                  <a:pt x="245595" y="201249"/>
                </a:cubicBezTo>
                <a:cubicBezTo>
                  <a:pt x="243049" y="201249"/>
                  <a:pt x="240868" y="199431"/>
                  <a:pt x="240868" y="196886"/>
                </a:cubicBezTo>
                <a:cubicBezTo>
                  <a:pt x="240868" y="184159"/>
                  <a:pt x="230323" y="173614"/>
                  <a:pt x="217596" y="173614"/>
                </a:cubicBezTo>
                <a:cubicBezTo>
                  <a:pt x="215051" y="173614"/>
                  <a:pt x="212869" y="171432"/>
                  <a:pt x="212869" y="168887"/>
                </a:cubicBezTo>
                <a:cubicBezTo>
                  <a:pt x="212869" y="166705"/>
                  <a:pt x="215051" y="164523"/>
                  <a:pt x="217596" y="164523"/>
                </a:cubicBezTo>
                <a:cubicBezTo>
                  <a:pt x="230323" y="164523"/>
                  <a:pt x="240868" y="153979"/>
                  <a:pt x="240868" y="141252"/>
                </a:cubicBezTo>
                <a:cubicBezTo>
                  <a:pt x="240868" y="138706"/>
                  <a:pt x="243049" y="136525"/>
                  <a:pt x="245595" y="136525"/>
                </a:cubicBezTo>
                <a:close/>
                <a:moveTo>
                  <a:pt x="161092" y="120650"/>
                </a:moveTo>
                <a:cubicBezTo>
                  <a:pt x="172815" y="120650"/>
                  <a:pt x="182340" y="130175"/>
                  <a:pt x="182340" y="141898"/>
                </a:cubicBezTo>
                <a:cubicBezTo>
                  <a:pt x="182340" y="153621"/>
                  <a:pt x="172815" y="163146"/>
                  <a:pt x="161092" y="163146"/>
                </a:cubicBezTo>
                <a:cubicBezTo>
                  <a:pt x="149735" y="163146"/>
                  <a:pt x="139844" y="153621"/>
                  <a:pt x="139844" y="141898"/>
                </a:cubicBezTo>
                <a:cubicBezTo>
                  <a:pt x="139844" y="139334"/>
                  <a:pt x="142042" y="137502"/>
                  <a:pt x="144606" y="137502"/>
                </a:cubicBezTo>
                <a:cubicBezTo>
                  <a:pt x="147171" y="137502"/>
                  <a:pt x="149369" y="139334"/>
                  <a:pt x="149369" y="141898"/>
                </a:cubicBezTo>
                <a:cubicBezTo>
                  <a:pt x="149369" y="148492"/>
                  <a:pt x="154497" y="153988"/>
                  <a:pt x="161092" y="153988"/>
                </a:cubicBezTo>
                <a:cubicBezTo>
                  <a:pt x="167686" y="153988"/>
                  <a:pt x="173181" y="148492"/>
                  <a:pt x="173181" y="141898"/>
                </a:cubicBezTo>
                <a:cubicBezTo>
                  <a:pt x="173181" y="135304"/>
                  <a:pt x="167686" y="130175"/>
                  <a:pt x="161092" y="130175"/>
                </a:cubicBezTo>
                <a:cubicBezTo>
                  <a:pt x="158527" y="130175"/>
                  <a:pt x="156329" y="127977"/>
                  <a:pt x="156329" y="125412"/>
                </a:cubicBezTo>
                <a:cubicBezTo>
                  <a:pt x="156329" y="122848"/>
                  <a:pt x="158527" y="120650"/>
                  <a:pt x="161092" y="120650"/>
                </a:cubicBezTo>
                <a:close/>
                <a:moveTo>
                  <a:pt x="75090" y="114657"/>
                </a:moveTo>
                <a:cubicBezTo>
                  <a:pt x="77722" y="115371"/>
                  <a:pt x="79226" y="117872"/>
                  <a:pt x="78850" y="120372"/>
                </a:cubicBezTo>
                <a:cubicBezTo>
                  <a:pt x="76970" y="126801"/>
                  <a:pt x="76218" y="133588"/>
                  <a:pt x="76218" y="140374"/>
                </a:cubicBezTo>
                <a:cubicBezTo>
                  <a:pt x="76218" y="148947"/>
                  <a:pt x="77346" y="157519"/>
                  <a:pt x="79978" y="165378"/>
                </a:cubicBezTo>
                <a:cubicBezTo>
                  <a:pt x="80730" y="167521"/>
                  <a:pt x="79226" y="170021"/>
                  <a:pt x="76970" y="171093"/>
                </a:cubicBezTo>
                <a:cubicBezTo>
                  <a:pt x="76218" y="171093"/>
                  <a:pt x="75842" y="171093"/>
                  <a:pt x="75466" y="171093"/>
                </a:cubicBezTo>
                <a:cubicBezTo>
                  <a:pt x="73586" y="171093"/>
                  <a:pt x="71330" y="170021"/>
                  <a:pt x="70954" y="167878"/>
                </a:cubicBezTo>
                <a:cubicBezTo>
                  <a:pt x="67947" y="158948"/>
                  <a:pt x="66819" y="149661"/>
                  <a:pt x="66819" y="140374"/>
                </a:cubicBezTo>
                <a:cubicBezTo>
                  <a:pt x="66819" y="132874"/>
                  <a:pt x="67571" y="125373"/>
                  <a:pt x="69451" y="118229"/>
                </a:cubicBezTo>
                <a:cubicBezTo>
                  <a:pt x="70203" y="115729"/>
                  <a:pt x="72458" y="114300"/>
                  <a:pt x="75090" y="114657"/>
                </a:cubicBezTo>
                <a:close/>
                <a:moveTo>
                  <a:pt x="155917" y="104502"/>
                </a:moveTo>
                <a:cubicBezTo>
                  <a:pt x="141119" y="106308"/>
                  <a:pt x="128848" y="117508"/>
                  <a:pt x="124878" y="131960"/>
                </a:cubicBezTo>
                <a:cubicBezTo>
                  <a:pt x="123073" y="137741"/>
                  <a:pt x="123073" y="144244"/>
                  <a:pt x="124517" y="150024"/>
                </a:cubicBezTo>
                <a:cubicBezTo>
                  <a:pt x="125599" y="154721"/>
                  <a:pt x="124156" y="159779"/>
                  <a:pt x="120547" y="163031"/>
                </a:cubicBezTo>
                <a:lnTo>
                  <a:pt x="40422" y="243600"/>
                </a:lnTo>
                <a:lnTo>
                  <a:pt x="59551" y="262748"/>
                </a:lnTo>
                <a:lnTo>
                  <a:pt x="140036" y="182180"/>
                </a:lnTo>
                <a:cubicBezTo>
                  <a:pt x="143285" y="178928"/>
                  <a:pt x="148337" y="177483"/>
                  <a:pt x="152668" y="178567"/>
                </a:cubicBezTo>
                <a:cubicBezTo>
                  <a:pt x="158804" y="180012"/>
                  <a:pt x="164940" y="179651"/>
                  <a:pt x="171076" y="178205"/>
                </a:cubicBezTo>
                <a:cubicBezTo>
                  <a:pt x="185152" y="174231"/>
                  <a:pt x="196340" y="161586"/>
                  <a:pt x="198145" y="147134"/>
                </a:cubicBezTo>
                <a:cubicBezTo>
                  <a:pt x="199949" y="135211"/>
                  <a:pt x="195979" y="123650"/>
                  <a:pt x="187678" y="115340"/>
                </a:cubicBezTo>
                <a:cubicBezTo>
                  <a:pt x="179377" y="107031"/>
                  <a:pt x="167828" y="102695"/>
                  <a:pt x="155917" y="104502"/>
                </a:cubicBezTo>
                <a:close/>
                <a:moveTo>
                  <a:pt x="154473" y="95469"/>
                </a:moveTo>
                <a:cubicBezTo>
                  <a:pt x="169271" y="93663"/>
                  <a:pt x="183708" y="97998"/>
                  <a:pt x="194175" y="108837"/>
                </a:cubicBezTo>
                <a:cubicBezTo>
                  <a:pt x="204641" y="119315"/>
                  <a:pt x="209333" y="133766"/>
                  <a:pt x="207168" y="148579"/>
                </a:cubicBezTo>
                <a:cubicBezTo>
                  <a:pt x="205002" y="166644"/>
                  <a:pt x="191287" y="181818"/>
                  <a:pt x="173241" y="186876"/>
                </a:cubicBezTo>
                <a:cubicBezTo>
                  <a:pt x="166022" y="189044"/>
                  <a:pt x="158443" y="189044"/>
                  <a:pt x="150864" y="187599"/>
                </a:cubicBezTo>
                <a:cubicBezTo>
                  <a:pt x="149059" y="187238"/>
                  <a:pt x="147616" y="187599"/>
                  <a:pt x="146533" y="188683"/>
                </a:cubicBezTo>
                <a:lnTo>
                  <a:pt x="36452" y="298878"/>
                </a:lnTo>
                <a:cubicBezTo>
                  <a:pt x="33926" y="301407"/>
                  <a:pt x="30317" y="302852"/>
                  <a:pt x="26707" y="302852"/>
                </a:cubicBezTo>
                <a:cubicBezTo>
                  <a:pt x="23098" y="302852"/>
                  <a:pt x="19489" y="301407"/>
                  <a:pt x="16602" y="298878"/>
                </a:cubicBezTo>
                <a:lnTo>
                  <a:pt x="4330" y="286232"/>
                </a:lnTo>
                <a:cubicBezTo>
                  <a:pt x="-1444" y="280813"/>
                  <a:pt x="-1444" y="272142"/>
                  <a:pt x="4330" y="266723"/>
                </a:cubicBezTo>
                <a:lnTo>
                  <a:pt x="114411" y="156528"/>
                </a:lnTo>
                <a:cubicBezTo>
                  <a:pt x="115133" y="155444"/>
                  <a:pt x="115855" y="153637"/>
                  <a:pt x="115494" y="152192"/>
                </a:cubicBezTo>
                <a:cubicBezTo>
                  <a:pt x="113689" y="144605"/>
                  <a:pt x="113689" y="137018"/>
                  <a:pt x="115855" y="129431"/>
                </a:cubicBezTo>
                <a:cubicBezTo>
                  <a:pt x="120908" y="111727"/>
                  <a:pt x="136427" y="97998"/>
                  <a:pt x="154473" y="95469"/>
                </a:cubicBezTo>
                <a:close/>
                <a:moveTo>
                  <a:pt x="285730" y="83270"/>
                </a:moveTo>
                <a:cubicBezTo>
                  <a:pt x="288248" y="82550"/>
                  <a:pt x="290766" y="83270"/>
                  <a:pt x="291845" y="85792"/>
                </a:cubicBezTo>
                <a:cubicBezTo>
                  <a:pt x="299399" y="103803"/>
                  <a:pt x="302997" y="122174"/>
                  <a:pt x="302997" y="141265"/>
                </a:cubicBezTo>
                <a:cubicBezTo>
                  <a:pt x="302997" y="189894"/>
                  <a:pt x="278895" y="234201"/>
                  <a:pt x="238245" y="260858"/>
                </a:cubicBezTo>
                <a:cubicBezTo>
                  <a:pt x="237166" y="261218"/>
                  <a:pt x="236447" y="261578"/>
                  <a:pt x="235727" y="261578"/>
                </a:cubicBezTo>
                <a:cubicBezTo>
                  <a:pt x="233929" y="261578"/>
                  <a:pt x="232490" y="260858"/>
                  <a:pt x="231770" y="259417"/>
                </a:cubicBezTo>
                <a:cubicBezTo>
                  <a:pt x="230331" y="257255"/>
                  <a:pt x="231051" y="254374"/>
                  <a:pt x="233209" y="252933"/>
                </a:cubicBezTo>
                <a:cubicBezTo>
                  <a:pt x="271340" y="228438"/>
                  <a:pt x="294003" y="186652"/>
                  <a:pt x="294003" y="141265"/>
                </a:cubicBezTo>
                <a:cubicBezTo>
                  <a:pt x="294003" y="123614"/>
                  <a:pt x="290406" y="105964"/>
                  <a:pt x="283571" y="89394"/>
                </a:cubicBezTo>
                <a:cubicBezTo>
                  <a:pt x="282492" y="86872"/>
                  <a:pt x="283571" y="84711"/>
                  <a:pt x="285730" y="83270"/>
                </a:cubicBezTo>
                <a:close/>
                <a:moveTo>
                  <a:pt x="90019" y="78484"/>
                </a:moveTo>
                <a:cubicBezTo>
                  <a:pt x="87110" y="82823"/>
                  <a:pt x="83474" y="86801"/>
                  <a:pt x="78747" y="89694"/>
                </a:cubicBezTo>
                <a:cubicBezTo>
                  <a:pt x="83474" y="92225"/>
                  <a:pt x="87110" y="96203"/>
                  <a:pt x="90019" y="100542"/>
                </a:cubicBezTo>
                <a:cubicBezTo>
                  <a:pt x="92564" y="96203"/>
                  <a:pt x="96201" y="92225"/>
                  <a:pt x="100927" y="89694"/>
                </a:cubicBezTo>
                <a:cubicBezTo>
                  <a:pt x="96201" y="86801"/>
                  <a:pt x="92564" y="82823"/>
                  <a:pt x="90019" y="78484"/>
                </a:cubicBezTo>
                <a:close/>
                <a:moveTo>
                  <a:pt x="90019" y="57150"/>
                </a:moveTo>
                <a:cubicBezTo>
                  <a:pt x="92564" y="57150"/>
                  <a:pt x="94382" y="59319"/>
                  <a:pt x="94382" y="61851"/>
                </a:cubicBezTo>
                <a:cubicBezTo>
                  <a:pt x="94382" y="74507"/>
                  <a:pt x="104927" y="84993"/>
                  <a:pt x="117654" y="84993"/>
                </a:cubicBezTo>
                <a:cubicBezTo>
                  <a:pt x="120199" y="84993"/>
                  <a:pt x="122017" y="86801"/>
                  <a:pt x="122017" y="89694"/>
                </a:cubicBezTo>
                <a:cubicBezTo>
                  <a:pt x="122017" y="91863"/>
                  <a:pt x="120199" y="94033"/>
                  <a:pt x="117654" y="94033"/>
                </a:cubicBezTo>
                <a:cubicBezTo>
                  <a:pt x="104927" y="94033"/>
                  <a:pt x="94382" y="104519"/>
                  <a:pt x="94382" y="117175"/>
                </a:cubicBezTo>
                <a:cubicBezTo>
                  <a:pt x="94382" y="119707"/>
                  <a:pt x="92564" y="121876"/>
                  <a:pt x="90019" y="121876"/>
                </a:cubicBezTo>
                <a:cubicBezTo>
                  <a:pt x="87474" y="121876"/>
                  <a:pt x="85292" y="119707"/>
                  <a:pt x="85292" y="117175"/>
                </a:cubicBezTo>
                <a:cubicBezTo>
                  <a:pt x="85292" y="104519"/>
                  <a:pt x="74747" y="94033"/>
                  <a:pt x="62384" y="94033"/>
                </a:cubicBezTo>
                <a:cubicBezTo>
                  <a:pt x="59475" y="94033"/>
                  <a:pt x="57294" y="91863"/>
                  <a:pt x="57294" y="89694"/>
                </a:cubicBezTo>
                <a:cubicBezTo>
                  <a:pt x="57294" y="86801"/>
                  <a:pt x="59475" y="84993"/>
                  <a:pt x="62384" y="84993"/>
                </a:cubicBezTo>
                <a:cubicBezTo>
                  <a:pt x="74747" y="84993"/>
                  <a:pt x="85292" y="74507"/>
                  <a:pt x="85292" y="61851"/>
                </a:cubicBezTo>
                <a:cubicBezTo>
                  <a:pt x="85292" y="59319"/>
                  <a:pt x="87474" y="57150"/>
                  <a:pt x="90019" y="57150"/>
                </a:cubicBezTo>
                <a:close/>
                <a:moveTo>
                  <a:pt x="160844" y="47625"/>
                </a:moveTo>
                <a:cubicBezTo>
                  <a:pt x="206418" y="47625"/>
                  <a:pt x="245173" y="79787"/>
                  <a:pt x="253427" y="124457"/>
                </a:cubicBezTo>
                <a:cubicBezTo>
                  <a:pt x="253785" y="126959"/>
                  <a:pt x="252350" y="129460"/>
                  <a:pt x="249838" y="129817"/>
                </a:cubicBezTo>
                <a:cubicBezTo>
                  <a:pt x="249479" y="129817"/>
                  <a:pt x="249120" y="129817"/>
                  <a:pt x="248762" y="129817"/>
                </a:cubicBezTo>
                <a:cubicBezTo>
                  <a:pt x="246608" y="129817"/>
                  <a:pt x="244814" y="128031"/>
                  <a:pt x="244455" y="126244"/>
                </a:cubicBezTo>
                <a:cubicBezTo>
                  <a:pt x="236920" y="86220"/>
                  <a:pt x="201753" y="56916"/>
                  <a:pt x="160844" y="56916"/>
                </a:cubicBezTo>
                <a:cubicBezTo>
                  <a:pt x="145055" y="56916"/>
                  <a:pt x="129266" y="61204"/>
                  <a:pt x="115988" y="69781"/>
                </a:cubicBezTo>
                <a:cubicBezTo>
                  <a:pt x="113835" y="71210"/>
                  <a:pt x="110965" y="70496"/>
                  <a:pt x="109529" y="68352"/>
                </a:cubicBezTo>
                <a:cubicBezTo>
                  <a:pt x="108094" y="66207"/>
                  <a:pt x="108811" y="63349"/>
                  <a:pt x="110965" y="61919"/>
                </a:cubicBezTo>
                <a:cubicBezTo>
                  <a:pt x="126036" y="52628"/>
                  <a:pt x="143261" y="47625"/>
                  <a:pt x="160844" y="47625"/>
                </a:cubicBezTo>
                <a:close/>
                <a:moveTo>
                  <a:pt x="262696" y="37481"/>
                </a:moveTo>
                <a:cubicBezTo>
                  <a:pt x="259111" y="43904"/>
                  <a:pt x="253376" y="49613"/>
                  <a:pt x="246923" y="53181"/>
                </a:cubicBezTo>
                <a:cubicBezTo>
                  <a:pt x="253376" y="56749"/>
                  <a:pt x="259111" y="62102"/>
                  <a:pt x="262696" y="68881"/>
                </a:cubicBezTo>
                <a:cubicBezTo>
                  <a:pt x="266281" y="62102"/>
                  <a:pt x="272016" y="56749"/>
                  <a:pt x="278469" y="53181"/>
                </a:cubicBezTo>
                <a:cubicBezTo>
                  <a:pt x="272016" y="49613"/>
                  <a:pt x="266281" y="43904"/>
                  <a:pt x="262696" y="37481"/>
                </a:cubicBezTo>
                <a:close/>
                <a:moveTo>
                  <a:pt x="262696" y="14288"/>
                </a:moveTo>
                <a:cubicBezTo>
                  <a:pt x="265205" y="14288"/>
                  <a:pt x="267356" y="16429"/>
                  <a:pt x="267356" y="18926"/>
                </a:cubicBezTo>
                <a:cubicBezTo>
                  <a:pt x="267356" y="35340"/>
                  <a:pt x="280620" y="48543"/>
                  <a:pt x="296751" y="48543"/>
                </a:cubicBezTo>
                <a:cubicBezTo>
                  <a:pt x="299618" y="48543"/>
                  <a:pt x="301411" y="50684"/>
                  <a:pt x="301411" y="53181"/>
                </a:cubicBezTo>
                <a:cubicBezTo>
                  <a:pt x="301411" y="55679"/>
                  <a:pt x="299618" y="57463"/>
                  <a:pt x="296751" y="57463"/>
                </a:cubicBezTo>
                <a:cubicBezTo>
                  <a:pt x="280620" y="57463"/>
                  <a:pt x="267356" y="71022"/>
                  <a:pt x="267356" y="87079"/>
                </a:cubicBezTo>
                <a:cubicBezTo>
                  <a:pt x="267356" y="89577"/>
                  <a:pt x="265205" y="91718"/>
                  <a:pt x="262696" y="91718"/>
                </a:cubicBezTo>
                <a:cubicBezTo>
                  <a:pt x="260187" y="91718"/>
                  <a:pt x="258394" y="89577"/>
                  <a:pt x="258394" y="87079"/>
                </a:cubicBezTo>
                <a:cubicBezTo>
                  <a:pt x="258394" y="71022"/>
                  <a:pt x="245131" y="57463"/>
                  <a:pt x="228641" y="57463"/>
                </a:cubicBezTo>
                <a:cubicBezTo>
                  <a:pt x="226132" y="57463"/>
                  <a:pt x="223981" y="55679"/>
                  <a:pt x="223981" y="53181"/>
                </a:cubicBezTo>
                <a:cubicBezTo>
                  <a:pt x="223981" y="50684"/>
                  <a:pt x="226132" y="48543"/>
                  <a:pt x="228641" y="48543"/>
                </a:cubicBezTo>
                <a:cubicBezTo>
                  <a:pt x="245131" y="48543"/>
                  <a:pt x="258394" y="35340"/>
                  <a:pt x="258394" y="18926"/>
                </a:cubicBezTo>
                <a:cubicBezTo>
                  <a:pt x="258394" y="16429"/>
                  <a:pt x="260187" y="14288"/>
                  <a:pt x="262696" y="14288"/>
                </a:cubicBezTo>
                <a:close/>
                <a:moveTo>
                  <a:pt x="161486" y="0"/>
                </a:moveTo>
                <a:cubicBezTo>
                  <a:pt x="188212" y="0"/>
                  <a:pt x="214215" y="7561"/>
                  <a:pt x="236606" y="21603"/>
                </a:cubicBezTo>
                <a:cubicBezTo>
                  <a:pt x="238773" y="22683"/>
                  <a:pt x="239495" y="25563"/>
                  <a:pt x="238050" y="27724"/>
                </a:cubicBezTo>
                <a:cubicBezTo>
                  <a:pt x="236967" y="29884"/>
                  <a:pt x="234078" y="30604"/>
                  <a:pt x="231911" y="29164"/>
                </a:cubicBezTo>
                <a:cubicBezTo>
                  <a:pt x="210964" y="16202"/>
                  <a:pt x="186406" y="9361"/>
                  <a:pt x="161486" y="9361"/>
                </a:cubicBezTo>
                <a:cubicBezTo>
                  <a:pt x="88173" y="9361"/>
                  <a:pt x="28222" y="68770"/>
                  <a:pt x="28222" y="141860"/>
                </a:cubicBezTo>
                <a:cubicBezTo>
                  <a:pt x="28222" y="163463"/>
                  <a:pt x="33279" y="183626"/>
                  <a:pt x="43030" y="202709"/>
                </a:cubicBezTo>
                <a:cubicBezTo>
                  <a:pt x="44474" y="204869"/>
                  <a:pt x="43391" y="207750"/>
                  <a:pt x="41224" y="208470"/>
                </a:cubicBezTo>
                <a:cubicBezTo>
                  <a:pt x="40502" y="209190"/>
                  <a:pt x="39779" y="209190"/>
                  <a:pt x="39057" y="209190"/>
                </a:cubicBezTo>
                <a:cubicBezTo>
                  <a:pt x="37251" y="209190"/>
                  <a:pt x="35807" y="208470"/>
                  <a:pt x="35084" y="206669"/>
                </a:cubicBezTo>
                <a:cubicBezTo>
                  <a:pt x="24611" y="186506"/>
                  <a:pt x="19194" y="164903"/>
                  <a:pt x="19194" y="141860"/>
                </a:cubicBezTo>
                <a:cubicBezTo>
                  <a:pt x="19194" y="63729"/>
                  <a:pt x="83117" y="0"/>
                  <a:pt x="1614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E428096-3BEF-2B44-A4D3-C134FD627D4A}"/>
              </a:ext>
            </a:extLst>
          </p:cNvPr>
          <p:cNvSpPr txBox="1">
            <a:spLocks/>
          </p:cNvSpPr>
          <p:nvPr/>
        </p:nvSpPr>
        <p:spPr>
          <a:xfrm>
            <a:off x="1464724" y="403219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61F73E-12F4-034B-AB4B-58337F79C38F}"/>
              </a:ext>
            </a:extLst>
          </p:cNvPr>
          <p:cNvSpPr txBox="1"/>
          <p:nvPr/>
        </p:nvSpPr>
        <p:spPr>
          <a:xfrm>
            <a:off x="1476755" y="338597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17D46C03-129C-A346-A390-992B140B6DB5}"/>
              </a:ext>
            </a:extLst>
          </p:cNvPr>
          <p:cNvSpPr txBox="1">
            <a:spLocks/>
          </p:cNvSpPr>
          <p:nvPr/>
        </p:nvSpPr>
        <p:spPr>
          <a:xfrm>
            <a:off x="1464724" y="727776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CA4A4AD-F4A2-ED4D-BD88-77F1F5B8281C}"/>
              </a:ext>
            </a:extLst>
          </p:cNvPr>
          <p:cNvSpPr txBox="1"/>
          <p:nvPr/>
        </p:nvSpPr>
        <p:spPr>
          <a:xfrm>
            <a:off x="1476755" y="663155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05B11116-CFF8-ED4C-A218-270F12542CA2}"/>
              </a:ext>
            </a:extLst>
          </p:cNvPr>
          <p:cNvSpPr txBox="1">
            <a:spLocks/>
          </p:cNvSpPr>
          <p:nvPr/>
        </p:nvSpPr>
        <p:spPr>
          <a:xfrm>
            <a:off x="1464724" y="1055375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FD565B8-F0FA-C741-91F6-C36D83ACD222}"/>
              </a:ext>
            </a:extLst>
          </p:cNvPr>
          <p:cNvSpPr txBox="1"/>
          <p:nvPr/>
        </p:nvSpPr>
        <p:spPr>
          <a:xfrm>
            <a:off x="1476755" y="990754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90DC0A1-CD4B-E443-9957-87F5E75381BB}"/>
              </a:ext>
            </a:extLst>
          </p:cNvPr>
          <p:cNvSpPr txBox="1">
            <a:spLocks/>
          </p:cNvSpPr>
          <p:nvPr/>
        </p:nvSpPr>
        <p:spPr>
          <a:xfrm>
            <a:off x="7309555" y="403219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73888A6-1D3A-6C47-B48E-77269B0C4065}"/>
              </a:ext>
            </a:extLst>
          </p:cNvPr>
          <p:cNvSpPr txBox="1"/>
          <p:nvPr/>
        </p:nvSpPr>
        <p:spPr>
          <a:xfrm>
            <a:off x="7321586" y="338597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C4739117-2B6C-4540-AF7E-EE77C0193844}"/>
              </a:ext>
            </a:extLst>
          </p:cNvPr>
          <p:cNvSpPr txBox="1">
            <a:spLocks/>
          </p:cNvSpPr>
          <p:nvPr/>
        </p:nvSpPr>
        <p:spPr>
          <a:xfrm>
            <a:off x="7309555" y="727776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5107F3B-4EED-514D-9C49-9C60997CB87B}"/>
              </a:ext>
            </a:extLst>
          </p:cNvPr>
          <p:cNvSpPr txBox="1"/>
          <p:nvPr/>
        </p:nvSpPr>
        <p:spPr>
          <a:xfrm>
            <a:off x="7321586" y="663155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C6033A8E-8955-094F-BB22-CBE2B349B4A7}"/>
              </a:ext>
            </a:extLst>
          </p:cNvPr>
          <p:cNvSpPr txBox="1">
            <a:spLocks/>
          </p:cNvSpPr>
          <p:nvPr/>
        </p:nvSpPr>
        <p:spPr>
          <a:xfrm>
            <a:off x="7309555" y="1055375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10D0F45-D482-6A49-B07D-B830DCF784BA}"/>
              </a:ext>
            </a:extLst>
          </p:cNvPr>
          <p:cNvSpPr txBox="1"/>
          <p:nvPr/>
        </p:nvSpPr>
        <p:spPr>
          <a:xfrm>
            <a:off x="7321586" y="990754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598702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FAEB0BD9-B9BE-2446-A46D-205CD9C6C99A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315D11-1E17-3E42-A3F6-512EA45FC9F1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22" name="Фигура">
            <a:extLst>
              <a:ext uri="{FF2B5EF4-FFF2-40B4-BE49-F238E27FC236}">
                <a16:creationId xmlns:a16="http://schemas.microsoft.com/office/drawing/2014/main" id="{0EE91A9B-13DF-F942-8816-E9F2944F4342}"/>
              </a:ext>
            </a:extLst>
          </p:cNvPr>
          <p:cNvSpPr/>
          <p:nvPr/>
        </p:nvSpPr>
        <p:spPr bwMode="auto">
          <a:xfrm>
            <a:off x="1851405" y="2973206"/>
            <a:ext cx="4434926" cy="3968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35" extrusionOk="0">
                <a:moveTo>
                  <a:pt x="20269" y="22"/>
                </a:moveTo>
                <a:cubicBezTo>
                  <a:pt x="20667" y="-65"/>
                  <a:pt x="21075" y="107"/>
                  <a:pt x="21322" y="466"/>
                </a:cubicBezTo>
                <a:cubicBezTo>
                  <a:pt x="21492" y="714"/>
                  <a:pt x="21566" y="1028"/>
                  <a:pt x="21527" y="1338"/>
                </a:cubicBezTo>
                <a:lnTo>
                  <a:pt x="21527" y="12909"/>
                </a:lnTo>
                <a:lnTo>
                  <a:pt x="10833" y="21535"/>
                </a:lnTo>
                <a:lnTo>
                  <a:pt x="764" y="18139"/>
                </a:lnTo>
                <a:cubicBezTo>
                  <a:pt x="485" y="18074"/>
                  <a:pt x="246" y="17874"/>
                  <a:pt x="112" y="17592"/>
                </a:cubicBezTo>
                <a:cubicBezTo>
                  <a:pt x="-12" y="17331"/>
                  <a:pt x="-34" y="17024"/>
                  <a:pt x="52" y="16744"/>
                </a:cubicBezTo>
                <a:cubicBezTo>
                  <a:pt x="1773" y="12106"/>
                  <a:pt x="4604" y="8088"/>
                  <a:pt x="8236" y="5131"/>
                </a:cubicBezTo>
                <a:cubicBezTo>
                  <a:pt x="11766" y="2257"/>
                  <a:pt x="15921" y="493"/>
                  <a:pt x="20269" y="2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23" name="Фигура">
            <a:extLst>
              <a:ext uri="{FF2B5EF4-FFF2-40B4-BE49-F238E27FC236}">
                <a16:creationId xmlns:a16="http://schemas.microsoft.com/office/drawing/2014/main" id="{6F1F1995-1B30-114E-B923-E04EAEFCAE6A}"/>
              </a:ext>
            </a:extLst>
          </p:cNvPr>
          <p:cNvSpPr>
            <a:spLocks/>
          </p:cNvSpPr>
          <p:nvPr/>
        </p:nvSpPr>
        <p:spPr bwMode="auto">
          <a:xfrm>
            <a:off x="6564105" y="2969801"/>
            <a:ext cx="4430864" cy="3974087"/>
          </a:xfrm>
          <a:custGeom>
            <a:avLst/>
            <a:gdLst>
              <a:gd name="T0" fmla="*/ 2065800 w 21537"/>
              <a:gd name="T1" fmla="*/ 1852735 h 21535"/>
              <a:gd name="T2" fmla="*/ 2065800 w 21537"/>
              <a:gd name="T3" fmla="*/ 1852735 h 21535"/>
              <a:gd name="T4" fmla="*/ 2065800 w 21537"/>
              <a:gd name="T5" fmla="*/ 1852735 h 21535"/>
              <a:gd name="T6" fmla="*/ 2065800 w 21537"/>
              <a:gd name="T7" fmla="*/ 1852735 h 21535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37" h="21535" extrusionOk="0">
                <a:moveTo>
                  <a:pt x="1268" y="22"/>
                </a:moveTo>
                <a:cubicBezTo>
                  <a:pt x="870" y="-65"/>
                  <a:pt x="462" y="107"/>
                  <a:pt x="215" y="466"/>
                </a:cubicBezTo>
                <a:cubicBezTo>
                  <a:pt x="45" y="714"/>
                  <a:pt x="-29" y="1028"/>
                  <a:pt x="10" y="1338"/>
                </a:cubicBezTo>
                <a:lnTo>
                  <a:pt x="10" y="12909"/>
                </a:lnTo>
                <a:lnTo>
                  <a:pt x="10704" y="21535"/>
                </a:lnTo>
                <a:lnTo>
                  <a:pt x="20773" y="18139"/>
                </a:lnTo>
                <a:cubicBezTo>
                  <a:pt x="21052" y="18074"/>
                  <a:pt x="21291" y="17874"/>
                  <a:pt x="21425" y="17592"/>
                </a:cubicBezTo>
                <a:cubicBezTo>
                  <a:pt x="21549" y="17331"/>
                  <a:pt x="21571" y="17024"/>
                  <a:pt x="21485" y="16744"/>
                </a:cubicBezTo>
                <a:cubicBezTo>
                  <a:pt x="19764" y="12106"/>
                  <a:pt x="16933" y="8088"/>
                  <a:pt x="13301" y="5131"/>
                </a:cubicBezTo>
                <a:cubicBezTo>
                  <a:pt x="9771" y="2257"/>
                  <a:pt x="5616" y="493"/>
                  <a:pt x="1268" y="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4" name="Фигура">
            <a:extLst>
              <a:ext uri="{FF2B5EF4-FFF2-40B4-BE49-F238E27FC236}">
                <a16:creationId xmlns:a16="http://schemas.microsoft.com/office/drawing/2014/main" id="{98AC7B13-1603-B84D-A1CF-FD919CA535F5}"/>
              </a:ext>
            </a:extLst>
          </p:cNvPr>
          <p:cNvSpPr/>
          <p:nvPr/>
        </p:nvSpPr>
        <p:spPr bwMode="auto">
          <a:xfrm>
            <a:off x="1542145" y="6556310"/>
            <a:ext cx="3290869" cy="513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41" h="21525" extrusionOk="0">
                <a:moveTo>
                  <a:pt x="15783" y="2999"/>
                </a:moveTo>
                <a:lnTo>
                  <a:pt x="2517" y="69"/>
                </a:lnTo>
                <a:cubicBezTo>
                  <a:pt x="2166" y="-36"/>
                  <a:pt x="1758" y="-20"/>
                  <a:pt x="1428" y="110"/>
                </a:cubicBezTo>
                <a:cubicBezTo>
                  <a:pt x="1175" y="211"/>
                  <a:pt x="991" y="371"/>
                  <a:pt x="915" y="558"/>
                </a:cubicBezTo>
                <a:cubicBezTo>
                  <a:pt x="-459" y="4227"/>
                  <a:pt x="-283" y="8070"/>
                  <a:pt x="1424" y="11678"/>
                </a:cubicBezTo>
                <a:cubicBezTo>
                  <a:pt x="3187" y="15403"/>
                  <a:pt x="6510" y="18732"/>
                  <a:pt x="11019" y="21291"/>
                </a:cubicBezTo>
                <a:cubicBezTo>
                  <a:pt x="11327" y="21483"/>
                  <a:pt x="11761" y="21564"/>
                  <a:pt x="12179" y="21506"/>
                </a:cubicBezTo>
                <a:cubicBezTo>
                  <a:pt x="12481" y="21464"/>
                  <a:pt x="12749" y="21352"/>
                  <a:pt x="12933" y="21191"/>
                </a:cubicBezTo>
                <a:lnTo>
                  <a:pt x="21141" y="13551"/>
                </a:lnTo>
                <a:lnTo>
                  <a:pt x="15783" y="2999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25" name="Фигура">
            <a:extLst>
              <a:ext uri="{FF2B5EF4-FFF2-40B4-BE49-F238E27FC236}">
                <a16:creationId xmlns:a16="http://schemas.microsoft.com/office/drawing/2014/main" id="{C37C5BD9-2208-0146-A0D3-913A3D6593E9}"/>
              </a:ext>
            </a:extLst>
          </p:cNvPr>
          <p:cNvSpPr>
            <a:spLocks/>
          </p:cNvSpPr>
          <p:nvPr/>
        </p:nvSpPr>
        <p:spPr bwMode="auto">
          <a:xfrm>
            <a:off x="8016030" y="6551466"/>
            <a:ext cx="3298311" cy="5146444"/>
          </a:xfrm>
          <a:custGeom>
            <a:avLst/>
            <a:gdLst>
              <a:gd name="T0" fmla="*/ 1537770 w 21141"/>
              <a:gd name="T1" fmla="*/ 2399292 h 21525"/>
              <a:gd name="T2" fmla="*/ 1537770 w 21141"/>
              <a:gd name="T3" fmla="*/ 2399292 h 21525"/>
              <a:gd name="T4" fmla="*/ 1537770 w 21141"/>
              <a:gd name="T5" fmla="*/ 2399292 h 21525"/>
              <a:gd name="T6" fmla="*/ 1537770 w 21141"/>
              <a:gd name="T7" fmla="*/ 2399292 h 21525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41" h="21525" extrusionOk="0">
                <a:moveTo>
                  <a:pt x="5358" y="2999"/>
                </a:moveTo>
                <a:lnTo>
                  <a:pt x="18624" y="69"/>
                </a:lnTo>
                <a:cubicBezTo>
                  <a:pt x="18975" y="-36"/>
                  <a:pt x="19383" y="-20"/>
                  <a:pt x="19713" y="110"/>
                </a:cubicBezTo>
                <a:cubicBezTo>
                  <a:pt x="19966" y="211"/>
                  <a:pt x="20150" y="371"/>
                  <a:pt x="20226" y="558"/>
                </a:cubicBezTo>
                <a:cubicBezTo>
                  <a:pt x="21600" y="4227"/>
                  <a:pt x="21424" y="8070"/>
                  <a:pt x="19717" y="11678"/>
                </a:cubicBezTo>
                <a:cubicBezTo>
                  <a:pt x="17954" y="15403"/>
                  <a:pt x="14631" y="18732"/>
                  <a:pt x="10122" y="21291"/>
                </a:cubicBezTo>
                <a:cubicBezTo>
                  <a:pt x="9814" y="21483"/>
                  <a:pt x="9380" y="21564"/>
                  <a:pt x="8962" y="21506"/>
                </a:cubicBezTo>
                <a:cubicBezTo>
                  <a:pt x="8660" y="21464"/>
                  <a:pt x="8392" y="21352"/>
                  <a:pt x="8208" y="21191"/>
                </a:cubicBezTo>
                <a:lnTo>
                  <a:pt x="0" y="13551"/>
                </a:lnTo>
                <a:lnTo>
                  <a:pt x="5358" y="29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6" name="Фигура">
            <a:extLst>
              <a:ext uri="{FF2B5EF4-FFF2-40B4-BE49-F238E27FC236}">
                <a16:creationId xmlns:a16="http://schemas.microsoft.com/office/drawing/2014/main" id="{DB5C63A7-4B29-194A-AC99-4893BF224765}"/>
              </a:ext>
            </a:extLst>
          </p:cNvPr>
          <p:cNvSpPr/>
          <p:nvPr/>
        </p:nvSpPr>
        <p:spPr bwMode="auto">
          <a:xfrm>
            <a:off x="3796211" y="10039557"/>
            <a:ext cx="5328721" cy="2778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520" extrusionOk="0">
                <a:moveTo>
                  <a:pt x="407" y="15716"/>
                </a:moveTo>
                <a:cubicBezTo>
                  <a:pt x="208" y="15427"/>
                  <a:pt x="70" y="15008"/>
                  <a:pt x="21" y="14538"/>
                </a:cubicBezTo>
                <a:cubicBezTo>
                  <a:pt x="-31" y="14048"/>
                  <a:pt x="17" y="13538"/>
                  <a:pt x="154" y="13113"/>
                </a:cubicBezTo>
                <a:lnTo>
                  <a:pt x="5162" y="0"/>
                </a:lnTo>
                <a:lnTo>
                  <a:pt x="16379" y="0"/>
                </a:lnTo>
                <a:lnTo>
                  <a:pt x="21322" y="13249"/>
                </a:lnTo>
                <a:cubicBezTo>
                  <a:pt x="21490" y="13641"/>
                  <a:pt x="21569" y="14146"/>
                  <a:pt x="21541" y="14651"/>
                </a:cubicBezTo>
                <a:cubicBezTo>
                  <a:pt x="21512" y="15169"/>
                  <a:pt x="21373" y="15642"/>
                  <a:pt x="21156" y="15957"/>
                </a:cubicBezTo>
                <a:cubicBezTo>
                  <a:pt x="18132" y="19518"/>
                  <a:pt x="14660" y="21440"/>
                  <a:pt x="11111" y="21517"/>
                </a:cubicBezTo>
                <a:cubicBezTo>
                  <a:pt x="7326" y="21600"/>
                  <a:pt x="3609" y="19585"/>
                  <a:pt x="407" y="15716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27" name="Линия">
            <a:extLst>
              <a:ext uri="{FF2B5EF4-FFF2-40B4-BE49-F238E27FC236}">
                <a16:creationId xmlns:a16="http://schemas.microsoft.com/office/drawing/2014/main" id="{7128CECC-E30B-4E4E-A7E5-5D88403758E7}"/>
              </a:ext>
            </a:extLst>
          </p:cNvPr>
          <p:cNvSpPr/>
          <p:nvPr/>
        </p:nvSpPr>
        <p:spPr bwMode="auto">
          <a:xfrm flipV="1">
            <a:off x="4679679" y="5854780"/>
            <a:ext cx="1593509" cy="1162784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28" name="Линия">
            <a:extLst>
              <a:ext uri="{FF2B5EF4-FFF2-40B4-BE49-F238E27FC236}">
                <a16:creationId xmlns:a16="http://schemas.microsoft.com/office/drawing/2014/main" id="{4660BB08-C6DA-644B-A5F0-455DF8D02621}"/>
              </a:ext>
            </a:extLst>
          </p:cNvPr>
          <p:cNvSpPr/>
          <p:nvPr/>
        </p:nvSpPr>
        <p:spPr bwMode="auto">
          <a:xfrm>
            <a:off x="6661520" y="5883750"/>
            <a:ext cx="1602021" cy="1166191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29" name="Линия">
            <a:extLst>
              <a:ext uri="{FF2B5EF4-FFF2-40B4-BE49-F238E27FC236}">
                <a16:creationId xmlns:a16="http://schemas.microsoft.com/office/drawing/2014/main" id="{71E4A315-69A2-AD43-810D-DE648775E82F}"/>
              </a:ext>
            </a:extLst>
          </p:cNvPr>
          <p:cNvSpPr/>
          <p:nvPr/>
        </p:nvSpPr>
        <p:spPr bwMode="auto">
          <a:xfrm>
            <a:off x="4442951" y="7390518"/>
            <a:ext cx="645236" cy="1981671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30" name="Линия">
            <a:extLst>
              <a:ext uri="{FF2B5EF4-FFF2-40B4-BE49-F238E27FC236}">
                <a16:creationId xmlns:a16="http://schemas.microsoft.com/office/drawing/2014/main" id="{4C23D9A2-885F-254D-AA62-D3FDE58D8ACF}"/>
              </a:ext>
            </a:extLst>
          </p:cNvPr>
          <p:cNvSpPr/>
          <p:nvPr/>
        </p:nvSpPr>
        <p:spPr bwMode="auto">
          <a:xfrm flipV="1">
            <a:off x="7771443" y="7388872"/>
            <a:ext cx="638425" cy="2007209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31" name="Линия">
            <a:extLst>
              <a:ext uri="{FF2B5EF4-FFF2-40B4-BE49-F238E27FC236}">
                <a16:creationId xmlns:a16="http://schemas.microsoft.com/office/drawing/2014/main" id="{5733BFE7-24B0-704E-BEE5-55B08A8AF256}"/>
              </a:ext>
            </a:extLst>
          </p:cNvPr>
          <p:cNvSpPr/>
          <p:nvPr/>
        </p:nvSpPr>
        <p:spPr bwMode="auto">
          <a:xfrm>
            <a:off x="5447604" y="9634483"/>
            <a:ext cx="2019126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39" name="Freeform 802">
            <a:extLst>
              <a:ext uri="{FF2B5EF4-FFF2-40B4-BE49-F238E27FC236}">
                <a16:creationId xmlns:a16="http://schemas.microsoft.com/office/drawing/2014/main" id="{DD79AE55-96E6-D849-A8FB-FE68C2A79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013" y="4420308"/>
            <a:ext cx="1172327" cy="1166191"/>
          </a:xfrm>
          <a:custGeom>
            <a:avLst/>
            <a:gdLst/>
            <a:ahLst/>
            <a:cxnLst/>
            <a:rect l="0" t="0" r="r" b="b"/>
            <a:pathLst>
              <a:path w="302852" h="301266">
                <a:moveTo>
                  <a:pt x="268012" y="261937"/>
                </a:moveTo>
                <a:lnTo>
                  <a:pt x="274569" y="261937"/>
                </a:lnTo>
                <a:cubicBezTo>
                  <a:pt x="276984" y="261937"/>
                  <a:pt x="279055" y="264054"/>
                  <a:pt x="279055" y="266523"/>
                </a:cubicBezTo>
                <a:cubicBezTo>
                  <a:pt x="279055" y="268993"/>
                  <a:pt x="276984" y="271109"/>
                  <a:pt x="274569" y="271109"/>
                </a:cubicBezTo>
                <a:lnTo>
                  <a:pt x="268012" y="271109"/>
                </a:lnTo>
                <a:cubicBezTo>
                  <a:pt x="265596" y="271109"/>
                  <a:pt x="263525" y="268993"/>
                  <a:pt x="263525" y="266523"/>
                </a:cubicBezTo>
                <a:cubicBezTo>
                  <a:pt x="263525" y="264054"/>
                  <a:pt x="265596" y="261937"/>
                  <a:pt x="268012" y="261937"/>
                </a:cubicBezTo>
                <a:close/>
                <a:moveTo>
                  <a:pt x="227013" y="261937"/>
                </a:moveTo>
                <a:lnTo>
                  <a:pt x="240934" y="261937"/>
                </a:lnTo>
                <a:cubicBezTo>
                  <a:pt x="243864" y="261937"/>
                  <a:pt x="245696" y="264054"/>
                  <a:pt x="245696" y="266523"/>
                </a:cubicBezTo>
                <a:cubicBezTo>
                  <a:pt x="245696" y="268993"/>
                  <a:pt x="243864" y="271109"/>
                  <a:pt x="240934" y="271109"/>
                </a:cubicBezTo>
                <a:lnTo>
                  <a:pt x="227013" y="271109"/>
                </a:lnTo>
                <a:cubicBezTo>
                  <a:pt x="224448" y="271109"/>
                  <a:pt x="222250" y="268993"/>
                  <a:pt x="222250" y="266523"/>
                </a:cubicBezTo>
                <a:cubicBezTo>
                  <a:pt x="222250" y="264054"/>
                  <a:pt x="224448" y="261937"/>
                  <a:pt x="227013" y="261937"/>
                </a:cubicBezTo>
                <a:close/>
                <a:moveTo>
                  <a:pt x="104712" y="261937"/>
                </a:moveTo>
                <a:lnTo>
                  <a:pt x="196550" y="261937"/>
                </a:lnTo>
                <a:cubicBezTo>
                  <a:pt x="199443" y="261937"/>
                  <a:pt x="201251" y="264054"/>
                  <a:pt x="201251" y="266523"/>
                </a:cubicBezTo>
                <a:cubicBezTo>
                  <a:pt x="201251" y="268993"/>
                  <a:pt x="199443" y="271109"/>
                  <a:pt x="196550" y="271109"/>
                </a:cubicBezTo>
                <a:lnTo>
                  <a:pt x="104712" y="271109"/>
                </a:lnTo>
                <a:cubicBezTo>
                  <a:pt x="102181" y="271109"/>
                  <a:pt x="100012" y="268993"/>
                  <a:pt x="100012" y="266523"/>
                </a:cubicBezTo>
                <a:cubicBezTo>
                  <a:pt x="100012" y="264054"/>
                  <a:pt x="102181" y="261937"/>
                  <a:pt x="104712" y="261937"/>
                </a:cubicBezTo>
                <a:close/>
                <a:moveTo>
                  <a:pt x="61912" y="261937"/>
                </a:moveTo>
                <a:lnTo>
                  <a:pt x="75833" y="261937"/>
                </a:lnTo>
                <a:cubicBezTo>
                  <a:pt x="78764" y="261937"/>
                  <a:pt x="80595" y="264054"/>
                  <a:pt x="80595" y="266523"/>
                </a:cubicBezTo>
                <a:cubicBezTo>
                  <a:pt x="80595" y="268993"/>
                  <a:pt x="78764" y="271109"/>
                  <a:pt x="75833" y="271109"/>
                </a:cubicBezTo>
                <a:lnTo>
                  <a:pt x="61912" y="271109"/>
                </a:lnTo>
                <a:cubicBezTo>
                  <a:pt x="59348" y="271109"/>
                  <a:pt x="57150" y="268993"/>
                  <a:pt x="57150" y="266523"/>
                </a:cubicBezTo>
                <a:cubicBezTo>
                  <a:pt x="57150" y="264054"/>
                  <a:pt x="59348" y="261937"/>
                  <a:pt x="61912" y="261937"/>
                </a:cubicBezTo>
                <a:close/>
                <a:moveTo>
                  <a:pt x="26711" y="261937"/>
                </a:moveTo>
                <a:lnTo>
                  <a:pt x="33268" y="261937"/>
                </a:lnTo>
                <a:cubicBezTo>
                  <a:pt x="35684" y="261937"/>
                  <a:pt x="37755" y="264054"/>
                  <a:pt x="37755" y="266523"/>
                </a:cubicBezTo>
                <a:cubicBezTo>
                  <a:pt x="37755" y="268993"/>
                  <a:pt x="35684" y="271109"/>
                  <a:pt x="33268" y="271109"/>
                </a:cubicBezTo>
                <a:lnTo>
                  <a:pt x="26711" y="271109"/>
                </a:lnTo>
                <a:cubicBezTo>
                  <a:pt x="24295" y="271109"/>
                  <a:pt x="22225" y="268993"/>
                  <a:pt x="22225" y="266523"/>
                </a:cubicBezTo>
                <a:cubicBezTo>
                  <a:pt x="22225" y="264054"/>
                  <a:pt x="24295" y="261937"/>
                  <a:pt x="26711" y="261937"/>
                </a:cubicBezTo>
                <a:close/>
                <a:moveTo>
                  <a:pt x="264746" y="230187"/>
                </a:moveTo>
                <a:lnTo>
                  <a:pt x="274271" y="230187"/>
                </a:lnTo>
                <a:cubicBezTo>
                  <a:pt x="276836" y="230187"/>
                  <a:pt x="279034" y="232304"/>
                  <a:pt x="279034" y="234773"/>
                </a:cubicBezTo>
                <a:cubicBezTo>
                  <a:pt x="279034" y="237243"/>
                  <a:pt x="276836" y="239359"/>
                  <a:pt x="274271" y="239359"/>
                </a:cubicBezTo>
                <a:lnTo>
                  <a:pt x="264746" y="239359"/>
                </a:lnTo>
                <a:cubicBezTo>
                  <a:pt x="262182" y="239359"/>
                  <a:pt x="260350" y="237243"/>
                  <a:pt x="260350" y="234773"/>
                </a:cubicBezTo>
                <a:cubicBezTo>
                  <a:pt x="260350" y="232304"/>
                  <a:pt x="262182" y="230187"/>
                  <a:pt x="264746" y="230187"/>
                </a:cubicBezTo>
                <a:close/>
                <a:moveTo>
                  <a:pt x="223361" y="230187"/>
                </a:moveTo>
                <a:lnTo>
                  <a:pt x="242650" y="230187"/>
                </a:lnTo>
                <a:cubicBezTo>
                  <a:pt x="245150" y="230187"/>
                  <a:pt x="247293" y="232304"/>
                  <a:pt x="247293" y="234773"/>
                </a:cubicBezTo>
                <a:cubicBezTo>
                  <a:pt x="247293" y="237243"/>
                  <a:pt x="245150" y="239359"/>
                  <a:pt x="242650" y="239359"/>
                </a:cubicBezTo>
                <a:lnTo>
                  <a:pt x="223361" y="239359"/>
                </a:lnTo>
                <a:cubicBezTo>
                  <a:pt x="220861" y="239359"/>
                  <a:pt x="219075" y="237243"/>
                  <a:pt x="219075" y="234773"/>
                </a:cubicBezTo>
                <a:cubicBezTo>
                  <a:pt x="219075" y="232304"/>
                  <a:pt x="220861" y="230187"/>
                  <a:pt x="223361" y="230187"/>
                </a:cubicBezTo>
                <a:close/>
                <a:moveTo>
                  <a:pt x="182086" y="230187"/>
                </a:moveTo>
                <a:lnTo>
                  <a:pt x="201732" y="230187"/>
                </a:lnTo>
                <a:cubicBezTo>
                  <a:pt x="203875" y="230187"/>
                  <a:pt x="206018" y="232304"/>
                  <a:pt x="206018" y="234773"/>
                </a:cubicBezTo>
                <a:cubicBezTo>
                  <a:pt x="206018" y="237243"/>
                  <a:pt x="203875" y="239359"/>
                  <a:pt x="201732" y="239359"/>
                </a:cubicBezTo>
                <a:lnTo>
                  <a:pt x="182086" y="239359"/>
                </a:lnTo>
                <a:cubicBezTo>
                  <a:pt x="179586" y="239359"/>
                  <a:pt x="177800" y="237243"/>
                  <a:pt x="177800" y="234773"/>
                </a:cubicBezTo>
                <a:cubicBezTo>
                  <a:pt x="177800" y="232304"/>
                  <a:pt x="179586" y="230187"/>
                  <a:pt x="182086" y="230187"/>
                </a:cubicBezTo>
                <a:close/>
                <a:moveTo>
                  <a:pt x="140811" y="230187"/>
                </a:moveTo>
                <a:lnTo>
                  <a:pt x="160457" y="230187"/>
                </a:lnTo>
                <a:cubicBezTo>
                  <a:pt x="162957" y="230187"/>
                  <a:pt x="164743" y="232304"/>
                  <a:pt x="164743" y="234773"/>
                </a:cubicBezTo>
                <a:cubicBezTo>
                  <a:pt x="164743" y="237243"/>
                  <a:pt x="162957" y="239359"/>
                  <a:pt x="160457" y="239359"/>
                </a:cubicBezTo>
                <a:lnTo>
                  <a:pt x="140811" y="239359"/>
                </a:lnTo>
                <a:cubicBezTo>
                  <a:pt x="138311" y="239359"/>
                  <a:pt x="136525" y="237243"/>
                  <a:pt x="136525" y="234773"/>
                </a:cubicBezTo>
                <a:cubicBezTo>
                  <a:pt x="136525" y="232304"/>
                  <a:pt x="138311" y="230187"/>
                  <a:pt x="140811" y="230187"/>
                </a:cubicBezTo>
                <a:close/>
                <a:moveTo>
                  <a:pt x="99536" y="230187"/>
                </a:moveTo>
                <a:lnTo>
                  <a:pt x="119181" y="230187"/>
                </a:lnTo>
                <a:cubicBezTo>
                  <a:pt x="121682" y="230187"/>
                  <a:pt x="123468" y="232304"/>
                  <a:pt x="123468" y="234773"/>
                </a:cubicBezTo>
                <a:cubicBezTo>
                  <a:pt x="123468" y="237243"/>
                  <a:pt x="121682" y="239359"/>
                  <a:pt x="119181" y="239359"/>
                </a:cubicBezTo>
                <a:lnTo>
                  <a:pt x="99536" y="239359"/>
                </a:lnTo>
                <a:cubicBezTo>
                  <a:pt x="97036" y="239359"/>
                  <a:pt x="95250" y="237243"/>
                  <a:pt x="95250" y="234773"/>
                </a:cubicBezTo>
                <a:cubicBezTo>
                  <a:pt x="95250" y="232304"/>
                  <a:pt x="97036" y="230187"/>
                  <a:pt x="99536" y="230187"/>
                </a:cubicBezTo>
                <a:close/>
                <a:moveTo>
                  <a:pt x="58561" y="230187"/>
                </a:moveTo>
                <a:lnTo>
                  <a:pt x="77964" y="230187"/>
                </a:lnTo>
                <a:cubicBezTo>
                  <a:pt x="80080" y="230187"/>
                  <a:pt x="82197" y="232304"/>
                  <a:pt x="82197" y="234773"/>
                </a:cubicBezTo>
                <a:cubicBezTo>
                  <a:pt x="82197" y="237243"/>
                  <a:pt x="80080" y="239359"/>
                  <a:pt x="77964" y="239359"/>
                </a:cubicBezTo>
                <a:lnTo>
                  <a:pt x="58561" y="239359"/>
                </a:lnTo>
                <a:cubicBezTo>
                  <a:pt x="56091" y="239359"/>
                  <a:pt x="53975" y="237243"/>
                  <a:pt x="53975" y="234773"/>
                </a:cubicBezTo>
                <a:cubicBezTo>
                  <a:pt x="53975" y="232304"/>
                  <a:pt x="56091" y="230187"/>
                  <a:pt x="58561" y="230187"/>
                </a:cubicBezTo>
                <a:close/>
                <a:moveTo>
                  <a:pt x="26987" y="230187"/>
                </a:moveTo>
                <a:lnTo>
                  <a:pt x="36146" y="230187"/>
                </a:lnTo>
                <a:cubicBezTo>
                  <a:pt x="38710" y="230187"/>
                  <a:pt x="40908" y="232304"/>
                  <a:pt x="40908" y="234773"/>
                </a:cubicBezTo>
                <a:cubicBezTo>
                  <a:pt x="40908" y="237243"/>
                  <a:pt x="38710" y="239359"/>
                  <a:pt x="36146" y="239359"/>
                </a:cubicBezTo>
                <a:lnTo>
                  <a:pt x="26987" y="239359"/>
                </a:lnTo>
                <a:cubicBezTo>
                  <a:pt x="24423" y="239359"/>
                  <a:pt x="22225" y="237243"/>
                  <a:pt x="22225" y="234773"/>
                </a:cubicBezTo>
                <a:cubicBezTo>
                  <a:pt x="22225" y="232304"/>
                  <a:pt x="24423" y="230187"/>
                  <a:pt x="26987" y="230187"/>
                </a:cubicBezTo>
                <a:close/>
                <a:moveTo>
                  <a:pt x="268012" y="200025"/>
                </a:moveTo>
                <a:lnTo>
                  <a:pt x="274569" y="200025"/>
                </a:lnTo>
                <a:cubicBezTo>
                  <a:pt x="276984" y="200025"/>
                  <a:pt x="279055" y="201857"/>
                  <a:pt x="279055" y="204421"/>
                </a:cubicBezTo>
                <a:cubicBezTo>
                  <a:pt x="279055" y="206986"/>
                  <a:pt x="276984" y="209184"/>
                  <a:pt x="274569" y="209184"/>
                </a:cubicBezTo>
                <a:lnTo>
                  <a:pt x="268012" y="209184"/>
                </a:lnTo>
                <a:cubicBezTo>
                  <a:pt x="265596" y="209184"/>
                  <a:pt x="263525" y="206986"/>
                  <a:pt x="263525" y="204421"/>
                </a:cubicBezTo>
                <a:cubicBezTo>
                  <a:pt x="263525" y="201857"/>
                  <a:pt x="265596" y="200025"/>
                  <a:pt x="268012" y="200025"/>
                </a:cubicBezTo>
                <a:close/>
                <a:moveTo>
                  <a:pt x="231598" y="200025"/>
                </a:moveTo>
                <a:lnTo>
                  <a:pt x="244651" y="200025"/>
                </a:lnTo>
                <a:cubicBezTo>
                  <a:pt x="247121" y="200025"/>
                  <a:pt x="248884" y="201857"/>
                  <a:pt x="248884" y="204421"/>
                </a:cubicBezTo>
                <a:cubicBezTo>
                  <a:pt x="248884" y="206986"/>
                  <a:pt x="247121" y="209184"/>
                  <a:pt x="244651" y="209184"/>
                </a:cubicBezTo>
                <a:lnTo>
                  <a:pt x="231598" y="209184"/>
                </a:lnTo>
                <a:cubicBezTo>
                  <a:pt x="229129" y="209184"/>
                  <a:pt x="227012" y="206986"/>
                  <a:pt x="227012" y="204421"/>
                </a:cubicBezTo>
                <a:cubicBezTo>
                  <a:pt x="227012" y="201857"/>
                  <a:pt x="229129" y="200025"/>
                  <a:pt x="231598" y="200025"/>
                </a:cubicBezTo>
                <a:close/>
                <a:moveTo>
                  <a:pt x="196924" y="200025"/>
                </a:moveTo>
                <a:lnTo>
                  <a:pt x="210691" y="200025"/>
                </a:lnTo>
                <a:cubicBezTo>
                  <a:pt x="213296" y="200025"/>
                  <a:pt x="215528" y="201857"/>
                  <a:pt x="215528" y="204421"/>
                </a:cubicBezTo>
                <a:cubicBezTo>
                  <a:pt x="215528" y="206986"/>
                  <a:pt x="213296" y="209184"/>
                  <a:pt x="210691" y="209184"/>
                </a:cubicBezTo>
                <a:lnTo>
                  <a:pt x="196924" y="209184"/>
                </a:lnTo>
                <a:cubicBezTo>
                  <a:pt x="194320" y="209184"/>
                  <a:pt x="192087" y="206986"/>
                  <a:pt x="192087" y="204421"/>
                </a:cubicBezTo>
                <a:cubicBezTo>
                  <a:pt x="192087" y="201857"/>
                  <a:pt x="194320" y="200025"/>
                  <a:pt x="196924" y="200025"/>
                </a:cubicBezTo>
                <a:close/>
                <a:moveTo>
                  <a:pt x="161999" y="200025"/>
                </a:moveTo>
                <a:lnTo>
                  <a:pt x="175766" y="200025"/>
                </a:lnTo>
                <a:cubicBezTo>
                  <a:pt x="178371" y="200025"/>
                  <a:pt x="180603" y="201857"/>
                  <a:pt x="180603" y="204421"/>
                </a:cubicBezTo>
                <a:cubicBezTo>
                  <a:pt x="180603" y="206986"/>
                  <a:pt x="178371" y="209184"/>
                  <a:pt x="175766" y="209184"/>
                </a:cubicBezTo>
                <a:lnTo>
                  <a:pt x="161999" y="209184"/>
                </a:lnTo>
                <a:cubicBezTo>
                  <a:pt x="159395" y="209184"/>
                  <a:pt x="157162" y="206986"/>
                  <a:pt x="157162" y="204421"/>
                </a:cubicBezTo>
                <a:cubicBezTo>
                  <a:pt x="157162" y="201857"/>
                  <a:pt x="159395" y="200025"/>
                  <a:pt x="161999" y="200025"/>
                </a:cubicBezTo>
                <a:close/>
                <a:moveTo>
                  <a:pt x="126823" y="200025"/>
                </a:moveTo>
                <a:lnTo>
                  <a:pt x="139876" y="200025"/>
                </a:lnTo>
                <a:cubicBezTo>
                  <a:pt x="142346" y="200025"/>
                  <a:pt x="144109" y="201857"/>
                  <a:pt x="144109" y="204421"/>
                </a:cubicBezTo>
                <a:cubicBezTo>
                  <a:pt x="144109" y="206986"/>
                  <a:pt x="142346" y="209184"/>
                  <a:pt x="139876" y="209184"/>
                </a:cubicBezTo>
                <a:lnTo>
                  <a:pt x="126823" y="209184"/>
                </a:lnTo>
                <a:cubicBezTo>
                  <a:pt x="124354" y="209184"/>
                  <a:pt x="122237" y="206986"/>
                  <a:pt x="122237" y="204421"/>
                </a:cubicBezTo>
                <a:cubicBezTo>
                  <a:pt x="122237" y="201857"/>
                  <a:pt x="124354" y="200025"/>
                  <a:pt x="126823" y="200025"/>
                </a:cubicBezTo>
                <a:close/>
                <a:moveTo>
                  <a:pt x="91898" y="200025"/>
                </a:moveTo>
                <a:lnTo>
                  <a:pt x="104951" y="200025"/>
                </a:lnTo>
                <a:cubicBezTo>
                  <a:pt x="107420" y="200025"/>
                  <a:pt x="109184" y="201857"/>
                  <a:pt x="109184" y="204421"/>
                </a:cubicBezTo>
                <a:cubicBezTo>
                  <a:pt x="109184" y="206986"/>
                  <a:pt x="107420" y="209184"/>
                  <a:pt x="104951" y="209184"/>
                </a:cubicBezTo>
                <a:lnTo>
                  <a:pt x="91898" y="209184"/>
                </a:lnTo>
                <a:cubicBezTo>
                  <a:pt x="89428" y="209184"/>
                  <a:pt x="87312" y="206986"/>
                  <a:pt x="87312" y="204421"/>
                </a:cubicBezTo>
                <a:cubicBezTo>
                  <a:pt x="87312" y="201857"/>
                  <a:pt x="89428" y="200025"/>
                  <a:pt x="91898" y="200025"/>
                </a:cubicBezTo>
                <a:close/>
                <a:moveTo>
                  <a:pt x="56688" y="200025"/>
                </a:moveTo>
                <a:lnTo>
                  <a:pt x="69952" y="200025"/>
                </a:lnTo>
                <a:cubicBezTo>
                  <a:pt x="72461" y="200025"/>
                  <a:pt x="74253" y="201857"/>
                  <a:pt x="74253" y="204421"/>
                </a:cubicBezTo>
                <a:cubicBezTo>
                  <a:pt x="74253" y="206986"/>
                  <a:pt x="72461" y="209184"/>
                  <a:pt x="69952" y="209184"/>
                </a:cubicBezTo>
                <a:lnTo>
                  <a:pt x="56688" y="209184"/>
                </a:lnTo>
                <a:cubicBezTo>
                  <a:pt x="54179" y="209184"/>
                  <a:pt x="52387" y="206986"/>
                  <a:pt x="52387" y="204421"/>
                </a:cubicBezTo>
                <a:cubicBezTo>
                  <a:pt x="52387" y="201857"/>
                  <a:pt x="54179" y="200025"/>
                  <a:pt x="56688" y="200025"/>
                </a:cubicBezTo>
                <a:close/>
                <a:moveTo>
                  <a:pt x="26711" y="200025"/>
                </a:moveTo>
                <a:lnTo>
                  <a:pt x="33268" y="200025"/>
                </a:lnTo>
                <a:cubicBezTo>
                  <a:pt x="35684" y="200025"/>
                  <a:pt x="37755" y="201857"/>
                  <a:pt x="37755" y="204421"/>
                </a:cubicBezTo>
                <a:cubicBezTo>
                  <a:pt x="37755" y="206986"/>
                  <a:pt x="35684" y="209184"/>
                  <a:pt x="33268" y="209184"/>
                </a:cubicBezTo>
                <a:lnTo>
                  <a:pt x="26711" y="209184"/>
                </a:lnTo>
                <a:cubicBezTo>
                  <a:pt x="24295" y="209184"/>
                  <a:pt x="22225" y="206986"/>
                  <a:pt x="22225" y="204421"/>
                </a:cubicBezTo>
                <a:cubicBezTo>
                  <a:pt x="22225" y="201857"/>
                  <a:pt x="24295" y="200025"/>
                  <a:pt x="26711" y="200025"/>
                </a:cubicBezTo>
                <a:close/>
                <a:moveTo>
                  <a:pt x="13700" y="177743"/>
                </a:moveTo>
                <a:cubicBezTo>
                  <a:pt x="11537" y="177743"/>
                  <a:pt x="9374" y="179898"/>
                  <a:pt x="9374" y="182411"/>
                </a:cubicBezTo>
                <a:lnTo>
                  <a:pt x="9374" y="287621"/>
                </a:lnTo>
                <a:cubicBezTo>
                  <a:pt x="9374" y="290135"/>
                  <a:pt x="11537" y="291930"/>
                  <a:pt x="13700" y="291930"/>
                </a:cubicBezTo>
                <a:lnTo>
                  <a:pt x="289151" y="291930"/>
                </a:lnTo>
                <a:cubicBezTo>
                  <a:pt x="291675" y="291930"/>
                  <a:pt x="293838" y="290135"/>
                  <a:pt x="293838" y="287621"/>
                </a:cubicBezTo>
                <a:lnTo>
                  <a:pt x="293838" y="182411"/>
                </a:lnTo>
                <a:cubicBezTo>
                  <a:pt x="293838" y="179898"/>
                  <a:pt x="291675" y="177743"/>
                  <a:pt x="289151" y="177743"/>
                </a:cubicBezTo>
                <a:lnTo>
                  <a:pt x="13700" y="177743"/>
                </a:lnTo>
                <a:close/>
                <a:moveTo>
                  <a:pt x="200255" y="37069"/>
                </a:moveTo>
                <a:cubicBezTo>
                  <a:pt x="202073" y="34925"/>
                  <a:pt x="204981" y="34925"/>
                  <a:pt x="206799" y="37069"/>
                </a:cubicBezTo>
                <a:lnTo>
                  <a:pt x="243881" y="73163"/>
                </a:lnTo>
                <a:cubicBezTo>
                  <a:pt x="245699" y="74949"/>
                  <a:pt x="245699" y="77808"/>
                  <a:pt x="243881" y="79595"/>
                </a:cubicBezTo>
                <a:lnTo>
                  <a:pt x="206799" y="116046"/>
                </a:lnTo>
                <a:cubicBezTo>
                  <a:pt x="206072" y="116760"/>
                  <a:pt x="204618" y="117118"/>
                  <a:pt x="203527" y="117118"/>
                </a:cubicBezTo>
                <a:cubicBezTo>
                  <a:pt x="202436" y="117118"/>
                  <a:pt x="200982" y="116760"/>
                  <a:pt x="200255" y="116046"/>
                </a:cubicBezTo>
                <a:cubicBezTo>
                  <a:pt x="198437" y="114259"/>
                  <a:pt x="198437" y="111400"/>
                  <a:pt x="200255" y="109613"/>
                </a:cubicBezTo>
                <a:lnTo>
                  <a:pt x="234065" y="76379"/>
                </a:lnTo>
                <a:lnTo>
                  <a:pt x="200255" y="43144"/>
                </a:lnTo>
                <a:cubicBezTo>
                  <a:pt x="198437" y="41358"/>
                  <a:pt x="198437" y="38499"/>
                  <a:pt x="200255" y="37069"/>
                </a:cubicBezTo>
                <a:close/>
                <a:moveTo>
                  <a:pt x="176140" y="36355"/>
                </a:moveTo>
                <a:cubicBezTo>
                  <a:pt x="178305" y="37427"/>
                  <a:pt x="179026" y="40286"/>
                  <a:pt x="177944" y="42430"/>
                </a:cubicBezTo>
                <a:lnTo>
                  <a:pt x="132845" y="114974"/>
                </a:lnTo>
                <a:cubicBezTo>
                  <a:pt x="132123" y="116760"/>
                  <a:pt x="130680" y="117118"/>
                  <a:pt x="128876" y="117118"/>
                </a:cubicBezTo>
                <a:cubicBezTo>
                  <a:pt x="127794" y="117118"/>
                  <a:pt x="127072" y="117118"/>
                  <a:pt x="126351" y="116760"/>
                </a:cubicBezTo>
                <a:cubicBezTo>
                  <a:pt x="124186" y="115331"/>
                  <a:pt x="123825" y="112829"/>
                  <a:pt x="124908" y="110328"/>
                </a:cubicBezTo>
                <a:lnTo>
                  <a:pt x="170007" y="37784"/>
                </a:lnTo>
                <a:cubicBezTo>
                  <a:pt x="171089" y="35640"/>
                  <a:pt x="174336" y="34925"/>
                  <a:pt x="176140" y="36355"/>
                </a:cubicBezTo>
                <a:close/>
                <a:moveTo>
                  <a:pt x="42543" y="0"/>
                </a:moveTo>
                <a:lnTo>
                  <a:pt x="260669" y="0"/>
                </a:lnTo>
                <a:cubicBezTo>
                  <a:pt x="272567" y="0"/>
                  <a:pt x="281941" y="9336"/>
                  <a:pt x="281941" y="21185"/>
                </a:cubicBezTo>
                <a:lnTo>
                  <a:pt x="281941" y="124959"/>
                </a:lnTo>
                <a:cubicBezTo>
                  <a:pt x="281941" y="136450"/>
                  <a:pt x="272567" y="146145"/>
                  <a:pt x="260669" y="146145"/>
                </a:cubicBezTo>
                <a:lnTo>
                  <a:pt x="168371" y="146145"/>
                </a:lnTo>
                <a:cubicBezTo>
                  <a:pt x="161521" y="146145"/>
                  <a:pt x="156113" y="151531"/>
                  <a:pt x="156113" y="158353"/>
                </a:cubicBezTo>
                <a:lnTo>
                  <a:pt x="156113" y="168767"/>
                </a:lnTo>
                <a:lnTo>
                  <a:pt x="289151" y="168767"/>
                </a:lnTo>
                <a:cubicBezTo>
                  <a:pt x="296723" y="168767"/>
                  <a:pt x="302852" y="174871"/>
                  <a:pt x="302852" y="182411"/>
                </a:cubicBezTo>
                <a:lnTo>
                  <a:pt x="302852" y="287621"/>
                </a:lnTo>
                <a:cubicBezTo>
                  <a:pt x="302852" y="295162"/>
                  <a:pt x="296723" y="301266"/>
                  <a:pt x="289151" y="301266"/>
                </a:cubicBezTo>
                <a:lnTo>
                  <a:pt x="13700" y="301266"/>
                </a:lnTo>
                <a:cubicBezTo>
                  <a:pt x="6489" y="301266"/>
                  <a:pt x="0" y="295162"/>
                  <a:pt x="0" y="287621"/>
                </a:cubicBezTo>
                <a:lnTo>
                  <a:pt x="0" y="182411"/>
                </a:lnTo>
                <a:cubicBezTo>
                  <a:pt x="0" y="174871"/>
                  <a:pt x="6489" y="168767"/>
                  <a:pt x="13700" y="168767"/>
                </a:cubicBezTo>
                <a:lnTo>
                  <a:pt x="147100" y="168767"/>
                </a:lnTo>
                <a:lnTo>
                  <a:pt x="147100" y="158353"/>
                </a:lnTo>
                <a:cubicBezTo>
                  <a:pt x="147100" y="146504"/>
                  <a:pt x="156473" y="136809"/>
                  <a:pt x="168371" y="136809"/>
                </a:cubicBezTo>
                <a:lnTo>
                  <a:pt x="260669" y="136809"/>
                </a:lnTo>
                <a:cubicBezTo>
                  <a:pt x="267158" y="136809"/>
                  <a:pt x="272927" y="131422"/>
                  <a:pt x="272927" y="124959"/>
                </a:cubicBezTo>
                <a:lnTo>
                  <a:pt x="272927" y="21185"/>
                </a:lnTo>
                <a:cubicBezTo>
                  <a:pt x="272927" y="14363"/>
                  <a:pt x="267158" y="8977"/>
                  <a:pt x="260669" y="8977"/>
                </a:cubicBezTo>
                <a:lnTo>
                  <a:pt x="42543" y="8977"/>
                </a:lnTo>
                <a:cubicBezTo>
                  <a:pt x="35693" y="8977"/>
                  <a:pt x="30285" y="14363"/>
                  <a:pt x="30285" y="21185"/>
                </a:cubicBezTo>
                <a:lnTo>
                  <a:pt x="30285" y="124959"/>
                </a:lnTo>
                <a:cubicBezTo>
                  <a:pt x="30285" y="131422"/>
                  <a:pt x="35693" y="136809"/>
                  <a:pt x="42543" y="136809"/>
                </a:cubicBezTo>
                <a:lnTo>
                  <a:pt x="82202" y="136809"/>
                </a:lnTo>
                <a:cubicBezTo>
                  <a:pt x="89053" y="136809"/>
                  <a:pt x="94461" y="131422"/>
                  <a:pt x="94461" y="124959"/>
                </a:cubicBezTo>
                <a:lnTo>
                  <a:pt x="94461" y="114546"/>
                </a:lnTo>
                <a:lnTo>
                  <a:pt x="59128" y="79356"/>
                </a:lnTo>
                <a:cubicBezTo>
                  <a:pt x="57325" y="77561"/>
                  <a:pt x="57325" y="74688"/>
                  <a:pt x="59128" y="72893"/>
                </a:cubicBezTo>
                <a:lnTo>
                  <a:pt x="95903" y="36626"/>
                </a:lnTo>
                <a:cubicBezTo>
                  <a:pt x="97705" y="34471"/>
                  <a:pt x="100590" y="34471"/>
                  <a:pt x="102392" y="36626"/>
                </a:cubicBezTo>
                <a:cubicBezTo>
                  <a:pt x="104195" y="38062"/>
                  <a:pt x="104195" y="40935"/>
                  <a:pt x="102392" y="42730"/>
                </a:cubicBezTo>
                <a:lnTo>
                  <a:pt x="68862" y="76125"/>
                </a:lnTo>
                <a:lnTo>
                  <a:pt x="102392" y="109519"/>
                </a:lnTo>
                <a:cubicBezTo>
                  <a:pt x="102753" y="109878"/>
                  <a:pt x="103113" y="110596"/>
                  <a:pt x="103113" y="110955"/>
                </a:cubicBezTo>
                <a:cubicBezTo>
                  <a:pt x="103474" y="111314"/>
                  <a:pt x="103474" y="112032"/>
                  <a:pt x="103474" y="112750"/>
                </a:cubicBezTo>
                <a:lnTo>
                  <a:pt x="103474" y="124959"/>
                </a:lnTo>
                <a:cubicBezTo>
                  <a:pt x="103474" y="136450"/>
                  <a:pt x="94100" y="146145"/>
                  <a:pt x="82202" y="146145"/>
                </a:cubicBezTo>
                <a:lnTo>
                  <a:pt x="42543" y="146145"/>
                </a:lnTo>
                <a:cubicBezTo>
                  <a:pt x="30645" y="146145"/>
                  <a:pt x="20911" y="136450"/>
                  <a:pt x="20911" y="124959"/>
                </a:cubicBezTo>
                <a:lnTo>
                  <a:pt x="20911" y="21185"/>
                </a:lnTo>
                <a:cubicBezTo>
                  <a:pt x="20911" y="9336"/>
                  <a:pt x="30645" y="0"/>
                  <a:pt x="425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Freeform 803">
            <a:extLst>
              <a:ext uri="{FF2B5EF4-FFF2-40B4-BE49-F238E27FC236}">
                <a16:creationId xmlns:a16="http://schemas.microsoft.com/office/drawing/2014/main" id="{10193FEE-D664-1D4D-9A00-9C54E9BAA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702" y="4420308"/>
            <a:ext cx="1172331" cy="1166191"/>
          </a:xfrm>
          <a:custGeom>
            <a:avLst/>
            <a:gdLst/>
            <a:ahLst/>
            <a:cxnLst/>
            <a:rect l="0" t="0" r="r" b="b"/>
            <a:pathLst>
              <a:path w="302853" h="301266">
                <a:moveTo>
                  <a:pt x="121502" y="269308"/>
                </a:moveTo>
                <a:lnTo>
                  <a:pt x="121502" y="291930"/>
                </a:lnTo>
                <a:lnTo>
                  <a:pt x="181351" y="291930"/>
                </a:lnTo>
                <a:lnTo>
                  <a:pt x="181351" y="269308"/>
                </a:lnTo>
                <a:lnTo>
                  <a:pt x="121502" y="269308"/>
                </a:lnTo>
                <a:close/>
                <a:moveTo>
                  <a:pt x="9374" y="232682"/>
                </a:moveTo>
                <a:lnTo>
                  <a:pt x="9374" y="250636"/>
                </a:lnTo>
                <a:cubicBezTo>
                  <a:pt x="9374" y="255663"/>
                  <a:pt x="13340" y="259972"/>
                  <a:pt x="18387" y="259972"/>
                </a:cubicBezTo>
                <a:lnTo>
                  <a:pt x="116815" y="259972"/>
                </a:lnTo>
                <a:lnTo>
                  <a:pt x="185677" y="259972"/>
                </a:lnTo>
                <a:lnTo>
                  <a:pt x="284465" y="259972"/>
                </a:lnTo>
                <a:cubicBezTo>
                  <a:pt x="289513" y="259972"/>
                  <a:pt x="293839" y="255663"/>
                  <a:pt x="293839" y="250636"/>
                </a:cubicBezTo>
                <a:lnTo>
                  <a:pt x="293839" y="232682"/>
                </a:lnTo>
                <a:lnTo>
                  <a:pt x="50475" y="232682"/>
                </a:lnTo>
                <a:lnTo>
                  <a:pt x="9374" y="232682"/>
                </a:lnTo>
                <a:close/>
                <a:moveTo>
                  <a:pt x="122185" y="134963"/>
                </a:moveTo>
                <a:cubicBezTo>
                  <a:pt x="110651" y="135098"/>
                  <a:pt x="101190" y="137348"/>
                  <a:pt x="96684" y="138608"/>
                </a:cubicBezTo>
                <a:lnTo>
                  <a:pt x="96684" y="191892"/>
                </a:lnTo>
                <a:lnTo>
                  <a:pt x="229684" y="191892"/>
                </a:lnTo>
                <a:cubicBezTo>
                  <a:pt x="223917" y="169570"/>
                  <a:pt x="214546" y="150849"/>
                  <a:pt x="202291" y="136448"/>
                </a:cubicBezTo>
                <a:cubicBezTo>
                  <a:pt x="184630" y="144369"/>
                  <a:pt x="163365" y="145089"/>
                  <a:pt x="162283" y="145089"/>
                </a:cubicBezTo>
                <a:cubicBezTo>
                  <a:pt x="161562" y="145089"/>
                  <a:pt x="160481" y="144369"/>
                  <a:pt x="160121" y="144009"/>
                </a:cubicBezTo>
                <a:cubicBezTo>
                  <a:pt x="147326" y="136808"/>
                  <a:pt x="133719" y="134828"/>
                  <a:pt x="122185" y="134963"/>
                </a:cubicBezTo>
                <a:close/>
                <a:moveTo>
                  <a:pt x="122410" y="101706"/>
                </a:moveTo>
                <a:cubicBezTo>
                  <a:pt x="110561" y="101706"/>
                  <a:pt x="101190" y="103326"/>
                  <a:pt x="96684" y="104406"/>
                </a:cubicBezTo>
                <a:lnTo>
                  <a:pt x="96684" y="129248"/>
                </a:lnTo>
                <a:cubicBezTo>
                  <a:pt x="107858" y="126008"/>
                  <a:pt x="133449" y="121687"/>
                  <a:pt x="157958" y="132848"/>
                </a:cubicBezTo>
                <a:cubicBezTo>
                  <a:pt x="158679" y="127808"/>
                  <a:pt x="159760" y="120247"/>
                  <a:pt x="161923" y="112327"/>
                </a:cubicBezTo>
                <a:cubicBezTo>
                  <a:pt x="162283" y="111247"/>
                  <a:pt x="162644" y="110167"/>
                  <a:pt x="163004" y="108727"/>
                </a:cubicBezTo>
                <a:cubicBezTo>
                  <a:pt x="148587" y="103326"/>
                  <a:pt x="134259" y="101706"/>
                  <a:pt x="122410" y="101706"/>
                </a:cubicBezTo>
                <a:close/>
                <a:moveTo>
                  <a:pt x="196164" y="87485"/>
                </a:moveTo>
                <a:cubicBezTo>
                  <a:pt x="184270" y="87485"/>
                  <a:pt x="175619" y="96846"/>
                  <a:pt x="170573" y="114847"/>
                </a:cubicBezTo>
                <a:cubicBezTo>
                  <a:pt x="168411" y="122767"/>
                  <a:pt x="167690" y="130688"/>
                  <a:pt x="167329" y="135368"/>
                </a:cubicBezTo>
                <a:cubicBezTo>
                  <a:pt x="175259" y="135008"/>
                  <a:pt x="191478" y="132488"/>
                  <a:pt x="203012" y="125648"/>
                </a:cubicBezTo>
                <a:cubicBezTo>
                  <a:pt x="211302" y="120607"/>
                  <a:pt x="215267" y="113767"/>
                  <a:pt x="214907" y="105846"/>
                </a:cubicBezTo>
                <a:cubicBezTo>
                  <a:pt x="208058" y="102966"/>
                  <a:pt x="199768" y="94326"/>
                  <a:pt x="196885" y="87845"/>
                </a:cubicBezTo>
                <a:cubicBezTo>
                  <a:pt x="196525" y="87845"/>
                  <a:pt x="196164" y="87485"/>
                  <a:pt x="196164" y="87485"/>
                </a:cubicBezTo>
                <a:close/>
                <a:moveTo>
                  <a:pt x="9374" y="40935"/>
                </a:moveTo>
                <a:lnTo>
                  <a:pt x="9374" y="70020"/>
                </a:lnTo>
                <a:lnTo>
                  <a:pt x="31367" y="70020"/>
                </a:lnTo>
                <a:cubicBezTo>
                  <a:pt x="33891" y="70020"/>
                  <a:pt x="35693" y="72175"/>
                  <a:pt x="35693" y="74688"/>
                </a:cubicBezTo>
                <a:cubicBezTo>
                  <a:pt x="35693" y="77202"/>
                  <a:pt x="33891" y="79356"/>
                  <a:pt x="31367" y="79356"/>
                </a:cubicBezTo>
                <a:lnTo>
                  <a:pt x="9374" y="79356"/>
                </a:lnTo>
                <a:lnTo>
                  <a:pt x="9374" y="108441"/>
                </a:lnTo>
                <a:lnTo>
                  <a:pt x="31367" y="108441"/>
                </a:lnTo>
                <a:cubicBezTo>
                  <a:pt x="33891" y="108441"/>
                  <a:pt x="35693" y="110596"/>
                  <a:pt x="35693" y="113110"/>
                </a:cubicBezTo>
                <a:cubicBezTo>
                  <a:pt x="35693" y="115623"/>
                  <a:pt x="33891" y="117778"/>
                  <a:pt x="31367" y="117778"/>
                </a:cubicBezTo>
                <a:lnTo>
                  <a:pt x="9374" y="117778"/>
                </a:lnTo>
                <a:lnTo>
                  <a:pt x="9374" y="146863"/>
                </a:lnTo>
                <a:lnTo>
                  <a:pt x="31367" y="146863"/>
                </a:lnTo>
                <a:cubicBezTo>
                  <a:pt x="33891" y="146863"/>
                  <a:pt x="35693" y="149017"/>
                  <a:pt x="35693" y="151531"/>
                </a:cubicBezTo>
                <a:cubicBezTo>
                  <a:pt x="35693" y="154044"/>
                  <a:pt x="33891" y="156199"/>
                  <a:pt x="31367" y="156199"/>
                </a:cubicBezTo>
                <a:lnTo>
                  <a:pt x="9374" y="156199"/>
                </a:lnTo>
                <a:lnTo>
                  <a:pt x="9374" y="184925"/>
                </a:lnTo>
                <a:lnTo>
                  <a:pt x="31367" y="184925"/>
                </a:lnTo>
                <a:cubicBezTo>
                  <a:pt x="33891" y="184925"/>
                  <a:pt x="35693" y="187079"/>
                  <a:pt x="35693" y="189593"/>
                </a:cubicBezTo>
                <a:cubicBezTo>
                  <a:pt x="35693" y="192107"/>
                  <a:pt x="33891" y="194261"/>
                  <a:pt x="31367" y="194261"/>
                </a:cubicBezTo>
                <a:lnTo>
                  <a:pt x="9374" y="194261"/>
                </a:lnTo>
                <a:lnTo>
                  <a:pt x="9374" y="223346"/>
                </a:lnTo>
                <a:lnTo>
                  <a:pt x="46149" y="223346"/>
                </a:lnTo>
                <a:lnTo>
                  <a:pt x="46149" y="40935"/>
                </a:lnTo>
                <a:lnTo>
                  <a:pt x="9374" y="40935"/>
                </a:lnTo>
                <a:close/>
                <a:moveTo>
                  <a:pt x="293481" y="9361"/>
                </a:moveTo>
                <a:cubicBezTo>
                  <a:pt x="257438" y="15481"/>
                  <a:pt x="208779" y="79565"/>
                  <a:pt x="205175" y="84245"/>
                </a:cubicBezTo>
                <a:cubicBezTo>
                  <a:pt x="206256" y="87845"/>
                  <a:pt x="214907" y="96486"/>
                  <a:pt x="218511" y="97206"/>
                </a:cubicBezTo>
                <a:cubicBezTo>
                  <a:pt x="223197" y="93966"/>
                  <a:pt x="287354" y="45363"/>
                  <a:pt x="293481" y="9361"/>
                </a:cubicBezTo>
                <a:close/>
                <a:moveTo>
                  <a:pt x="298167" y="0"/>
                </a:moveTo>
                <a:cubicBezTo>
                  <a:pt x="299609" y="0"/>
                  <a:pt x="300690" y="360"/>
                  <a:pt x="301771" y="1080"/>
                </a:cubicBezTo>
                <a:cubicBezTo>
                  <a:pt x="302492" y="2160"/>
                  <a:pt x="302853" y="3240"/>
                  <a:pt x="302853" y="4680"/>
                </a:cubicBezTo>
                <a:cubicBezTo>
                  <a:pt x="302853" y="45003"/>
                  <a:pt x="231487" y="99006"/>
                  <a:pt x="224278" y="104406"/>
                </a:cubicBezTo>
                <a:cubicBezTo>
                  <a:pt x="224999" y="115567"/>
                  <a:pt x="220313" y="124928"/>
                  <a:pt x="210221" y="131768"/>
                </a:cubicBezTo>
                <a:cubicBezTo>
                  <a:pt x="223197" y="147609"/>
                  <a:pt x="232928" y="167770"/>
                  <a:pt x="239416" y="191892"/>
                </a:cubicBezTo>
                <a:lnTo>
                  <a:pt x="252392" y="191892"/>
                </a:lnTo>
                <a:lnTo>
                  <a:pt x="252392" y="96126"/>
                </a:lnTo>
                <a:cubicBezTo>
                  <a:pt x="252392" y="93606"/>
                  <a:pt x="254554" y="91446"/>
                  <a:pt x="257077" y="91446"/>
                </a:cubicBezTo>
                <a:cubicBezTo>
                  <a:pt x="259600" y="91446"/>
                  <a:pt x="261763" y="93606"/>
                  <a:pt x="261763" y="96126"/>
                </a:cubicBezTo>
                <a:lnTo>
                  <a:pt x="261763" y="196572"/>
                </a:lnTo>
                <a:cubicBezTo>
                  <a:pt x="261763" y="199092"/>
                  <a:pt x="259600" y="201252"/>
                  <a:pt x="257077" y="201252"/>
                </a:cubicBezTo>
                <a:lnTo>
                  <a:pt x="91999" y="201252"/>
                </a:lnTo>
                <a:cubicBezTo>
                  <a:pt x="89476" y="201252"/>
                  <a:pt x="87313" y="199092"/>
                  <a:pt x="87313" y="196572"/>
                </a:cubicBezTo>
                <a:lnTo>
                  <a:pt x="87313" y="68764"/>
                </a:lnTo>
                <a:cubicBezTo>
                  <a:pt x="87313" y="66244"/>
                  <a:pt x="89476" y="64084"/>
                  <a:pt x="91999" y="64084"/>
                </a:cubicBezTo>
                <a:lnTo>
                  <a:pt x="183909" y="64084"/>
                </a:lnTo>
                <a:cubicBezTo>
                  <a:pt x="186072" y="64084"/>
                  <a:pt x="188235" y="66244"/>
                  <a:pt x="188235" y="68764"/>
                </a:cubicBezTo>
                <a:cubicBezTo>
                  <a:pt x="188235" y="71284"/>
                  <a:pt x="186072" y="73084"/>
                  <a:pt x="183909" y="73084"/>
                </a:cubicBezTo>
                <a:lnTo>
                  <a:pt x="96684" y="73084"/>
                </a:lnTo>
                <a:lnTo>
                  <a:pt x="96684" y="95046"/>
                </a:lnTo>
                <a:cubicBezTo>
                  <a:pt x="108218" y="92526"/>
                  <a:pt x="137053" y="89285"/>
                  <a:pt x="166248" y="100446"/>
                </a:cubicBezTo>
                <a:cubicBezTo>
                  <a:pt x="173457" y="85325"/>
                  <a:pt x="184270" y="77405"/>
                  <a:pt x="198327" y="78485"/>
                </a:cubicBezTo>
                <a:cubicBezTo>
                  <a:pt x="204094" y="70924"/>
                  <a:pt x="257798" y="0"/>
                  <a:pt x="298167" y="0"/>
                </a:cubicBezTo>
                <a:close/>
                <a:moveTo>
                  <a:pt x="18387" y="0"/>
                </a:moveTo>
                <a:lnTo>
                  <a:pt x="247690" y="0"/>
                </a:lnTo>
                <a:cubicBezTo>
                  <a:pt x="250574" y="0"/>
                  <a:pt x="252377" y="2155"/>
                  <a:pt x="252377" y="4309"/>
                </a:cubicBezTo>
                <a:cubicBezTo>
                  <a:pt x="252377" y="6823"/>
                  <a:pt x="250574" y="8977"/>
                  <a:pt x="247690" y="8977"/>
                </a:cubicBezTo>
                <a:lnTo>
                  <a:pt x="18387" y="8977"/>
                </a:lnTo>
                <a:cubicBezTo>
                  <a:pt x="13340" y="8977"/>
                  <a:pt x="9374" y="13286"/>
                  <a:pt x="9374" y="17954"/>
                </a:cubicBezTo>
                <a:lnTo>
                  <a:pt x="9374" y="31958"/>
                </a:lnTo>
                <a:lnTo>
                  <a:pt x="50475" y="31958"/>
                </a:lnTo>
                <a:lnTo>
                  <a:pt x="212718" y="31958"/>
                </a:lnTo>
                <a:cubicBezTo>
                  <a:pt x="215242" y="31958"/>
                  <a:pt x="217405" y="33753"/>
                  <a:pt x="217405" y="36626"/>
                </a:cubicBezTo>
                <a:cubicBezTo>
                  <a:pt x="217405" y="38780"/>
                  <a:pt x="215242" y="40935"/>
                  <a:pt x="212718" y="40935"/>
                </a:cubicBezTo>
                <a:lnTo>
                  <a:pt x="55162" y="40935"/>
                </a:lnTo>
                <a:lnTo>
                  <a:pt x="55162" y="223346"/>
                </a:lnTo>
                <a:lnTo>
                  <a:pt x="293839" y="223346"/>
                </a:lnTo>
                <a:lnTo>
                  <a:pt x="293839" y="54939"/>
                </a:lnTo>
                <a:cubicBezTo>
                  <a:pt x="293839" y="52066"/>
                  <a:pt x="295642" y="50271"/>
                  <a:pt x="298165" y="50271"/>
                </a:cubicBezTo>
                <a:cubicBezTo>
                  <a:pt x="300689" y="50271"/>
                  <a:pt x="302852" y="52066"/>
                  <a:pt x="302852" y="54939"/>
                </a:cubicBezTo>
                <a:lnTo>
                  <a:pt x="302852" y="228014"/>
                </a:lnTo>
                <a:lnTo>
                  <a:pt x="302852" y="250636"/>
                </a:lnTo>
                <a:cubicBezTo>
                  <a:pt x="302852" y="261049"/>
                  <a:pt x="294560" y="269308"/>
                  <a:pt x="284465" y="269308"/>
                </a:cubicBezTo>
                <a:lnTo>
                  <a:pt x="190364" y="269308"/>
                </a:lnTo>
                <a:lnTo>
                  <a:pt x="190364" y="291930"/>
                </a:lnTo>
                <a:lnTo>
                  <a:pt x="220289" y="291930"/>
                </a:lnTo>
                <a:cubicBezTo>
                  <a:pt x="222813" y="291930"/>
                  <a:pt x="224976" y="294085"/>
                  <a:pt x="224976" y="296598"/>
                </a:cubicBezTo>
                <a:cubicBezTo>
                  <a:pt x="224976" y="299112"/>
                  <a:pt x="222813" y="301266"/>
                  <a:pt x="220289" y="301266"/>
                </a:cubicBezTo>
                <a:lnTo>
                  <a:pt x="185677" y="301266"/>
                </a:lnTo>
                <a:lnTo>
                  <a:pt x="116815" y="301266"/>
                </a:lnTo>
                <a:lnTo>
                  <a:pt x="82563" y="301266"/>
                </a:lnTo>
                <a:cubicBezTo>
                  <a:pt x="80040" y="301266"/>
                  <a:pt x="77876" y="299112"/>
                  <a:pt x="77876" y="296598"/>
                </a:cubicBezTo>
                <a:cubicBezTo>
                  <a:pt x="77876" y="294085"/>
                  <a:pt x="80040" y="291930"/>
                  <a:pt x="82563" y="291930"/>
                </a:cubicBezTo>
                <a:lnTo>
                  <a:pt x="112488" y="291930"/>
                </a:lnTo>
                <a:lnTo>
                  <a:pt x="112488" y="269308"/>
                </a:lnTo>
                <a:lnTo>
                  <a:pt x="18387" y="269308"/>
                </a:lnTo>
                <a:cubicBezTo>
                  <a:pt x="8292" y="269308"/>
                  <a:pt x="0" y="261049"/>
                  <a:pt x="0" y="250636"/>
                </a:cubicBezTo>
                <a:lnTo>
                  <a:pt x="0" y="228014"/>
                </a:lnTo>
                <a:lnTo>
                  <a:pt x="0" y="36626"/>
                </a:lnTo>
                <a:lnTo>
                  <a:pt x="0" y="17954"/>
                </a:lnTo>
                <a:cubicBezTo>
                  <a:pt x="0" y="8259"/>
                  <a:pt x="8292" y="0"/>
                  <a:pt x="183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1" name="Freeform 807">
            <a:extLst>
              <a:ext uri="{FF2B5EF4-FFF2-40B4-BE49-F238E27FC236}">
                <a16:creationId xmlns:a16="http://schemas.microsoft.com/office/drawing/2014/main" id="{3AA4A1C7-5237-AC49-9BA0-FF85E1574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613" y="10855308"/>
            <a:ext cx="1172327" cy="1172327"/>
          </a:xfrm>
          <a:custGeom>
            <a:avLst/>
            <a:gdLst/>
            <a:ahLst/>
            <a:cxnLst/>
            <a:rect l="0" t="0" r="r" b="b"/>
            <a:pathLst>
              <a:path w="302852" h="302852">
                <a:moveTo>
                  <a:pt x="107910" y="292100"/>
                </a:moveTo>
                <a:lnTo>
                  <a:pt x="171125" y="292100"/>
                </a:lnTo>
                <a:cubicBezTo>
                  <a:pt x="173669" y="292100"/>
                  <a:pt x="175848" y="294217"/>
                  <a:pt x="175848" y="296686"/>
                </a:cubicBezTo>
                <a:cubicBezTo>
                  <a:pt x="175848" y="299156"/>
                  <a:pt x="173669" y="301272"/>
                  <a:pt x="171125" y="301272"/>
                </a:cubicBezTo>
                <a:lnTo>
                  <a:pt x="107910" y="301272"/>
                </a:lnTo>
                <a:cubicBezTo>
                  <a:pt x="105367" y="301272"/>
                  <a:pt x="103187" y="299156"/>
                  <a:pt x="103187" y="296686"/>
                </a:cubicBezTo>
                <a:cubicBezTo>
                  <a:pt x="103187" y="294217"/>
                  <a:pt x="105367" y="292100"/>
                  <a:pt x="107910" y="292100"/>
                </a:cubicBezTo>
                <a:close/>
                <a:moveTo>
                  <a:pt x="221273" y="249110"/>
                </a:moveTo>
                <a:cubicBezTo>
                  <a:pt x="218709" y="249110"/>
                  <a:pt x="216144" y="249819"/>
                  <a:pt x="213946" y="251590"/>
                </a:cubicBezTo>
                <a:cubicBezTo>
                  <a:pt x="210283" y="255488"/>
                  <a:pt x="210283" y="261867"/>
                  <a:pt x="213946" y="265410"/>
                </a:cubicBezTo>
                <a:cubicBezTo>
                  <a:pt x="217976" y="269662"/>
                  <a:pt x="224570" y="269662"/>
                  <a:pt x="228600" y="265410"/>
                </a:cubicBezTo>
                <a:cubicBezTo>
                  <a:pt x="232263" y="261867"/>
                  <a:pt x="232263" y="255488"/>
                  <a:pt x="228600" y="251590"/>
                </a:cubicBezTo>
                <a:cubicBezTo>
                  <a:pt x="226768" y="249819"/>
                  <a:pt x="223837" y="249110"/>
                  <a:pt x="221273" y="249110"/>
                </a:cubicBezTo>
                <a:close/>
                <a:moveTo>
                  <a:pt x="221227" y="239986"/>
                </a:moveTo>
                <a:cubicBezTo>
                  <a:pt x="226219" y="239986"/>
                  <a:pt x="231164" y="241846"/>
                  <a:pt x="234828" y="245567"/>
                </a:cubicBezTo>
                <a:cubicBezTo>
                  <a:pt x="242521" y="252654"/>
                  <a:pt x="242521" y="264701"/>
                  <a:pt x="234828" y="272143"/>
                </a:cubicBezTo>
                <a:cubicBezTo>
                  <a:pt x="231164" y="275686"/>
                  <a:pt x="226402" y="277458"/>
                  <a:pt x="221273" y="277458"/>
                </a:cubicBezTo>
                <a:cubicBezTo>
                  <a:pt x="216144" y="277458"/>
                  <a:pt x="211382" y="275686"/>
                  <a:pt x="207352" y="272143"/>
                </a:cubicBezTo>
                <a:cubicBezTo>
                  <a:pt x="200025" y="264701"/>
                  <a:pt x="200025" y="252654"/>
                  <a:pt x="207352" y="245567"/>
                </a:cubicBezTo>
                <a:cubicBezTo>
                  <a:pt x="211199" y="241846"/>
                  <a:pt x="216236" y="239986"/>
                  <a:pt x="221227" y="239986"/>
                </a:cubicBezTo>
                <a:close/>
                <a:moveTo>
                  <a:pt x="98124" y="216900"/>
                </a:moveTo>
                <a:cubicBezTo>
                  <a:pt x="97763" y="216900"/>
                  <a:pt x="97402" y="216900"/>
                  <a:pt x="96679" y="217261"/>
                </a:cubicBezTo>
                <a:lnTo>
                  <a:pt x="52259" y="261681"/>
                </a:lnTo>
                <a:cubicBezTo>
                  <a:pt x="45398" y="268543"/>
                  <a:pt x="45398" y="279377"/>
                  <a:pt x="52259" y="286239"/>
                </a:cubicBezTo>
                <a:lnTo>
                  <a:pt x="54426" y="288406"/>
                </a:lnTo>
                <a:cubicBezTo>
                  <a:pt x="61288" y="295267"/>
                  <a:pt x="72122" y="295267"/>
                  <a:pt x="78984" y="288406"/>
                </a:cubicBezTo>
                <a:lnTo>
                  <a:pt x="123403" y="243986"/>
                </a:lnTo>
                <a:cubicBezTo>
                  <a:pt x="124126" y="242902"/>
                  <a:pt x="124126" y="241819"/>
                  <a:pt x="123403" y="240735"/>
                </a:cubicBezTo>
                <a:lnTo>
                  <a:pt x="99568" y="217261"/>
                </a:lnTo>
                <a:cubicBezTo>
                  <a:pt x="99207" y="216900"/>
                  <a:pt x="98485" y="216900"/>
                  <a:pt x="98124" y="216900"/>
                </a:cubicBezTo>
                <a:close/>
                <a:moveTo>
                  <a:pt x="236079" y="89418"/>
                </a:moveTo>
                <a:lnTo>
                  <a:pt x="221633" y="108920"/>
                </a:lnTo>
                <a:lnTo>
                  <a:pt x="231745" y="119032"/>
                </a:lnTo>
                <a:lnTo>
                  <a:pt x="251247" y="104947"/>
                </a:lnTo>
                <a:lnTo>
                  <a:pt x="236079" y="89418"/>
                </a:lnTo>
                <a:close/>
                <a:moveTo>
                  <a:pt x="76456" y="86890"/>
                </a:moveTo>
                <a:lnTo>
                  <a:pt x="98846" y="109281"/>
                </a:lnTo>
                <a:cubicBezTo>
                  <a:pt x="99929" y="110364"/>
                  <a:pt x="100291" y="112170"/>
                  <a:pt x="100291" y="113615"/>
                </a:cubicBezTo>
                <a:cubicBezTo>
                  <a:pt x="96679" y="126616"/>
                  <a:pt x="86929" y="136727"/>
                  <a:pt x="73928" y="139616"/>
                </a:cubicBezTo>
                <a:cubicBezTo>
                  <a:pt x="72483" y="140339"/>
                  <a:pt x="71038" y="139616"/>
                  <a:pt x="69594" y="138533"/>
                </a:cubicBezTo>
                <a:lnTo>
                  <a:pt x="47203" y="116143"/>
                </a:lnTo>
                <a:cubicBezTo>
                  <a:pt x="46481" y="125893"/>
                  <a:pt x="49731" y="136005"/>
                  <a:pt x="56593" y="142867"/>
                </a:cubicBezTo>
                <a:cubicBezTo>
                  <a:pt x="64899" y="151173"/>
                  <a:pt x="76456" y="154423"/>
                  <a:pt x="88012" y="151534"/>
                </a:cubicBezTo>
                <a:cubicBezTo>
                  <a:pt x="88373" y="151534"/>
                  <a:pt x="88373" y="151534"/>
                  <a:pt x="88734" y="151534"/>
                </a:cubicBezTo>
                <a:cubicBezTo>
                  <a:pt x="90179" y="151534"/>
                  <a:pt x="91262" y="152256"/>
                  <a:pt x="91984" y="152979"/>
                </a:cubicBezTo>
                <a:lnTo>
                  <a:pt x="187686" y="248680"/>
                </a:lnTo>
                <a:cubicBezTo>
                  <a:pt x="188769" y="249764"/>
                  <a:pt x="189130" y="251208"/>
                  <a:pt x="189130" y="252653"/>
                </a:cubicBezTo>
                <a:cubicBezTo>
                  <a:pt x="186241" y="263848"/>
                  <a:pt x="189492" y="275766"/>
                  <a:pt x="197798" y="284072"/>
                </a:cubicBezTo>
                <a:cubicBezTo>
                  <a:pt x="203938" y="290211"/>
                  <a:pt x="212244" y="293462"/>
                  <a:pt x="220911" y="293462"/>
                </a:cubicBezTo>
                <a:cubicBezTo>
                  <a:pt x="229939" y="293462"/>
                  <a:pt x="237884" y="290211"/>
                  <a:pt x="244024" y="284072"/>
                </a:cubicBezTo>
                <a:cubicBezTo>
                  <a:pt x="250524" y="277571"/>
                  <a:pt x="253775" y="269265"/>
                  <a:pt x="253775" y="260598"/>
                </a:cubicBezTo>
                <a:cubicBezTo>
                  <a:pt x="253775" y="251570"/>
                  <a:pt x="250524" y="243625"/>
                  <a:pt x="244024" y="237124"/>
                </a:cubicBezTo>
                <a:cubicBezTo>
                  <a:pt x="236079" y="229179"/>
                  <a:pt x="224522" y="225928"/>
                  <a:pt x="213327" y="228817"/>
                </a:cubicBezTo>
                <a:cubicBezTo>
                  <a:pt x="211521" y="229179"/>
                  <a:pt x="210077" y="228817"/>
                  <a:pt x="208632" y="227373"/>
                </a:cubicBezTo>
                <a:lnTo>
                  <a:pt x="113292" y="131671"/>
                </a:lnTo>
                <a:cubicBezTo>
                  <a:pt x="112208" y="130588"/>
                  <a:pt x="111486" y="129144"/>
                  <a:pt x="112208" y="127338"/>
                </a:cubicBezTo>
                <a:cubicBezTo>
                  <a:pt x="114736" y="116143"/>
                  <a:pt x="111486" y="104586"/>
                  <a:pt x="103180" y="96641"/>
                </a:cubicBezTo>
                <a:cubicBezTo>
                  <a:pt x="96318" y="89418"/>
                  <a:pt x="86567" y="85807"/>
                  <a:pt x="76456" y="86890"/>
                </a:cubicBezTo>
                <a:close/>
                <a:moveTo>
                  <a:pt x="234634" y="77501"/>
                </a:moveTo>
                <a:cubicBezTo>
                  <a:pt x="236079" y="77501"/>
                  <a:pt x="237523" y="77862"/>
                  <a:pt x="238246" y="78945"/>
                </a:cubicBezTo>
                <a:lnTo>
                  <a:pt x="250163" y="90502"/>
                </a:lnTo>
                <a:lnTo>
                  <a:pt x="261720" y="102058"/>
                </a:lnTo>
                <a:cubicBezTo>
                  <a:pt x="262803" y="103142"/>
                  <a:pt x="263164" y="104225"/>
                  <a:pt x="263164" y="105670"/>
                </a:cubicBezTo>
                <a:cubicBezTo>
                  <a:pt x="262803" y="107114"/>
                  <a:pt x="262081" y="108559"/>
                  <a:pt x="260997" y="109281"/>
                </a:cubicBezTo>
                <a:lnTo>
                  <a:pt x="233912" y="128782"/>
                </a:lnTo>
                <a:cubicBezTo>
                  <a:pt x="232829" y="129505"/>
                  <a:pt x="232106" y="129505"/>
                  <a:pt x="231023" y="129505"/>
                </a:cubicBezTo>
                <a:cubicBezTo>
                  <a:pt x="229939" y="129505"/>
                  <a:pt x="228856" y="129144"/>
                  <a:pt x="227773" y="128421"/>
                </a:cubicBezTo>
                <a:lnTo>
                  <a:pt x="223439" y="123726"/>
                </a:lnTo>
                <a:lnTo>
                  <a:pt x="170712" y="176453"/>
                </a:lnTo>
                <a:lnTo>
                  <a:pt x="213688" y="219067"/>
                </a:lnTo>
                <a:cubicBezTo>
                  <a:pt x="227050" y="216900"/>
                  <a:pt x="241135" y="220872"/>
                  <a:pt x="250885" y="230623"/>
                </a:cubicBezTo>
                <a:cubicBezTo>
                  <a:pt x="258830" y="238930"/>
                  <a:pt x="263164" y="249403"/>
                  <a:pt x="263164" y="260598"/>
                </a:cubicBezTo>
                <a:cubicBezTo>
                  <a:pt x="263164" y="271793"/>
                  <a:pt x="258830" y="282627"/>
                  <a:pt x="250885" y="290211"/>
                </a:cubicBezTo>
                <a:cubicBezTo>
                  <a:pt x="242579" y="298517"/>
                  <a:pt x="232467" y="302851"/>
                  <a:pt x="220911" y="302851"/>
                </a:cubicBezTo>
                <a:cubicBezTo>
                  <a:pt x="209716" y="302851"/>
                  <a:pt x="198881" y="298517"/>
                  <a:pt x="191297" y="290211"/>
                </a:cubicBezTo>
                <a:cubicBezTo>
                  <a:pt x="181547" y="280461"/>
                  <a:pt x="176852" y="266737"/>
                  <a:pt x="179380" y="253375"/>
                </a:cubicBezTo>
                <a:lnTo>
                  <a:pt x="136766" y="210399"/>
                </a:lnTo>
                <a:lnTo>
                  <a:pt x="121237" y="225928"/>
                </a:lnTo>
                <a:lnTo>
                  <a:pt x="129904" y="234596"/>
                </a:lnTo>
                <a:cubicBezTo>
                  <a:pt x="134238" y="238930"/>
                  <a:pt x="134238" y="246153"/>
                  <a:pt x="129904" y="250486"/>
                </a:cubicBezTo>
                <a:lnTo>
                  <a:pt x="85123" y="294906"/>
                </a:lnTo>
                <a:cubicBezTo>
                  <a:pt x="80067" y="299962"/>
                  <a:pt x="73566" y="302490"/>
                  <a:pt x="66705" y="302490"/>
                </a:cubicBezTo>
                <a:cubicBezTo>
                  <a:pt x="59843" y="302490"/>
                  <a:pt x="53343" y="299962"/>
                  <a:pt x="47926" y="294906"/>
                </a:cubicBezTo>
                <a:lnTo>
                  <a:pt x="45759" y="292739"/>
                </a:lnTo>
                <a:cubicBezTo>
                  <a:pt x="35647" y="282266"/>
                  <a:pt x="35647" y="265654"/>
                  <a:pt x="45759" y="255181"/>
                </a:cubicBezTo>
                <a:lnTo>
                  <a:pt x="90179" y="210761"/>
                </a:lnTo>
                <a:cubicBezTo>
                  <a:pt x="94512" y="206427"/>
                  <a:pt x="101735" y="206427"/>
                  <a:pt x="106069" y="210761"/>
                </a:cubicBezTo>
                <a:lnTo>
                  <a:pt x="114736" y="219428"/>
                </a:lnTo>
                <a:lnTo>
                  <a:pt x="130265" y="203899"/>
                </a:lnTo>
                <a:lnTo>
                  <a:pt x="87290" y="161285"/>
                </a:lnTo>
                <a:cubicBezTo>
                  <a:pt x="73928" y="163813"/>
                  <a:pt x="60204" y="159479"/>
                  <a:pt x="50454" y="149367"/>
                </a:cubicBezTo>
                <a:cubicBezTo>
                  <a:pt x="38897" y="138172"/>
                  <a:pt x="34925" y="120837"/>
                  <a:pt x="40342" y="105670"/>
                </a:cubicBezTo>
                <a:cubicBezTo>
                  <a:pt x="41064" y="104225"/>
                  <a:pt x="42147" y="102780"/>
                  <a:pt x="43592" y="102419"/>
                </a:cubicBezTo>
                <a:cubicBezTo>
                  <a:pt x="45037" y="102058"/>
                  <a:pt x="46842" y="102419"/>
                  <a:pt x="47926" y="103864"/>
                </a:cubicBezTo>
                <a:lnTo>
                  <a:pt x="74289" y="129866"/>
                </a:lnTo>
                <a:cubicBezTo>
                  <a:pt x="81511" y="127338"/>
                  <a:pt x="87651" y="121560"/>
                  <a:pt x="90540" y="113976"/>
                </a:cubicBezTo>
                <a:lnTo>
                  <a:pt x="64177" y="87613"/>
                </a:lnTo>
                <a:cubicBezTo>
                  <a:pt x="63093" y="86529"/>
                  <a:pt x="62732" y="84724"/>
                  <a:pt x="62732" y="83279"/>
                </a:cubicBezTo>
                <a:cubicBezTo>
                  <a:pt x="63093" y="81834"/>
                  <a:pt x="64177" y="80390"/>
                  <a:pt x="65621" y="80029"/>
                </a:cubicBezTo>
                <a:cubicBezTo>
                  <a:pt x="81150" y="74612"/>
                  <a:pt x="98485" y="78584"/>
                  <a:pt x="110041" y="89780"/>
                </a:cubicBezTo>
                <a:cubicBezTo>
                  <a:pt x="119792" y="99530"/>
                  <a:pt x="123765" y="113253"/>
                  <a:pt x="121598" y="126977"/>
                </a:cubicBezTo>
                <a:lnTo>
                  <a:pt x="164212" y="169952"/>
                </a:lnTo>
                <a:lnTo>
                  <a:pt x="216939" y="117226"/>
                </a:lnTo>
                <a:lnTo>
                  <a:pt x="212244" y="112892"/>
                </a:lnTo>
                <a:cubicBezTo>
                  <a:pt x="210799" y="111087"/>
                  <a:pt x="210799" y="108920"/>
                  <a:pt x="211883" y="106753"/>
                </a:cubicBezTo>
                <a:lnTo>
                  <a:pt x="231745" y="79668"/>
                </a:lnTo>
                <a:cubicBezTo>
                  <a:pt x="232467" y="78584"/>
                  <a:pt x="233551" y="77862"/>
                  <a:pt x="234634" y="77501"/>
                </a:cubicBezTo>
                <a:close/>
                <a:moveTo>
                  <a:pt x="269753" y="23926"/>
                </a:moveTo>
                <a:cubicBezTo>
                  <a:pt x="271218" y="22225"/>
                  <a:pt x="274149" y="22225"/>
                  <a:pt x="275981" y="23926"/>
                </a:cubicBezTo>
                <a:cubicBezTo>
                  <a:pt x="277080" y="24606"/>
                  <a:pt x="277446" y="25967"/>
                  <a:pt x="277446" y="27327"/>
                </a:cubicBezTo>
                <a:cubicBezTo>
                  <a:pt x="277446" y="28008"/>
                  <a:pt x="277080" y="29369"/>
                  <a:pt x="275981" y="30049"/>
                </a:cubicBezTo>
                <a:cubicBezTo>
                  <a:pt x="275248" y="31069"/>
                  <a:pt x="274149" y="31410"/>
                  <a:pt x="273050" y="31410"/>
                </a:cubicBezTo>
                <a:cubicBezTo>
                  <a:pt x="271584" y="31410"/>
                  <a:pt x="270485" y="31069"/>
                  <a:pt x="269753" y="30049"/>
                </a:cubicBezTo>
                <a:cubicBezTo>
                  <a:pt x="268654" y="29369"/>
                  <a:pt x="268287" y="28008"/>
                  <a:pt x="268287" y="27327"/>
                </a:cubicBezTo>
                <a:cubicBezTo>
                  <a:pt x="268287" y="25967"/>
                  <a:pt x="268654" y="24606"/>
                  <a:pt x="269753" y="23926"/>
                </a:cubicBezTo>
                <a:close/>
                <a:moveTo>
                  <a:pt x="210961" y="23926"/>
                </a:moveTo>
                <a:cubicBezTo>
                  <a:pt x="212725" y="22225"/>
                  <a:pt x="215547" y="22225"/>
                  <a:pt x="217311" y="23926"/>
                </a:cubicBezTo>
                <a:cubicBezTo>
                  <a:pt x="218370" y="24606"/>
                  <a:pt x="218722" y="25967"/>
                  <a:pt x="218722" y="27327"/>
                </a:cubicBezTo>
                <a:cubicBezTo>
                  <a:pt x="218722" y="28008"/>
                  <a:pt x="218370" y="29369"/>
                  <a:pt x="217311" y="30049"/>
                </a:cubicBezTo>
                <a:cubicBezTo>
                  <a:pt x="216606" y="31069"/>
                  <a:pt x="215195" y="31410"/>
                  <a:pt x="214136" y="31410"/>
                </a:cubicBezTo>
                <a:cubicBezTo>
                  <a:pt x="212725" y="31410"/>
                  <a:pt x="211667" y="31069"/>
                  <a:pt x="210961" y="30049"/>
                </a:cubicBezTo>
                <a:cubicBezTo>
                  <a:pt x="210256" y="29369"/>
                  <a:pt x="209550" y="28008"/>
                  <a:pt x="209550" y="27327"/>
                </a:cubicBezTo>
                <a:cubicBezTo>
                  <a:pt x="209550" y="25967"/>
                  <a:pt x="210256" y="24606"/>
                  <a:pt x="210961" y="23926"/>
                </a:cubicBezTo>
                <a:close/>
                <a:moveTo>
                  <a:pt x="244298" y="22225"/>
                </a:moveTo>
                <a:cubicBezTo>
                  <a:pt x="246768" y="22225"/>
                  <a:pt x="248884" y="24341"/>
                  <a:pt x="248884" y="27164"/>
                </a:cubicBezTo>
                <a:cubicBezTo>
                  <a:pt x="248884" y="29280"/>
                  <a:pt x="246768" y="31397"/>
                  <a:pt x="244298" y="31397"/>
                </a:cubicBezTo>
                <a:cubicBezTo>
                  <a:pt x="241829" y="31397"/>
                  <a:pt x="239712" y="29280"/>
                  <a:pt x="239712" y="27164"/>
                </a:cubicBezTo>
                <a:cubicBezTo>
                  <a:pt x="239712" y="24341"/>
                  <a:pt x="241829" y="22225"/>
                  <a:pt x="244298" y="22225"/>
                </a:cubicBezTo>
                <a:close/>
                <a:moveTo>
                  <a:pt x="9374" y="9013"/>
                </a:moveTo>
                <a:lnTo>
                  <a:pt x="9374" y="45788"/>
                </a:lnTo>
                <a:lnTo>
                  <a:pt x="293478" y="45788"/>
                </a:lnTo>
                <a:lnTo>
                  <a:pt x="293478" y="9013"/>
                </a:lnTo>
                <a:lnTo>
                  <a:pt x="9374" y="9013"/>
                </a:lnTo>
                <a:close/>
                <a:moveTo>
                  <a:pt x="4687" y="0"/>
                </a:moveTo>
                <a:lnTo>
                  <a:pt x="298165" y="0"/>
                </a:lnTo>
                <a:cubicBezTo>
                  <a:pt x="300688" y="0"/>
                  <a:pt x="302852" y="1802"/>
                  <a:pt x="302852" y="4326"/>
                </a:cubicBezTo>
                <a:lnTo>
                  <a:pt x="302852" y="50475"/>
                </a:lnTo>
                <a:lnTo>
                  <a:pt x="302852" y="298165"/>
                </a:lnTo>
                <a:cubicBezTo>
                  <a:pt x="302852" y="300688"/>
                  <a:pt x="300688" y="302852"/>
                  <a:pt x="298165" y="302852"/>
                </a:cubicBezTo>
                <a:lnTo>
                  <a:pt x="272206" y="302852"/>
                </a:lnTo>
                <a:cubicBezTo>
                  <a:pt x="269682" y="302852"/>
                  <a:pt x="267519" y="300688"/>
                  <a:pt x="267519" y="298165"/>
                </a:cubicBezTo>
                <a:cubicBezTo>
                  <a:pt x="267519" y="295641"/>
                  <a:pt x="269682" y="293478"/>
                  <a:pt x="272206" y="293478"/>
                </a:cubicBezTo>
                <a:lnTo>
                  <a:pt x="293478" y="293478"/>
                </a:lnTo>
                <a:lnTo>
                  <a:pt x="293478" y="55162"/>
                </a:lnTo>
                <a:lnTo>
                  <a:pt x="9374" y="55162"/>
                </a:lnTo>
                <a:lnTo>
                  <a:pt x="9374" y="293478"/>
                </a:lnTo>
                <a:lnTo>
                  <a:pt x="25958" y="293478"/>
                </a:lnTo>
                <a:cubicBezTo>
                  <a:pt x="28482" y="293478"/>
                  <a:pt x="30645" y="295641"/>
                  <a:pt x="30645" y="298165"/>
                </a:cubicBezTo>
                <a:cubicBezTo>
                  <a:pt x="30645" y="300688"/>
                  <a:pt x="28482" y="302852"/>
                  <a:pt x="25958" y="302852"/>
                </a:cubicBezTo>
                <a:lnTo>
                  <a:pt x="4687" y="302852"/>
                </a:lnTo>
                <a:cubicBezTo>
                  <a:pt x="2163" y="302852"/>
                  <a:pt x="0" y="300688"/>
                  <a:pt x="0" y="298165"/>
                </a:cubicBezTo>
                <a:lnTo>
                  <a:pt x="0" y="50475"/>
                </a:lnTo>
                <a:lnTo>
                  <a:pt x="0" y="4326"/>
                </a:lnTo>
                <a:cubicBezTo>
                  <a:pt x="0" y="1802"/>
                  <a:pt x="2163" y="0"/>
                  <a:pt x="4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2" name="Freeform 805">
            <a:extLst>
              <a:ext uri="{FF2B5EF4-FFF2-40B4-BE49-F238E27FC236}">
                <a16:creationId xmlns:a16="http://schemas.microsoft.com/office/drawing/2014/main" id="{66A02212-279A-2644-8D6C-7F64A31AF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201" y="8538524"/>
            <a:ext cx="1166191" cy="1172327"/>
          </a:xfrm>
          <a:custGeom>
            <a:avLst/>
            <a:gdLst/>
            <a:ahLst/>
            <a:cxnLst/>
            <a:rect l="0" t="0" r="r" b="b"/>
            <a:pathLst>
              <a:path w="301751" h="303627">
                <a:moveTo>
                  <a:pt x="163215" y="51423"/>
                </a:moveTo>
                <a:cubicBezTo>
                  <a:pt x="165014" y="49987"/>
                  <a:pt x="167893" y="49987"/>
                  <a:pt x="169332" y="52141"/>
                </a:cubicBezTo>
                <a:cubicBezTo>
                  <a:pt x="171131" y="53936"/>
                  <a:pt x="170771" y="57166"/>
                  <a:pt x="168612" y="58602"/>
                </a:cubicBezTo>
                <a:cubicBezTo>
                  <a:pt x="150261" y="72960"/>
                  <a:pt x="139825" y="94856"/>
                  <a:pt x="139825" y="118187"/>
                </a:cubicBezTo>
                <a:cubicBezTo>
                  <a:pt x="139825" y="131109"/>
                  <a:pt x="143064" y="144031"/>
                  <a:pt x="149181" y="155159"/>
                </a:cubicBezTo>
                <a:cubicBezTo>
                  <a:pt x="149541" y="155517"/>
                  <a:pt x="149541" y="155876"/>
                  <a:pt x="149541" y="155876"/>
                </a:cubicBezTo>
                <a:cubicBezTo>
                  <a:pt x="149541" y="156235"/>
                  <a:pt x="149541" y="156594"/>
                  <a:pt x="149901" y="156594"/>
                </a:cubicBezTo>
                <a:cubicBezTo>
                  <a:pt x="149901" y="156953"/>
                  <a:pt x="149901" y="157312"/>
                  <a:pt x="149901" y="157671"/>
                </a:cubicBezTo>
                <a:cubicBezTo>
                  <a:pt x="149901" y="158030"/>
                  <a:pt x="149901" y="158030"/>
                  <a:pt x="149541" y="158748"/>
                </a:cubicBezTo>
                <a:lnTo>
                  <a:pt x="149541" y="159466"/>
                </a:lnTo>
                <a:cubicBezTo>
                  <a:pt x="149181" y="159825"/>
                  <a:pt x="149181" y="159825"/>
                  <a:pt x="149181" y="160184"/>
                </a:cubicBezTo>
                <a:lnTo>
                  <a:pt x="126871" y="194643"/>
                </a:lnTo>
                <a:lnTo>
                  <a:pt x="216471" y="194643"/>
                </a:lnTo>
                <a:cubicBezTo>
                  <a:pt x="258571" y="194643"/>
                  <a:pt x="292756" y="160184"/>
                  <a:pt x="292756" y="118187"/>
                </a:cubicBezTo>
                <a:cubicBezTo>
                  <a:pt x="292756" y="94856"/>
                  <a:pt x="282320" y="72960"/>
                  <a:pt x="263969" y="58602"/>
                </a:cubicBezTo>
                <a:cubicBezTo>
                  <a:pt x="261810" y="57166"/>
                  <a:pt x="261450" y="53936"/>
                  <a:pt x="263249" y="52141"/>
                </a:cubicBezTo>
                <a:cubicBezTo>
                  <a:pt x="264688" y="49987"/>
                  <a:pt x="267567" y="49987"/>
                  <a:pt x="269366" y="51423"/>
                </a:cubicBezTo>
                <a:cubicBezTo>
                  <a:pt x="290237" y="67935"/>
                  <a:pt x="301751" y="91984"/>
                  <a:pt x="301751" y="118187"/>
                </a:cubicBezTo>
                <a:cubicBezTo>
                  <a:pt x="301751" y="165209"/>
                  <a:pt x="263609" y="203616"/>
                  <a:pt x="216471" y="203616"/>
                </a:cubicBezTo>
                <a:lnTo>
                  <a:pt x="118235" y="203616"/>
                </a:lnTo>
                <a:cubicBezTo>
                  <a:pt x="116436" y="203616"/>
                  <a:pt x="114997" y="202898"/>
                  <a:pt x="114277" y="201463"/>
                </a:cubicBezTo>
                <a:cubicBezTo>
                  <a:pt x="113198" y="200027"/>
                  <a:pt x="113558" y="197873"/>
                  <a:pt x="114637" y="196796"/>
                </a:cubicBezTo>
                <a:lnTo>
                  <a:pt x="140185" y="157312"/>
                </a:lnTo>
                <a:cubicBezTo>
                  <a:pt x="134068" y="145467"/>
                  <a:pt x="130830" y="131827"/>
                  <a:pt x="130830" y="118187"/>
                </a:cubicBezTo>
                <a:cubicBezTo>
                  <a:pt x="130830" y="91984"/>
                  <a:pt x="142344" y="67935"/>
                  <a:pt x="163215" y="51423"/>
                </a:cubicBezTo>
                <a:close/>
                <a:moveTo>
                  <a:pt x="200511" y="47609"/>
                </a:moveTo>
                <a:lnTo>
                  <a:pt x="188682" y="70736"/>
                </a:lnTo>
                <a:cubicBezTo>
                  <a:pt x="189399" y="70736"/>
                  <a:pt x="190116" y="71097"/>
                  <a:pt x="190833" y="71459"/>
                </a:cubicBezTo>
                <a:cubicBezTo>
                  <a:pt x="191908" y="71820"/>
                  <a:pt x="192983" y="72182"/>
                  <a:pt x="194059" y="72543"/>
                </a:cubicBezTo>
                <a:cubicBezTo>
                  <a:pt x="195493" y="73266"/>
                  <a:pt x="196926" y="73627"/>
                  <a:pt x="198719" y="73988"/>
                </a:cubicBezTo>
                <a:cubicBezTo>
                  <a:pt x="199436" y="74350"/>
                  <a:pt x="200511" y="74711"/>
                  <a:pt x="201587" y="74711"/>
                </a:cubicBezTo>
                <a:cubicBezTo>
                  <a:pt x="203379" y="75434"/>
                  <a:pt x="205171" y="75434"/>
                  <a:pt x="206605" y="75795"/>
                </a:cubicBezTo>
                <a:cubicBezTo>
                  <a:pt x="207680" y="75795"/>
                  <a:pt x="208397" y="76156"/>
                  <a:pt x="209114" y="76156"/>
                </a:cubicBezTo>
                <a:cubicBezTo>
                  <a:pt x="211624" y="76518"/>
                  <a:pt x="214491" y="76518"/>
                  <a:pt x="216642" y="76518"/>
                </a:cubicBezTo>
                <a:cubicBezTo>
                  <a:pt x="217001" y="76518"/>
                  <a:pt x="217001" y="76518"/>
                  <a:pt x="217001" y="76518"/>
                </a:cubicBezTo>
                <a:cubicBezTo>
                  <a:pt x="219510" y="76518"/>
                  <a:pt x="222019" y="76518"/>
                  <a:pt x="224528" y="76156"/>
                </a:cubicBezTo>
                <a:cubicBezTo>
                  <a:pt x="225245" y="76156"/>
                  <a:pt x="225962" y="75795"/>
                  <a:pt x="227038" y="75795"/>
                </a:cubicBezTo>
                <a:cubicBezTo>
                  <a:pt x="228830" y="75434"/>
                  <a:pt x="230264" y="75434"/>
                  <a:pt x="232056" y="74711"/>
                </a:cubicBezTo>
                <a:cubicBezTo>
                  <a:pt x="233131" y="74711"/>
                  <a:pt x="234207" y="74350"/>
                  <a:pt x="234924" y="73988"/>
                </a:cubicBezTo>
                <a:cubicBezTo>
                  <a:pt x="236716" y="73627"/>
                  <a:pt x="238150" y="73266"/>
                  <a:pt x="239584" y="72543"/>
                </a:cubicBezTo>
                <a:cubicBezTo>
                  <a:pt x="240659" y="72182"/>
                  <a:pt x="241735" y="71820"/>
                  <a:pt x="242810" y="71459"/>
                </a:cubicBezTo>
                <a:cubicBezTo>
                  <a:pt x="243527" y="71097"/>
                  <a:pt x="243885" y="70736"/>
                  <a:pt x="244961" y="70736"/>
                </a:cubicBezTo>
                <a:lnTo>
                  <a:pt x="233131" y="47609"/>
                </a:lnTo>
                <a:cubicBezTo>
                  <a:pt x="228113" y="49416"/>
                  <a:pt x="222377" y="50861"/>
                  <a:pt x="217001" y="50861"/>
                </a:cubicBezTo>
                <a:cubicBezTo>
                  <a:pt x="211265" y="50861"/>
                  <a:pt x="205530" y="49416"/>
                  <a:pt x="200511" y="47609"/>
                </a:cubicBezTo>
                <a:close/>
                <a:moveTo>
                  <a:pt x="217001" y="14726"/>
                </a:moveTo>
                <a:lnTo>
                  <a:pt x="204454" y="39298"/>
                </a:lnTo>
                <a:cubicBezTo>
                  <a:pt x="212340" y="42189"/>
                  <a:pt x="221302" y="42189"/>
                  <a:pt x="229188" y="39298"/>
                </a:cubicBezTo>
                <a:lnTo>
                  <a:pt x="217001" y="14726"/>
                </a:lnTo>
                <a:close/>
                <a:moveTo>
                  <a:pt x="212699" y="2439"/>
                </a:moveTo>
                <a:cubicBezTo>
                  <a:pt x="214491" y="-813"/>
                  <a:pt x="219510" y="-813"/>
                  <a:pt x="220944" y="2439"/>
                </a:cubicBezTo>
                <a:lnTo>
                  <a:pt x="254998" y="70736"/>
                </a:lnTo>
                <a:cubicBezTo>
                  <a:pt x="255356" y="71097"/>
                  <a:pt x="255715" y="71820"/>
                  <a:pt x="255715" y="72182"/>
                </a:cubicBezTo>
                <a:lnTo>
                  <a:pt x="255715" y="72543"/>
                </a:lnTo>
                <a:cubicBezTo>
                  <a:pt x="255715" y="72904"/>
                  <a:pt x="255715" y="72904"/>
                  <a:pt x="255715" y="72904"/>
                </a:cubicBezTo>
                <a:lnTo>
                  <a:pt x="255715" y="168303"/>
                </a:lnTo>
                <a:cubicBezTo>
                  <a:pt x="255715" y="171194"/>
                  <a:pt x="253564" y="173000"/>
                  <a:pt x="251055" y="173000"/>
                </a:cubicBezTo>
                <a:cubicBezTo>
                  <a:pt x="248545" y="173000"/>
                  <a:pt x="246395" y="171194"/>
                  <a:pt x="246395" y="168303"/>
                </a:cubicBezTo>
                <a:lnTo>
                  <a:pt x="246395" y="80131"/>
                </a:lnTo>
                <a:cubicBezTo>
                  <a:pt x="246395" y="80131"/>
                  <a:pt x="246036" y="80131"/>
                  <a:pt x="245678" y="80131"/>
                </a:cubicBezTo>
                <a:cubicBezTo>
                  <a:pt x="243527" y="80854"/>
                  <a:pt x="241376" y="81577"/>
                  <a:pt x="239225" y="82661"/>
                </a:cubicBezTo>
                <a:cubicBezTo>
                  <a:pt x="239225" y="82661"/>
                  <a:pt x="238867" y="82661"/>
                  <a:pt x="238508" y="82661"/>
                </a:cubicBezTo>
                <a:cubicBezTo>
                  <a:pt x="236716" y="83022"/>
                  <a:pt x="234565" y="83745"/>
                  <a:pt x="232773" y="84106"/>
                </a:cubicBezTo>
                <a:cubicBezTo>
                  <a:pt x="232056" y="84106"/>
                  <a:pt x="231698" y="84106"/>
                  <a:pt x="231339" y="84468"/>
                </a:cubicBezTo>
                <a:cubicBezTo>
                  <a:pt x="229188" y="84829"/>
                  <a:pt x="227038" y="85190"/>
                  <a:pt x="224887" y="85190"/>
                </a:cubicBezTo>
                <a:cubicBezTo>
                  <a:pt x="224528" y="85552"/>
                  <a:pt x="224170" y="85552"/>
                  <a:pt x="223453" y="85552"/>
                </a:cubicBezTo>
                <a:cubicBezTo>
                  <a:pt x="222736" y="85552"/>
                  <a:pt x="222019" y="85552"/>
                  <a:pt x="221661" y="85552"/>
                </a:cubicBezTo>
                <a:lnTo>
                  <a:pt x="221661" y="180228"/>
                </a:lnTo>
                <a:cubicBezTo>
                  <a:pt x="221661" y="182757"/>
                  <a:pt x="219510" y="184564"/>
                  <a:pt x="217001" y="184564"/>
                </a:cubicBezTo>
                <a:cubicBezTo>
                  <a:pt x="214491" y="184564"/>
                  <a:pt x="212340" y="182757"/>
                  <a:pt x="212340" y="180228"/>
                </a:cubicBezTo>
                <a:lnTo>
                  <a:pt x="212340" y="85552"/>
                </a:lnTo>
                <a:cubicBezTo>
                  <a:pt x="211624" y="85552"/>
                  <a:pt x="210907" y="85552"/>
                  <a:pt x="210190" y="85552"/>
                </a:cubicBezTo>
                <a:cubicBezTo>
                  <a:pt x="209831" y="85552"/>
                  <a:pt x="209114" y="85552"/>
                  <a:pt x="208756" y="85190"/>
                </a:cubicBezTo>
                <a:cubicBezTo>
                  <a:pt x="206605" y="85190"/>
                  <a:pt x="204454" y="84829"/>
                  <a:pt x="202303" y="84468"/>
                </a:cubicBezTo>
                <a:cubicBezTo>
                  <a:pt x="201945" y="84106"/>
                  <a:pt x="201587" y="84106"/>
                  <a:pt x="200870" y="84106"/>
                </a:cubicBezTo>
                <a:cubicBezTo>
                  <a:pt x="199077" y="83745"/>
                  <a:pt x="196926" y="83022"/>
                  <a:pt x="195134" y="82661"/>
                </a:cubicBezTo>
                <a:cubicBezTo>
                  <a:pt x="194776" y="82661"/>
                  <a:pt x="194417" y="82661"/>
                  <a:pt x="194417" y="82661"/>
                </a:cubicBezTo>
                <a:cubicBezTo>
                  <a:pt x="192266" y="81577"/>
                  <a:pt x="190116" y="80854"/>
                  <a:pt x="187965" y="80131"/>
                </a:cubicBezTo>
                <a:cubicBezTo>
                  <a:pt x="187606" y="80131"/>
                  <a:pt x="187248" y="80131"/>
                  <a:pt x="187248" y="80131"/>
                </a:cubicBezTo>
                <a:lnTo>
                  <a:pt x="187248" y="180228"/>
                </a:lnTo>
                <a:cubicBezTo>
                  <a:pt x="187248" y="182757"/>
                  <a:pt x="185097" y="184564"/>
                  <a:pt x="182588" y="184564"/>
                </a:cubicBezTo>
                <a:cubicBezTo>
                  <a:pt x="180079" y="184564"/>
                  <a:pt x="178286" y="182757"/>
                  <a:pt x="178286" y="180228"/>
                </a:cubicBezTo>
                <a:lnTo>
                  <a:pt x="178286" y="72904"/>
                </a:lnTo>
                <a:cubicBezTo>
                  <a:pt x="178286" y="72904"/>
                  <a:pt x="178286" y="72904"/>
                  <a:pt x="178286" y="72543"/>
                </a:cubicBezTo>
                <a:lnTo>
                  <a:pt x="178286" y="72182"/>
                </a:lnTo>
                <a:cubicBezTo>
                  <a:pt x="178286" y="71820"/>
                  <a:pt x="178286" y="71097"/>
                  <a:pt x="178645" y="70736"/>
                </a:cubicBezTo>
                <a:lnTo>
                  <a:pt x="212699" y="2439"/>
                </a:lnTo>
                <a:close/>
                <a:moveTo>
                  <a:pt x="135717" y="775"/>
                </a:moveTo>
                <a:cubicBezTo>
                  <a:pt x="137878" y="775"/>
                  <a:pt x="139678" y="775"/>
                  <a:pt x="140758" y="775"/>
                </a:cubicBezTo>
                <a:cubicBezTo>
                  <a:pt x="141838" y="775"/>
                  <a:pt x="142558" y="775"/>
                  <a:pt x="142918" y="775"/>
                </a:cubicBezTo>
                <a:cubicBezTo>
                  <a:pt x="149759" y="775"/>
                  <a:pt x="167762" y="1496"/>
                  <a:pt x="187565" y="8347"/>
                </a:cubicBezTo>
                <a:cubicBezTo>
                  <a:pt x="189726" y="9068"/>
                  <a:pt x="191166" y="11591"/>
                  <a:pt x="190446" y="14115"/>
                </a:cubicBezTo>
                <a:cubicBezTo>
                  <a:pt x="189366" y="16278"/>
                  <a:pt x="187205" y="17721"/>
                  <a:pt x="184325" y="16999"/>
                </a:cubicBezTo>
                <a:cubicBezTo>
                  <a:pt x="165602" y="10510"/>
                  <a:pt x="147959" y="10149"/>
                  <a:pt x="142918" y="10149"/>
                </a:cubicBezTo>
                <a:cubicBezTo>
                  <a:pt x="142558" y="10149"/>
                  <a:pt x="141838" y="9789"/>
                  <a:pt x="140758" y="9789"/>
                </a:cubicBezTo>
                <a:cubicBezTo>
                  <a:pt x="139318" y="9789"/>
                  <a:pt x="137878" y="9789"/>
                  <a:pt x="135717" y="9789"/>
                </a:cubicBezTo>
                <a:cubicBezTo>
                  <a:pt x="115194" y="9789"/>
                  <a:pt x="47145" y="16278"/>
                  <a:pt x="37423" y="101005"/>
                </a:cubicBezTo>
                <a:cubicBezTo>
                  <a:pt x="37423" y="102447"/>
                  <a:pt x="35263" y="113984"/>
                  <a:pt x="10419" y="153283"/>
                </a:cubicBezTo>
                <a:cubicBezTo>
                  <a:pt x="9699" y="154004"/>
                  <a:pt x="8979" y="156167"/>
                  <a:pt x="9339" y="157970"/>
                </a:cubicBezTo>
                <a:cubicBezTo>
                  <a:pt x="9699" y="159412"/>
                  <a:pt x="10779" y="160854"/>
                  <a:pt x="12940" y="161935"/>
                </a:cubicBezTo>
                <a:cubicBezTo>
                  <a:pt x="23021" y="167704"/>
                  <a:pt x="34903" y="172391"/>
                  <a:pt x="35263" y="172391"/>
                </a:cubicBezTo>
                <a:cubicBezTo>
                  <a:pt x="37063" y="173112"/>
                  <a:pt x="38143" y="175275"/>
                  <a:pt x="38143" y="177078"/>
                </a:cubicBezTo>
                <a:cubicBezTo>
                  <a:pt x="38143" y="177799"/>
                  <a:pt x="34903" y="207724"/>
                  <a:pt x="37423" y="222506"/>
                </a:cubicBezTo>
                <a:cubicBezTo>
                  <a:pt x="38863" y="228274"/>
                  <a:pt x="52545" y="232240"/>
                  <a:pt x="71988" y="232240"/>
                </a:cubicBezTo>
                <a:cubicBezTo>
                  <a:pt x="73788" y="232240"/>
                  <a:pt x="75229" y="232240"/>
                  <a:pt x="75229" y="232240"/>
                </a:cubicBezTo>
                <a:cubicBezTo>
                  <a:pt x="75229" y="232240"/>
                  <a:pt x="75949" y="231880"/>
                  <a:pt x="76669" y="231880"/>
                </a:cubicBezTo>
                <a:cubicBezTo>
                  <a:pt x="87110" y="231880"/>
                  <a:pt x="90711" y="237288"/>
                  <a:pt x="90711" y="242335"/>
                </a:cubicBezTo>
                <a:lnTo>
                  <a:pt x="90711" y="276586"/>
                </a:lnTo>
                <a:cubicBezTo>
                  <a:pt x="90711" y="279831"/>
                  <a:pt x="92151" y="282716"/>
                  <a:pt x="94671" y="284518"/>
                </a:cubicBezTo>
                <a:cubicBezTo>
                  <a:pt x="117355" y="297498"/>
                  <a:pt x="169202" y="297858"/>
                  <a:pt x="192246" y="284518"/>
                </a:cubicBezTo>
                <a:cubicBezTo>
                  <a:pt x="194406" y="283437"/>
                  <a:pt x="195846" y="280192"/>
                  <a:pt x="195486" y="277307"/>
                </a:cubicBezTo>
                <a:cubicBezTo>
                  <a:pt x="193686" y="266852"/>
                  <a:pt x="192246" y="245941"/>
                  <a:pt x="198367" y="223948"/>
                </a:cubicBezTo>
                <a:cubicBezTo>
                  <a:pt x="199447" y="221424"/>
                  <a:pt x="201967" y="219982"/>
                  <a:pt x="204128" y="220703"/>
                </a:cubicBezTo>
                <a:cubicBezTo>
                  <a:pt x="206648" y="221424"/>
                  <a:pt x="208088" y="223948"/>
                  <a:pt x="207368" y="226472"/>
                </a:cubicBezTo>
                <a:cubicBezTo>
                  <a:pt x="201247" y="246662"/>
                  <a:pt x="203047" y="266131"/>
                  <a:pt x="204488" y="276226"/>
                </a:cubicBezTo>
                <a:cubicBezTo>
                  <a:pt x="205568" y="282716"/>
                  <a:pt x="202327" y="289205"/>
                  <a:pt x="196567" y="292450"/>
                </a:cubicBezTo>
                <a:cubicBezTo>
                  <a:pt x="183965" y="299661"/>
                  <a:pt x="163801" y="303627"/>
                  <a:pt x="143638" y="303627"/>
                </a:cubicBezTo>
                <a:cubicBezTo>
                  <a:pt x="123116" y="303627"/>
                  <a:pt x="102953" y="299661"/>
                  <a:pt x="89991" y="292089"/>
                </a:cubicBezTo>
                <a:cubicBezTo>
                  <a:pt x="84950" y="289205"/>
                  <a:pt x="81710" y="283437"/>
                  <a:pt x="81710" y="276586"/>
                </a:cubicBezTo>
                <a:lnTo>
                  <a:pt x="81710" y="242335"/>
                </a:lnTo>
                <a:cubicBezTo>
                  <a:pt x="81350" y="241975"/>
                  <a:pt x="79549" y="241254"/>
                  <a:pt x="76669" y="241254"/>
                </a:cubicBezTo>
                <a:cubicBezTo>
                  <a:pt x="76309" y="241254"/>
                  <a:pt x="75949" y="241254"/>
                  <a:pt x="75949" y="241254"/>
                </a:cubicBezTo>
                <a:cubicBezTo>
                  <a:pt x="75949" y="241254"/>
                  <a:pt x="74509" y="241254"/>
                  <a:pt x="71988" y="241254"/>
                </a:cubicBezTo>
                <a:cubicBezTo>
                  <a:pt x="56866" y="241254"/>
                  <a:pt x="31302" y="239091"/>
                  <a:pt x="28782" y="223948"/>
                </a:cubicBezTo>
                <a:cubicBezTo>
                  <a:pt x="26262" y="210969"/>
                  <a:pt x="27702" y="188255"/>
                  <a:pt x="28782" y="179602"/>
                </a:cubicBezTo>
                <a:cubicBezTo>
                  <a:pt x="24101" y="177799"/>
                  <a:pt x="15820" y="174194"/>
                  <a:pt x="8259" y="169867"/>
                </a:cubicBezTo>
                <a:cubicBezTo>
                  <a:pt x="2858" y="166983"/>
                  <a:pt x="1058" y="162657"/>
                  <a:pt x="338" y="159772"/>
                </a:cubicBezTo>
                <a:cubicBezTo>
                  <a:pt x="-1102" y="153643"/>
                  <a:pt x="2498" y="148596"/>
                  <a:pt x="2858" y="148235"/>
                </a:cubicBezTo>
                <a:cubicBezTo>
                  <a:pt x="26622" y="110739"/>
                  <a:pt x="28062" y="100284"/>
                  <a:pt x="28062" y="99923"/>
                </a:cubicBezTo>
                <a:cubicBezTo>
                  <a:pt x="38863" y="7986"/>
                  <a:pt x="113034" y="775"/>
                  <a:pt x="135717" y="7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Freeform 804">
            <a:extLst>
              <a:ext uri="{FF2B5EF4-FFF2-40B4-BE49-F238E27FC236}">
                <a16:creationId xmlns:a16="http://schemas.microsoft.com/office/drawing/2014/main" id="{D715B603-5E9E-8B4F-AED6-4B0A72E11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371" y="8381353"/>
            <a:ext cx="1172331" cy="1172327"/>
          </a:xfrm>
          <a:custGeom>
            <a:avLst/>
            <a:gdLst/>
            <a:ahLst/>
            <a:cxnLst/>
            <a:rect l="0" t="0" r="r" b="b"/>
            <a:pathLst>
              <a:path w="302853" h="302851">
                <a:moveTo>
                  <a:pt x="247375" y="254000"/>
                </a:moveTo>
                <a:cubicBezTo>
                  <a:pt x="249894" y="254000"/>
                  <a:pt x="252053" y="255824"/>
                  <a:pt x="252053" y="258377"/>
                </a:cubicBezTo>
                <a:lnTo>
                  <a:pt x="252053" y="275882"/>
                </a:lnTo>
                <a:cubicBezTo>
                  <a:pt x="252053" y="278434"/>
                  <a:pt x="249894" y="280623"/>
                  <a:pt x="247375" y="280623"/>
                </a:cubicBezTo>
                <a:lnTo>
                  <a:pt x="230103" y="280623"/>
                </a:lnTo>
                <a:cubicBezTo>
                  <a:pt x="227584" y="280623"/>
                  <a:pt x="225425" y="278434"/>
                  <a:pt x="225425" y="275882"/>
                </a:cubicBezTo>
                <a:cubicBezTo>
                  <a:pt x="225425" y="273329"/>
                  <a:pt x="227584" y="271141"/>
                  <a:pt x="230103" y="271141"/>
                </a:cubicBezTo>
                <a:lnTo>
                  <a:pt x="242697" y="271141"/>
                </a:lnTo>
                <a:lnTo>
                  <a:pt x="242697" y="258377"/>
                </a:lnTo>
                <a:cubicBezTo>
                  <a:pt x="242697" y="255824"/>
                  <a:pt x="244856" y="254000"/>
                  <a:pt x="247375" y="254000"/>
                </a:cubicBezTo>
                <a:close/>
                <a:moveTo>
                  <a:pt x="210557" y="237607"/>
                </a:moveTo>
                <a:lnTo>
                  <a:pt x="210557" y="263187"/>
                </a:lnTo>
                <a:lnTo>
                  <a:pt x="235957" y="237607"/>
                </a:lnTo>
                <a:lnTo>
                  <a:pt x="210557" y="237607"/>
                </a:lnTo>
                <a:close/>
                <a:moveTo>
                  <a:pt x="205906" y="228600"/>
                </a:moveTo>
                <a:lnTo>
                  <a:pt x="247047" y="228600"/>
                </a:lnTo>
                <a:cubicBezTo>
                  <a:pt x="248836" y="228600"/>
                  <a:pt x="250267" y="229681"/>
                  <a:pt x="250982" y="231122"/>
                </a:cubicBezTo>
                <a:cubicBezTo>
                  <a:pt x="252055" y="233284"/>
                  <a:pt x="251698" y="235085"/>
                  <a:pt x="250267" y="236526"/>
                </a:cubicBezTo>
                <a:lnTo>
                  <a:pt x="209483" y="277599"/>
                </a:lnTo>
                <a:cubicBezTo>
                  <a:pt x="208410" y="278319"/>
                  <a:pt x="207337" y="279040"/>
                  <a:pt x="205906" y="279040"/>
                </a:cubicBezTo>
                <a:cubicBezTo>
                  <a:pt x="205548" y="279040"/>
                  <a:pt x="204833" y="279040"/>
                  <a:pt x="204117" y="278680"/>
                </a:cubicBezTo>
                <a:cubicBezTo>
                  <a:pt x="202686" y="277959"/>
                  <a:pt x="201613" y="276518"/>
                  <a:pt x="201613" y="274356"/>
                </a:cubicBezTo>
                <a:lnTo>
                  <a:pt x="201613" y="233284"/>
                </a:lnTo>
                <a:cubicBezTo>
                  <a:pt x="201613" y="230762"/>
                  <a:pt x="203402" y="228600"/>
                  <a:pt x="205906" y="228600"/>
                </a:cubicBezTo>
                <a:close/>
                <a:moveTo>
                  <a:pt x="85747" y="200025"/>
                </a:moveTo>
                <a:cubicBezTo>
                  <a:pt x="88300" y="200025"/>
                  <a:pt x="90123" y="201849"/>
                  <a:pt x="90123" y="204766"/>
                </a:cubicBezTo>
                <a:lnTo>
                  <a:pt x="90123" y="222271"/>
                </a:lnTo>
                <a:cubicBezTo>
                  <a:pt x="90123" y="224824"/>
                  <a:pt x="88300" y="226648"/>
                  <a:pt x="85747" y="226648"/>
                </a:cubicBezTo>
                <a:lnTo>
                  <a:pt x="68241" y="226648"/>
                </a:lnTo>
                <a:cubicBezTo>
                  <a:pt x="65688" y="226648"/>
                  <a:pt x="63500" y="224824"/>
                  <a:pt x="63500" y="222271"/>
                </a:cubicBezTo>
                <a:cubicBezTo>
                  <a:pt x="63500" y="219718"/>
                  <a:pt x="65688" y="217530"/>
                  <a:pt x="68241" y="217530"/>
                </a:cubicBezTo>
                <a:lnTo>
                  <a:pt x="81006" y="217530"/>
                </a:lnTo>
                <a:lnTo>
                  <a:pt x="81006" y="204766"/>
                </a:lnTo>
                <a:cubicBezTo>
                  <a:pt x="81006" y="201849"/>
                  <a:pt x="83194" y="200025"/>
                  <a:pt x="85747" y="200025"/>
                </a:cubicBezTo>
                <a:close/>
                <a:moveTo>
                  <a:pt x="48632" y="183632"/>
                </a:moveTo>
                <a:lnTo>
                  <a:pt x="48632" y="209212"/>
                </a:lnTo>
                <a:lnTo>
                  <a:pt x="74032" y="183632"/>
                </a:lnTo>
                <a:lnTo>
                  <a:pt x="48632" y="183632"/>
                </a:lnTo>
                <a:close/>
                <a:moveTo>
                  <a:pt x="129407" y="178468"/>
                </a:moveTo>
                <a:lnTo>
                  <a:pt x="129407" y="261269"/>
                </a:lnTo>
                <a:lnTo>
                  <a:pt x="136218" y="261269"/>
                </a:lnTo>
                <a:cubicBezTo>
                  <a:pt x="154141" y="261269"/>
                  <a:pt x="168480" y="246806"/>
                  <a:pt x="168480" y="228727"/>
                </a:cubicBezTo>
                <a:lnTo>
                  <a:pt x="168480" y="210287"/>
                </a:lnTo>
                <a:cubicBezTo>
                  <a:pt x="168480" y="192931"/>
                  <a:pt x="154141" y="178468"/>
                  <a:pt x="136218" y="178468"/>
                </a:cubicBezTo>
                <a:lnTo>
                  <a:pt x="129407" y="178468"/>
                </a:lnTo>
                <a:close/>
                <a:moveTo>
                  <a:pt x="44339" y="174625"/>
                </a:moveTo>
                <a:lnTo>
                  <a:pt x="85122" y="174625"/>
                </a:lnTo>
                <a:cubicBezTo>
                  <a:pt x="86911" y="174625"/>
                  <a:pt x="88342" y="175706"/>
                  <a:pt x="89415" y="177508"/>
                </a:cubicBezTo>
                <a:cubicBezTo>
                  <a:pt x="90130" y="178949"/>
                  <a:pt x="89415" y="181110"/>
                  <a:pt x="88342" y="182551"/>
                </a:cubicBezTo>
                <a:lnTo>
                  <a:pt x="47201" y="223624"/>
                </a:lnTo>
                <a:cubicBezTo>
                  <a:pt x="46485" y="224705"/>
                  <a:pt x="45054" y="225065"/>
                  <a:pt x="44339" y="225065"/>
                </a:cubicBezTo>
                <a:cubicBezTo>
                  <a:pt x="43623" y="225065"/>
                  <a:pt x="42908" y="225065"/>
                  <a:pt x="42192" y="224705"/>
                </a:cubicBezTo>
                <a:cubicBezTo>
                  <a:pt x="40761" y="223984"/>
                  <a:pt x="39688" y="222183"/>
                  <a:pt x="39688" y="220742"/>
                </a:cubicBezTo>
                <a:lnTo>
                  <a:pt x="39688" y="179309"/>
                </a:lnTo>
                <a:cubicBezTo>
                  <a:pt x="39688" y="176787"/>
                  <a:pt x="41477" y="174625"/>
                  <a:pt x="44339" y="174625"/>
                </a:cubicBezTo>
                <a:close/>
                <a:moveTo>
                  <a:pt x="271159" y="153987"/>
                </a:moveTo>
                <a:cubicBezTo>
                  <a:pt x="273692" y="153987"/>
                  <a:pt x="275863" y="156148"/>
                  <a:pt x="275863" y="158668"/>
                </a:cubicBezTo>
                <a:lnTo>
                  <a:pt x="275863" y="296584"/>
                </a:lnTo>
                <a:cubicBezTo>
                  <a:pt x="275863" y="299105"/>
                  <a:pt x="273692" y="301265"/>
                  <a:pt x="271159" y="301265"/>
                </a:cubicBezTo>
                <a:lnTo>
                  <a:pt x="132930" y="301265"/>
                </a:lnTo>
                <a:cubicBezTo>
                  <a:pt x="130397" y="301265"/>
                  <a:pt x="128588" y="299105"/>
                  <a:pt x="128588" y="296584"/>
                </a:cubicBezTo>
                <a:cubicBezTo>
                  <a:pt x="128588" y="294063"/>
                  <a:pt x="130397" y="292263"/>
                  <a:pt x="132930" y="292263"/>
                </a:cubicBezTo>
                <a:lnTo>
                  <a:pt x="266817" y="292263"/>
                </a:lnTo>
                <a:lnTo>
                  <a:pt x="266817" y="158668"/>
                </a:lnTo>
                <a:cubicBezTo>
                  <a:pt x="266817" y="156148"/>
                  <a:pt x="268626" y="153987"/>
                  <a:pt x="271159" y="153987"/>
                </a:cubicBezTo>
                <a:close/>
                <a:moveTo>
                  <a:pt x="8962" y="145926"/>
                </a:moveTo>
                <a:lnTo>
                  <a:pt x="8962" y="265970"/>
                </a:lnTo>
                <a:cubicBezTo>
                  <a:pt x="8962" y="281156"/>
                  <a:pt x="21508" y="293811"/>
                  <a:pt x="36564" y="293811"/>
                </a:cubicBezTo>
                <a:lnTo>
                  <a:pt x="92843" y="293811"/>
                </a:lnTo>
                <a:cubicBezTo>
                  <a:pt x="107899" y="293811"/>
                  <a:pt x="120445" y="281156"/>
                  <a:pt x="120445" y="265970"/>
                </a:cubicBezTo>
                <a:lnTo>
                  <a:pt x="120445" y="265608"/>
                </a:lnTo>
                <a:lnTo>
                  <a:pt x="120445" y="173768"/>
                </a:lnTo>
                <a:lnTo>
                  <a:pt x="120445" y="145926"/>
                </a:lnTo>
                <a:lnTo>
                  <a:pt x="8962" y="145926"/>
                </a:lnTo>
                <a:close/>
                <a:moveTo>
                  <a:pt x="8962" y="136525"/>
                </a:moveTo>
                <a:lnTo>
                  <a:pt x="120445" y="136525"/>
                </a:lnTo>
                <a:cubicBezTo>
                  <a:pt x="125464" y="136525"/>
                  <a:pt x="129407" y="140864"/>
                  <a:pt x="129407" y="145926"/>
                </a:cubicBezTo>
                <a:lnTo>
                  <a:pt x="129407" y="169067"/>
                </a:lnTo>
                <a:lnTo>
                  <a:pt x="136218" y="169067"/>
                </a:lnTo>
                <a:cubicBezTo>
                  <a:pt x="159160" y="169067"/>
                  <a:pt x="177442" y="187508"/>
                  <a:pt x="177442" y="210287"/>
                </a:cubicBezTo>
                <a:lnTo>
                  <a:pt x="177442" y="228727"/>
                </a:lnTo>
                <a:cubicBezTo>
                  <a:pt x="177442" y="251868"/>
                  <a:pt x="159160" y="270309"/>
                  <a:pt x="136218" y="270309"/>
                </a:cubicBezTo>
                <a:lnTo>
                  <a:pt x="129048" y="270309"/>
                </a:lnTo>
                <a:cubicBezTo>
                  <a:pt x="126898" y="288388"/>
                  <a:pt x="111483" y="302851"/>
                  <a:pt x="92843" y="302851"/>
                </a:cubicBezTo>
                <a:lnTo>
                  <a:pt x="36564" y="302851"/>
                </a:lnTo>
                <a:cubicBezTo>
                  <a:pt x="16131" y="302851"/>
                  <a:pt x="0" y="286218"/>
                  <a:pt x="0" y="265970"/>
                </a:cubicBezTo>
                <a:lnTo>
                  <a:pt x="0" y="145926"/>
                </a:lnTo>
                <a:cubicBezTo>
                  <a:pt x="0" y="140864"/>
                  <a:pt x="4302" y="136525"/>
                  <a:pt x="8962" y="136525"/>
                </a:cubicBezTo>
                <a:close/>
                <a:moveTo>
                  <a:pt x="225082" y="93662"/>
                </a:moveTo>
                <a:cubicBezTo>
                  <a:pt x="227635" y="93662"/>
                  <a:pt x="229823" y="95486"/>
                  <a:pt x="229823" y="98403"/>
                </a:cubicBezTo>
                <a:lnTo>
                  <a:pt x="229823" y="115909"/>
                </a:lnTo>
                <a:cubicBezTo>
                  <a:pt x="229823" y="118462"/>
                  <a:pt x="227635" y="120286"/>
                  <a:pt x="225082" y="120286"/>
                </a:cubicBezTo>
                <a:lnTo>
                  <a:pt x="207941" y="120286"/>
                </a:lnTo>
                <a:cubicBezTo>
                  <a:pt x="205388" y="120286"/>
                  <a:pt x="203200" y="118462"/>
                  <a:pt x="203200" y="115909"/>
                </a:cubicBezTo>
                <a:cubicBezTo>
                  <a:pt x="203200" y="113356"/>
                  <a:pt x="205388" y="111168"/>
                  <a:pt x="207941" y="111168"/>
                </a:cubicBezTo>
                <a:lnTo>
                  <a:pt x="220341" y="111168"/>
                </a:lnTo>
                <a:lnTo>
                  <a:pt x="220341" y="98403"/>
                </a:lnTo>
                <a:cubicBezTo>
                  <a:pt x="220341" y="95486"/>
                  <a:pt x="222529" y="93662"/>
                  <a:pt x="225082" y="93662"/>
                </a:cubicBezTo>
                <a:close/>
                <a:moveTo>
                  <a:pt x="187101" y="79217"/>
                </a:moveTo>
                <a:lnTo>
                  <a:pt x="187101" y="104798"/>
                </a:lnTo>
                <a:lnTo>
                  <a:pt x="212501" y="79217"/>
                </a:lnTo>
                <a:lnTo>
                  <a:pt x="187101" y="79217"/>
                </a:lnTo>
                <a:close/>
                <a:moveTo>
                  <a:pt x="182451" y="69850"/>
                </a:moveTo>
                <a:lnTo>
                  <a:pt x="223234" y="69850"/>
                </a:lnTo>
                <a:cubicBezTo>
                  <a:pt x="225380" y="69850"/>
                  <a:pt x="226811" y="70931"/>
                  <a:pt x="227527" y="72732"/>
                </a:cubicBezTo>
                <a:cubicBezTo>
                  <a:pt x="228242" y="74173"/>
                  <a:pt x="227527" y="76695"/>
                  <a:pt x="226454" y="77776"/>
                </a:cubicBezTo>
                <a:lnTo>
                  <a:pt x="185670" y="118849"/>
                </a:lnTo>
                <a:cubicBezTo>
                  <a:pt x="184597" y="119930"/>
                  <a:pt x="183524" y="120290"/>
                  <a:pt x="182451" y="120290"/>
                </a:cubicBezTo>
                <a:cubicBezTo>
                  <a:pt x="181735" y="120290"/>
                  <a:pt x="181020" y="120290"/>
                  <a:pt x="180662" y="120290"/>
                </a:cubicBezTo>
                <a:cubicBezTo>
                  <a:pt x="178873" y="119209"/>
                  <a:pt x="177800" y="117408"/>
                  <a:pt x="177800" y="115967"/>
                </a:cubicBezTo>
                <a:lnTo>
                  <a:pt x="177800" y="74533"/>
                </a:lnTo>
                <a:cubicBezTo>
                  <a:pt x="177800" y="72011"/>
                  <a:pt x="179946" y="69850"/>
                  <a:pt x="182451" y="69850"/>
                </a:cubicBezTo>
                <a:close/>
                <a:moveTo>
                  <a:pt x="159820" y="55357"/>
                </a:moveTo>
                <a:lnTo>
                  <a:pt x="159820" y="136372"/>
                </a:lnTo>
                <a:lnTo>
                  <a:pt x="293485" y="136372"/>
                </a:lnTo>
                <a:lnTo>
                  <a:pt x="293485" y="55357"/>
                </a:lnTo>
                <a:lnTo>
                  <a:pt x="159820" y="55357"/>
                </a:lnTo>
                <a:close/>
                <a:moveTo>
                  <a:pt x="155136" y="46037"/>
                </a:moveTo>
                <a:lnTo>
                  <a:pt x="297809" y="46037"/>
                </a:lnTo>
                <a:cubicBezTo>
                  <a:pt x="300691" y="46037"/>
                  <a:pt x="302853" y="48188"/>
                  <a:pt x="302853" y="50697"/>
                </a:cubicBezTo>
                <a:lnTo>
                  <a:pt x="302853" y="141032"/>
                </a:lnTo>
                <a:cubicBezTo>
                  <a:pt x="302853" y="143541"/>
                  <a:pt x="300691" y="145692"/>
                  <a:pt x="297809" y="145692"/>
                </a:cubicBezTo>
                <a:lnTo>
                  <a:pt x="155136" y="145692"/>
                </a:lnTo>
                <a:cubicBezTo>
                  <a:pt x="152614" y="145692"/>
                  <a:pt x="150813" y="143541"/>
                  <a:pt x="150813" y="141032"/>
                </a:cubicBezTo>
                <a:lnTo>
                  <a:pt x="150813" y="50697"/>
                </a:lnTo>
                <a:cubicBezTo>
                  <a:pt x="150813" y="48188"/>
                  <a:pt x="152614" y="46037"/>
                  <a:pt x="155136" y="46037"/>
                </a:cubicBezTo>
                <a:close/>
                <a:moveTo>
                  <a:pt x="97688" y="15445"/>
                </a:moveTo>
                <a:lnTo>
                  <a:pt x="66670" y="45975"/>
                </a:lnTo>
                <a:lnTo>
                  <a:pt x="97688" y="45975"/>
                </a:lnTo>
                <a:lnTo>
                  <a:pt x="97688" y="15445"/>
                </a:lnTo>
                <a:close/>
                <a:moveTo>
                  <a:pt x="101656" y="0"/>
                </a:moveTo>
                <a:cubicBezTo>
                  <a:pt x="102017" y="0"/>
                  <a:pt x="102017" y="0"/>
                  <a:pt x="102017" y="0"/>
                </a:cubicBezTo>
                <a:lnTo>
                  <a:pt x="271175" y="0"/>
                </a:lnTo>
                <a:cubicBezTo>
                  <a:pt x="273700" y="0"/>
                  <a:pt x="275864" y="2155"/>
                  <a:pt x="275864" y="4669"/>
                </a:cubicBezTo>
                <a:lnTo>
                  <a:pt x="275864" y="32326"/>
                </a:lnTo>
                <a:cubicBezTo>
                  <a:pt x="275864" y="34840"/>
                  <a:pt x="273700" y="36995"/>
                  <a:pt x="271175" y="36995"/>
                </a:cubicBezTo>
                <a:cubicBezTo>
                  <a:pt x="268651" y="36995"/>
                  <a:pt x="266847" y="34840"/>
                  <a:pt x="266847" y="32326"/>
                </a:cubicBezTo>
                <a:lnTo>
                  <a:pt x="266847" y="8979"/>
                </a:lnTo>
                <a:lnTo>
                  <a:pt x="106705" y="8979"/>
                </a:lnTo>
                <a:lnTo>
                  <a:pt x="106705" y="50644"/>
                </a:lnTo>
                <a:cubicBezTo>
                  <a:pt x="106705" y="53159"/>
                  <a:pt x="104541" y="55314"/>
                  <a:pt x="102017" y="55314"/>
                </a:cubicBezTo>
                <a:lnTo>
                  <a:pt x="60178" y="55314"/>
                </a:lnTo>
                <a:lnTo>
                  <a:pt x="60178" y="123200"/>
                </a:lnTo>
                <a:cubicBezTo>
                  <a:pt x="60178" y="125714"/>
                  <a:pt x="58014" y="128228"/>
                  <a:pt x="55489" y="128228"/>
                </a:cubicBezTo>
                <a:cubicBezTo>
                  <a:pt x="52964" y="128228"/>
                  <a:pt x="50800" y="125714"/>
                  <a:pt x="50800" y="123200"/>
                </a:cubicBezTo>
                <a:lnTo>
                  <a:pt x="50800" y="50644"/>
                </a:lnTo>
                <a:lnTo>
                  <a:pt x="51161" y="50644"/>
                </a:lnTo>
                <a:cubicBezTo>
                  <a:pt x="51161" y="50285"/>
                  <a:pt x="51161" y="49567"/>
                  <a:pt x="51521" y="49208"/>
                </a:cubicBezTo>
                <a:cubicBezTo>
                  <a:pt x="51521" y="49208"/>
                  <a:pt x="51521" y="49208"/>
                  <a:pt x="51521" y="48848"/>
                </a:cubicBezTo>
                <a:cubicBezTo>
                  <a:pt x="51882" y="48489"/>
                  <a:pt x="51882" y="48130"/>
                  <a:pt x="52603" y="47771"/>
                </a:cubicBezTo>
                <a:lnTo>
                  <a:pt x="98770" y="1077"/>
                </a:lnTo>
                <a:cubicBezTo>
                  <a:pt x="99131" y="1077"/>
                  <a:pt x="99852" y="718"/>
                  <a:pt x="100213" y="359"/>
                </a:cubicBezTo>
                <a:lnTo>
                  <a:pt x="100574" y="359"/>
                </a:lnTo>
                <a:cubicBezTo>
                  <a:pt x="100935" y="359"/>
                  <a:pt x="101295" y="0"/>
                  <a:pt x="1016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B858EB14-E533-E44A-A520-127FF2C083A3}"/>
              </a:ext>
            </a:extLst>
          </p:cNvPr>
          <p:cNvSpPr txBox="1">
            <a:spLocks/>
          </p:cNvSpPr>
          <p:nvPr/>
        </p:nvSpPr>
        <p:spPr>
          <a:xfrm>
            <a:off x="12533738" y="403219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BF17776-E094-1B4E-9DFD-1D078CFF0862}"/>
              </a:ext>
            </a:extLst>
          </p:cNvPr>
          <p:cNvSpPr txBox="1"/>
          <p:nvPr/>
        </p:nvSpPr>
        <p:spPr>
          <a:xfrm>
            <a:off x="12545769" y="338597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241E928-8DD0-9348-8CEB-DFFFA3592ABA}"/>
              </a:ext>
            </a:extLst>
          </p:cNvPr>
          <p:cNvSpPr txBox="1">
            <a:spLocks/>
          </p:cNvSpPr>
          <p:nvPr/>
        </p:nvSpPr>
        <p:spPr>
          <a:xfrm>
            <a:off x="12533738" y="727776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F739ED7-B3CD-BE43-BC87-2AD9DFAE9B06}"/>
              </a:ext>
            </a:extLst>
          </p:cNvPr>
          <p:cNvSpPr txBox="1"/>
          <p:nvPr/>
        </p:nvSpPr>
        <p:spPr>
          <a:xfrm>
            <a:off x="12545769" y="663155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0C1E1BC-E570-3F4E-93EC-74F5E60E0F9D}"/>
              </a:ext>
            </a:extLst>
          </p:cNvPr>
          <p:cNvSpPr txBox="1">
            <a:spLocks/>
          </p:cNvSpPr>
          <p:nvPr/>
        </p:nvSpPr>
        <p:spPr>
          <a:xfrm>
            <a:off x="12533738" y="1055375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06E4C8D-EE74-E94C-AE1F-03678BCA897A}"/>
              </a:ext>
            </a:extLst>
          </p:cNvPr>
          <p:cNvSpPr txBox="1"/>
          <p:nvPr/>
        </p:nvSpPr>
        <p:spPr>
          <a:xfrm>
            <a:off x="12545769" y="990754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A87F6E57-43FB-2B49-8909-D57C92082027}"/>
              </a:ext>
            </a:extLst>
          </p:cNvPr>
          <p:cNvSpPr txBox="1">
            <a:spLocks/>
          </p:cNvSpPr>
          <p:nvPr/>
        </p:nvSpPr>
        <p:spPr>
          <a:xfrm>
            <a:off x="18378569" y="5671749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3CE121-9A7D-F349-A688-3CEC42D114BE}"/>
              </a:ext>
            </a:extLst>
          </p:cNvPr>
          <p:cNvSpPr txBox="1"/>
          <p:nvPr/>
        </p:nvSpPr>
        <p:spPr>
          <a:xfrm>
            <a:off x="18390600" y="5025532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7D27859-6776-C546-A2E9-5BCCBE4AB99B}"/>
              </a:ext>
            </a:extLst>
          </p:cNvPr>
          <p:cNvSpPr txBox="1">
            <a:spLocks/>
          </p:cNvSpPr>
          <p:nvPr/>
        </p:nvSpPr>
        <p:spPr>
          <a:xfrm>
            <a:off x="18378569" y="8942722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7A46C6A-A40B-9243-9B7D-B841561CEA7A}"/>
              </a:ext>
            </a:extLst>
          </p:cNvPr>
          <p:cNvSpPr txBox="1"/>
          <p:nvPr/>
        </p:nvSpPr>
        <p:spPr>
          <a:xfrm>
            <a:off x="18390600" y="8296505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4245548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2796E44-6202-9C41-B139-D869FDE78DAE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711424" y="7914122"/>
            <a:ext cx="3588710" cy="11650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E0C31EC-4AC6-F848-9E36-5386152A0646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14084469" y="7910134"/>
            <a:ext cx="3581759" cy="15638"/>
          </a:xfrm>
          <a:prstGeom prst="line">
            <a:avLst/>
          </a:prstGeom>
          <a:ln w="38100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349E849-D552-3C4B-9594-DB6EFDFBA855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181600-9566-4144-8554-2B9B191453F3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16" name="Shape 23">
            <a:extLst>
              <a:ext uri="{FF2B5EF4-FFF2-40B4-BE49-F238E27FC236}">
                <a16:creationId xmlns:a16="http://schemas.microsoft.com/office/drawing/2014/main" id="{3823931D-7814-814A-85E6-9B85B42CCC73}"/>
              </a:ext>
            </a:extLst>
          </p:cNvPr>
          <p:cNvSpPr/>
          <p:nvPr/>
        </p:nvSpPr>
        <p:spPr>
          <a:xfrm>
            <a:off x="13991137" y="4610276"/>
            <a:ext cx="3675091" cy="495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914" y="0"/>
                </a:lnTo>
                <a:lnTo>
                  <a:pt x="21600" y="0"/>
                </a:lnTo>
              </a:path>
            </a:pathLst>
          </a:custGeom>
          <a:noFill/>
          <a:ln w="38100" cap="flat">
            <a:solidFill>
              <a:schemeClr val="accent5"/>
            </a:solidFill>
            <a:prstDash val="solid"/>
            <a:miter lim="400000"/>
            <a:tailEnd type="oval"/>
          </a:ln>
          <a:effectLst/>
        </p:spPr>
        <p:txBody>
          <a:bodyPr wrap="square" lIns="101574" tIns="101574" rIns="101574" bIns="101574" numCol="1" anchor="ctr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7" name="Shape 24">
            <a:extLst>
              <a:ext uri="{FF2B5EF4-FFF2-40B4-BE49-F238E27FC236}">
                <a16:creationId xmlns:a16="http://schemas.microsoft.com/office/drawing/2014/main" id="{039BE1B2-F6BE-2F41-9FC2-7CB35575932B}"/>
              </a:ext>
            </a:extLst>
          </p:cNvPr>
          <p:cNvSpPr/>
          <p:nvPr/>
        </p:nvSpPr>
        <p:spPr>
          <a:xfrm rot="10800000" flipH="1">
            <a:off x="13991137" y="10854872"/>
            <a:ext cx="3675091" cy="49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914" y="0"/>
                </a:lnTo>
                <a:lnTo>
                  <a:pt x="21600" y="0"/>
                </a:lnTo>
              </a:path>
            </a:pathLst>
          </a:custGeom>
          <a:noFill/>
          <a:ln w="38100" cap="flat">
            <a:solidFill>
              <a:schemeClr val="accent3"/>
            </a:solidFill>
            <a:prstDash val="solid"/>
            <a:miter lim="400000"/>
            <a:tailEnd type="oval"/>
          </a:ln>
          <a:effectLst/>
        </p:spPr>
        <p:txBody>
          <a:bodyPr wrap="square" lIns="101574" tIns="101574" rIns="101574" bIns="101574" numCol="1" anchor="ctr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9" name="Shape 26">
            <a:extLst>
              <a:ext uri="{FF2B5EF4-FFF2-40B4-BE49-F238E27FC236}">
                <a16:creationId xmlns:a16="http://schemas.microsoft.com/office/drawing/2014/main" id="{0527CFF2-CD9F-E948-B700-DFB6E9DEF1A2}"/>
              </a:ext>
            </a:extLst>
          </p:cNvPr>
          <p:cNvSpPr/>
          <p:nvPr/>
        </p:nvSpPr>
        <p:spPr>
          <a:xfrm>
            <a:off x="6711424" y="4610276"/>
            <a:ext cx="3675089" cy="495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8686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prstDash val="solid"/>
            <a:miter lim="400000"/>
            <a:tailEnd type="oval"/>
          </a:ln>
          <a:effectLst/>
        </p:spPr>
        <p:txBody>
          <a:bodyPr wrap="square" lIns="101574" tIns="101574" rIns="101574" bIns="101574" numCol="1" anchor="ctr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20" name="Shape 27">
            <a:extLst>
              <a:ext uri="{FF2B5EF4-FFF2-40B4-BE49-F238E27FC236}">
                <a16:creationId xmlns:a16="http://schemas.microsoft.com/office/drawing/2014/main" id="{CF56C402-AB80-C24A-AA5D-9C24C86D5F49}"/>
              </a:ext>
            </a:extLst>
          </p:cNvPr>
          <p:cNvSpPr/>
          <p:nvPr/>
        </p:nvSpPr>
        <p:spPr>
          <a:xfrm>
            <a:off x="6711424" y="10854872"/>
            <a:ext cx="3675089" cy="49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8686" y="21600"/>
                </a:lnTo>
                <a:lnTo>
                  <a:pt x="0" y="21600"/>
                </a:ln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miter lim="400000"/>
            <a:tailEnd type="oval"/>
          </a:ln>
          <a:effectLst/>
        </p:spPr>
        <p:txBody>
          <a:bodyPr wrap="square" lIns="101574" tIns="101574" rIns="101574" bIns="101574" numCol="1" anchor="ctr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9" name="Shape 6">
            <a:extLst>
              <a:ext uri="{FF2B5EF4-FFF2-40B4-BE49-F238E27FC236}">
                <a16:creationId xmlns:a16="http://schemas.microsoft.com/office/drawing/2014/main" id="{FA121374-F8BD-2649-8088-99DB17D30EEC}"/>
              </a:ext>
            </a:extLst>
          </p:cNvPr>
          <p:cNvSpPr/>
          <p:nvPr/>
        </p:nvSpPr>
        <p:spPr>
          <a:xfrm>
            <a:off x="8393639" y="3561102"/>
            <a:ext cx="3793668" cy="438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10802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0" name="Shape 7">
            <a:extLst>
              <a:ext uri="{FF2B5EF4-FFF2-40B4-BE49-F238E27FC236}">
                <a16:creationId xmlns:a16="http://schemas.microsoft.com/office/drawing/2014/main" id="{5D4A88EC-DE8A-A94C-BC14-585E653A1DDA}"/>
              </a:ext>
            </a:extLst>
          </p:cNvPr>
          <p:cNvSpPr/>
          <p:nvPr/>
        </p:nvSpPr>
        <p:spPr>
          <a:xfrm>
            <a:off x="8402972" y="5735307"/>
            <a:ext cx="3794324" cy="4380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4" y="21600"/>
                </a:lnTo>
                <a:lnTo>
                  <a:pt x="21600" y="108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1" name="Shape 8">
            <a:extLst>
              <a:ext uri="{FF2B5EF4-FFF2-40B4-BE49-F238E27FC236}">
                <a16:creationId xmlns:a16="http://schemas.microsoft.com/office/drawing/2014/main" id="{B5FC2F9E-F6D2-4448-856A-46F1B77BCA85}"/>
              </a:ext>
            </a:extLst>
          </p:cNvPr>
          <p:cNvSpPr/>
          <p:nvPr/>
        </p:nvSpPr>
        <p:spPr>
          <a:xfrm>
            <a:off x="8393639" y="7918330"/>
            <a:ext cx="3793668" cy="438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10798"/>
                </a:ln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2" name="Shape 9">
            <a:extLst>
              <a:ext uri="{FF2B5EF4-FFF2-40B4-BE49-F238E27FC236}">
                <a16:creationId xmlns:a16="http://schemas.microsoft.com/office/drawing/2014/main" id="{14A1A508-408A-B84C-9CBA-05B41BBE3441}"/>
              </a:ext>
            </a:extLst>
          </p:cNvPr>
          <p:cNvSpPr/>
          <p:nvPr/>
        </p:nvSpPr>
        <p:spPr>
          <a:xfrm>
            <a:off x="12197295" y="3561102"/>
            <a:ext cx="3793670" cy="438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10802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3" name="Shape 10">
            <a:extLst>
              <a:ext uri="{FF2B5EF4-FFF2-40B4-BE49-F238E27FC236}">
                <a16:creationId xmlns:a16="http://schemas.microsoft.com/office/drawing/2014/main" id="{13F9ED47-07D5-EC4D-95FA-4FD3167B335B}"/>
              </a:ext>
            </a:extLst>
          </p:cNvPr>
          <p:cNvSpPr/>
          <p:nvPr/>
        </p:nvSpPr>
        <p:spPr>
          <a:xfrm>
            <a:off x="12187307" y="5735307"/>
            <a:ext cx="3794324" cy="4380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596" y="21600"/>
                </a:lnTo>
                <a:lnTo>
                  <a:pt x="0" y="1080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4" name="Shape 11">
            <a:extLst>
              <a:ext uri="{FF2B5EF4-FFF2-40B4-BE49-F238E27FC236}">
                <a16:creationId xmlns:a16="http://schemas.microsoft.com/office/drawing/2014/main" id="{2FB5D029-68E0-9E4F-AB7E-60A0D5CCAA4C}"/>
              </a:ext>
            </a:extLst>
          </p:cNvPr>
          <p:cNvSpPr/>
          <p:nvPr/>
        </p:nvSpPr>
        <p:spPr>
          <a:xfrm>
            <a:off x="12197295" y="7918330"/>
            <a:ext cx="3793670" cy="438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0798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8" name="Shape 13">
            <a:extLst>
              <a:ext uri="{FF2B5EF4-FFF2-40B4-BE49-F238E27FC236}">
                <a16:creationId xmlns:a16="http://schemas.microsoft.com/office/drawing/2014/main" id="{F3535990-637B-BF40-8861-534080F66C93}"/>
              </a:ext>
            </a:extLst>
          </p:cNvPr>
          <p:cNvSpPr/>
          <p:nvPr/>
        </p:nvSpPr>
        <p:spPr>
          <a:xfrm>
            <a:off x="10290144" y="5751753"/>
            <a:ext cx="3794323" cy="438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7B4A472-BDA7-454A-8CFF-B4B4F307C2CF}"/>
              </a:ext>
            </a:extLst>
          </p:cNvPr>
          <p:cNvSpPr txBox="1">
            <a:spLocks/>
          </p:cNvSpPr>
          <p:nvPr/>
        </p:nvSpPr>
        <p:spPr>
          <a:xfrm>
            <a:off x="17893689" y="425706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991154-26AA-A34E-9323-5D9AA17BDFE7}"/>
              </a:ext>
            </a:extLst>
          </p:cNvPr>
          <p:cNvSpPr txBox="1"/>
          <p:nvPr/>
        </p:nvSpPr>
        <p:spPr>
          <a:xfrm>
            <a:off x="17905720" y="361084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698F7FD5-F64C-A74B-A886-AD8A6D8B0B15}"/>
              </a:ext>
            </a:extLst>
          </p:cNvPr>
          <p:cNvSpPr txBox="1">
            <a:spLocks/>
          </p:cNvSpPr>
          <p:nvPr/>
        </p:nvSpPr>
        <p:spPr>
          <a:xfrm>
            <a:off x="17893689" y="7530346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0E46B2-BFBC-7A40-B3E6-D164E77B9F7D}"/>
              </a:ext>
            </a:extLst>
          </p:cNvPr>
          <p:cNvSpPr txBox="1"/>
          <p:nvPr/>
        </p:nvSpPr>
        <p:spPr>
          <a:xfrm>
            <a:off x="17905720" y="688412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CDCF709-28C9-994B-9B47-B5C54CD0CD82}"/>
              </a:ext>
            </a:extLst>
          </p:cNvPr>
          <p:cNvSpPr txBox="1">
            <a:spLocks/>
          </p:cNvSpPr>
          <p:nvPr/>
        </p:nvSpPr>
        <p:spPr>
          <a:xfrm>
            <a:off x="17893689" y="11028008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2E8D0B-3658-8248-A018-D44039271388}"/>
              </a:ext>
            </a:extLst>
          </p:cNvPr>
          <p:cNvSpPr txBox="1"/>
          <p:nvPr/>
        </p:nvSpPr>
        <p:spPr>
          <a:xfrm>
            <a:off x="17905720" y="10381791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52FD747-E436-444C-8158-06A45D3DBDEA}"/>
              </a:ext>
            </a:extLst>
          </p:cNvPr>
          <p:cNvSpPr txBox="1">
            <a:spLocks/>
          </p:cNvSpPr>
          <p:nvPr/>
        </p:nvSpPr>
        <p:spPr>
          <a:xfrm>
            <a:off x="1999053" y="425706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823201-0659-834F-A28F-B7A29C23BB94}"/>
              </a:ext>
            </a:extLst>
          </p:cNvPr>
          <p:cNvSpPr txBox="1"/>
          <p:nvPr/>
        </p:nvSpPr>
        <p:spPr>
          <a:xfrm>
            <a:off x="4328034" y="361084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3EA91AF-861B-194F-9369-219991C3B7EA}"/>
              </a:ext>
            </a:extLst>
          </p:cNvPr>
          <p:cNvSpPr txBox="1">
            <a:spLocks/>
          </p:cNvSpPr>
          <p:nvPr/>
        </p:nvSpPr>
        <p:spPr>
          <a:xfrm>
            <a:off x="1999053" y="7530346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848753-A518-BC45-A6E7-55B101F533F6}"/>
              </a:ext>
            </a:extLst>
          </p:cNvPr>
          <p:cNvSpPr txBox="1"/>
          <p:nvPr/>
        </p:nvSpPr>
        <p:spPr>
          <a:xfrm>
            <a:off x="4328034" y="688412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362015BB-E9FA-F949-9ED5-F1EC37E4250D}"/>
              </a:ext>
            </a:extLst>
          </p:cNvPr>
          <p:cNvSpPr txBox="1">
            <a:spLocks/>
          </p:cNvSpPr>
          <p:nvPr/>
        </p:nvSpPr>
        <p:spPr>
          <a:xfrm>
            <a:off x="1999053" y="11028008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66E135-95AB-C24F-BA94-5252DDC1C21E}"/>
              </a:ext>
            </a:extLst>
          </p:cNvPr>
          <p:cNvSpPr txBox="1"/>
          <p:nvPr/>
        </p:nvSpPr>
        <p:spPr>
          <a:xfrm>
            <a:off x="4328034" y="10381791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42" name="Freeform 816">
            <a:extLst>
              <a:ext uri="{FF2B5EF4-FFF2-40B4-BE49-F238E27FC236}">
                <a16:creationId xmlns:a16="http://schemas.microsoft.com/office/drawing/2014/main" id="{C7988118-931F-0D4D-9640-C8057426B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0963" y="7438486"/>
            <a:ext cx="1055177" cy="962232"/>
          </a:xfrm>
          <a:custGeom>
            <a:avLst/>
            <a:gdLst/>
            <a:ahLst/>
            <a:cxnLst/>
            <a:rect l="0" t="0" r="r" b="b"/>
            <a:pathLst>
              <a:path w="305661" h="279041">
                <a:moveTo>
                  <a:pt x="204835" y="221507"/>
                </a:moveTo>
                <a:lnTo>
                  <a:pt x="210248" y="269691"/>
                </a:lnTo>
                <a:lnTo>
                  <a:pt x="294694" y="269691"/>
                </a:lnTo>
                <a:lnTo>
                  <a:pt x="288559" y="250633"/>
                </a:lnTo>
                <a:lnTo>
                  <a:pt x="204835" y="221507"/>
                </a:lnTo>
                <a:close/>
                <a:moveTo>
                  <a:pt x="110284" y="218989"/>
                </a:moveTo>
                <a:lnTo>
                  <a:pt x="104510" y="269691"/>
                </a:lnTo>
                <a:lnTo>
                  <a:pt x="200865" y="269691"/>
                </a:lnTo>
                <a:lnTo>
                  <a:pt x="195091" y="218989"/>
                </a:lnTo>
                <a:lnTo>
                  <a:pt x="110284" y="218989"/>
                </a:lnTo>
                <a:close/>
                <a:moveTo>
                  <a:pt x="26559" y="218989"/>
                </a:moveTo>
                <a:lnTo>
                  <a:pt x="10680" y="269691"/>
                </a:lnTo>
                <a:lnTo>
                  <a:pt x="95488" y="269691"/>
                </a:lnTo>
                <a:lnTo>
                  <a:pt x="101262" y="218989"/>
                </a:lnTo>
                <a:lnTo>
                  <a:pt x="26559" y="218989"/>
                </a:lnTo>
                <a:close/>
                <a:moveTo>
                  <a:pt x="199782" y="177277"/>
                </a:moveTo>
                <a:lnTo>
                  <a:pt x="203391" y="211078"/>
                </a:lnTo>
                <a:lnTo>
                  <a:pt x="285311" y="239846"/>
                </a:lnTo>
                <a:lnTo>
                  <a:pt x="273763" y="203168"/>
                </a:lnTo>
                <a:lnTo>
                  <a:pt x="199782" y="177277"/>
                </a:lnTo>
                <a:close/>
                <a:moveTo>
                  <a:pt x="194730" y="131250"/>
                </a:moveTo>
                <a:lnTo>
                  <a:pt x="198700" y="167209"/>
                </a:lnTo>
                <a:lnTo>
                  <a:pt x="270515" y="192380"/>
                </a:lnTo>
                <a:lnTo>
                  <a:pt x="251027" y="131250"/>
                </a:lnTo>
                <a:lnTo>
                  <a:pt x="194730" y="131250"/>
                </a:lnTo>
                <a:close/>
                <a:moveTo>
                  <a:pt x="54347" y="131250"/>
                </a:moveTo>
                <a:lnTo>
                  <a:pt x="43520" y="165770"/>
                </a:lnTo>
                <a:lnTo>
                  <a:pt x="83217" y="165770"/>
                </a:lnTo>
                <a:cubicBezTo>
                  <a:pt x="85744" y="165770"/>
                  <a:pt x="87909" y="167928"/>
                  <a:pt x="87909" y="170445"/>
                </a:cubicBezTo>
                <a:cubicBezTo>
                  <a:pt x="87909" y="172962"/>
                  <a:pt x="85744" y="175120"/>
                  <a:pt x="83217" y="175120"/>
                </a:cubicBezTo>
                <a:lnTo>
                  <a:pt x="40633" y="175120"/>
                </a:lnTo>
                <a:lnTo>
                  <a:pt x="29807" y="210000"/>
                </a:lnTo>
                <a:lnTo>
                  <a:pt x="101983" y="210000"/>
                </a:lnTo>
                <a:lnTo>
                  <a:pt x="104149" y="191661"/>
                </a:lnTo>
                <a:cubicBezTo>
                  <a:pt x="104510" y="189144"/>
                  <a:pt x="106675" y="186986"/>
                  <a:pt x="109201" y="187346"/>
                </a:cubicBezTo>
                <a:cubicBezTo>
                  <a:pt x="111727" y="187705"/>
                  <a:pt x="113532" y="189863"/>
                  <a:pt x="113532" y="192380"/>
                </a:cubicBezTo>
                <a:lnTo>
                  <a:pt x="111366" y="210000"/>
                </a:lnTo>
                <a:lnTo>
                  <a:pt x="194008" y="210000"/>
                </a:lnTo>
                <a:lnTo>
                  <a:pt x="190038" y="175120"/>
                </a:lnTo>
                <a:lnTo>
                  <a:pt x="138793" y="175120"/>
                </a:lnTo>
                <a:cubicBezTo>
                  <a:pt x="136267" y="175120"/>
                  <a:pt x="134102" y="172962"/>
                  <a:pt x="134102" y="170445"/>
                </a:cubicBezTo>
                <a:cubicBezTo>
                  <a:pt x="134102" y="167928"/>
                  <a:pt x="136267" y="165770"/>
                  <a:pt x="138793" y="165770"/>
                </a:cubicBezTo>
                <a:lnTo>
                  <a:pt x="188956" y="165770"/>
                </a:lnTo>
                <a:lnTo>
                  <a:pt x="185347" y="131250"/>
                </a:lnTo>
                <a:lnTo>
                  <a:pt x="125802" y="131250"/>
                </a:lnTo>
                <a:lnTo>
                  <a:pt x="115336" y="171524"/>
                </a:lnTo>
                <a:cubicBezTo>
                  <a:pt x="114975" y="173681"/>
                  <a:pt x="113171" y="175120"/>
                  <a:pt x="111005" y="175120"/>
                </a:cubicBezTo>
                <a:cubicBezTo>
                  <a:pt x="108840" y="175120"/>
                  <a:pt x="107036" y="173681"/>
                  <a:pt x="106675" y="171524"/>
                </a:cubicBezTo>
                <a:lnTo>
                  <a:pt x="96570" y="131250"/>
                </a:lnTo>
                <a:lnTo>
                  <a:pt x="54347" y="131250"/>
                </a:lnTo>
                <a:close/>
                <a:moveTo>
                  <a:pt x="110007" y="36267"/>
                </a:moveTo>
                <a:cubicBezTo>
                  <a:pt x="102513" y="36267"/>
                  <a:pt x="96446" y="42334"/>
                  <a:pt x="96446" y="50185"/>
                </a:cubicBezTo>
                <a:cubicBezTo>
                  <a:pt x="96446" y="57680"/>
                  <a:pt x="102513" y="63746"/>
                  <a:pt x="110007" y="63746"/>
                </a:cubicBezTo>
                <a:cubicBezTo>
                  <a:pt x="117502" y="63746"/>
                  <a:pt x="123925" y="57680"/>
                  <a:pt x="123925" y="50185"/>
                </a:cubicBezTo>
                <a:cubicBezTo>
                  <a:pt x="123925" y="42334"/>
                  <a:pt x="117502" y="36267"/>
                  <a:pt x="110007" y="36267"/>
                </a:cubicBezTo>
                <a:close/>
                <a:moveTo>
                  <a:pt x="110007" y="26988"/>
                </a:moveTo>
                <a:cubicBezTo>
                  <a:pt x="122498" y="26988"/>
                  <a:pt x="132847" y="37338"/>
                  <a:pt x="132847" y="50185"/>
                </a:cubicBezTo>
                <a:cubicBezTo>
                  <a:pt x="132847" y="62676"/>
                  <a:pt x="122498" y="72668"/>
                  <a:pt x="110007" y="72668"/>
                </a:cubicBezTo>
                <a:cubicBezTo>
                  <a:pt x="97517" y="72668"/>
                  <a:pt x="87167" y="62676"/>
                  <a:pt x="87167" y="50185"/>
                </a:cubicBezTo>
                <a:cubicBezTo>
                  <a:pt x="87167" y="37338"/>
                  <a:pt x="97517" y="26988"/>
                  <a:pt x="110007" y="26988"/>
                </a:cubicBezTo>
                <a:close/>
                <a:moveTo>
                  <a:pt x="111005" y="8989"/>
                </a:moveTo>
                <a:cubicBezTo>
                  <a:pt x="87909" y="8989"/>
                  <a:pt x="69143" y="27689"/>
                  <a:pt x="69143" y="51062"/>
                </a:cubicBezTo>
                <a:cubicBezTo>
                  <a:pt x="69143" y="66884"/>
                  <a:pt x="78526" y="81986"/>
                  <a:pt x="93322" y="88819"/>
                </a:cubicBezTo>
                <a:cubicBezTo>
                  <a:pt x="94766" y="89178"/>
                  <a:pt x="95848" y="90616"/>
                  <a:pt x="96209" y="91695"/>
                </a:cubicBezTo>
                <a:lnTo>
                  <a:pt x="111005" y="151387"/>
                </a:lnTo>
                <a:lnTo>
                  <a:pt x="126162" y="91695"/>
                </a:lnTo>
                <a:cubicBezTo>
                  <a:pt x="126523" y="90616"/>
                  <a:pt x="127245" y="89178"/>
                  <a:pt x="128689" y="88819"/>
                </a:cubicBezTo>
                <a:cubicBezTo>
                  <a:pt x="143485" y="81986"/>
                  <a:pt x="152868" y="66884"/>
                  <a:pt x="152868" y="51062"/>
                </a:cubicBezTo>
                <a:cubicBezTo>
                  <a:pt x="152868" y="27689"/>
                  <a:pt x="134102" y="8989"/>
                  <a:pt x="111005" y="8989"/>
                </a:cubicBezTo>
                <a:close/>
                <a:moveTo>
                  <a:pt x="111005" y="0"/>
                </a:moveTo>
                <a:cubicBezTo>
                  <a:pt x="139154" y="0"/>
                  <a:pt x="162251" y="22654"/>
                  <a:pt x="162251" y="51062"/>
                </a:cubicBezTo>
                <a:cubicBezTo>
                  <a:pt x="162251" y="69760"/>
                  <a:pt x="151424" y="87380"/>
                  <a:pt x="134463" y="96010"/>
                </a:cubicBezTo>
                <a:lnTo>
                  <a:pt x="127967" y="121901"/>
                </a:lnTo>
                <a:lnTo>
                  <a:pt x="254636" y="121901"/>
                </a:lnTo>
                <a:cubicBezTo>
                  <a:pt x="256801" y="121901"/>
                  <a:pt x="258245" y="123339"/>
                  <a:pt x="258967" y="125137"/>
                </a:cubicBezTo>
                <a:lnTo>
                  <a:pt x="305520" y="272928"/>
                </a:lnTo>
                <a:cubicBezTo>
                  <a:pt x="305881" y="274366"/>
                  <a:pt x="305520" y="275804"/>
                  <a:pt x="304799" y="277243"/>
                </a:cubicBezTo>
                <a:cubicBezTo>
                  <a:pt x="303716" y="278321"/>
                  <a:pt x="302272" y="279041"/>
                  <a:pt x="300829" y="279041"/>
                </a:cubicBezTo>
                <a:lnTo>
                  <a:pt x="4545" y="279041"/>
                </a:lnTo>
                <a:cubicBezTo>
                  <a:pt x="3102" y="279041"/>
                  <a:pt x="1658" y="278321"/>
                  <a:pt x="937" y="277243"/>
                </a:cubicBezTo>
                <a:cubicBezTo>
                  <a:pt x="-146" y="275804"/>
                  <a:pt x="-146" y="274366"/>
                  <a:pt x="215" y="272928"/>
                </a:cubicBezTo>
                <a:lnTo>
                  <a:pt x="46408" y="125137"/>
                </a:lnTo>
                <a:cubicBezTo>
                  <a:pt x="47129" y="123339"/>
                  <a:pt x="48934" y="121901"/>
                  <a:pt x="50738" y="121901"/>
                </a:cubicBezTo>
                <a:lnTo>
                  <a:pt x="94044" y="121901"/>
                </a:lnTo>
                <a:lnTo>
                  <a:pt x="87548" y="96010"/>
                </a:lnTo>
                <a:cubicBezTo>
                  <a:pt x="70587" y="87380"/>
                  <a:pt x="59760" y="69760"/>
                  <a:pt x="59760" y="51062"/>
                </a:cubicBezTo>
                <a:cubicBezTo>
                  <a:pt x="59760" y="22654"/>
                  <a:pt x="82857" y="0"/>
                  <a:pt x="1110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Freeform 817">
            <a:extLst>
              <a:ext uri="{FF2B5EF4-FFF2-40B4-BE49-F238E27FC236}">
                <a16:creationId xmlns:a16="http://schemas.microsoft.com/office/drawing/2014/main" id="{5C3FE274-8E9C-B840-84C5-F5AC0BBEC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1165" y="9877168"/>
            <a:ext cx="1055173" cy="940363"/>
          </a:xfrm>
          <a:custGeom>
            <a:avLst/>
            <a:gdLst/>
            <a:ahLst/>
            <a:cxnLst/>
            <a:rect l="0" t="0" r="r" b="b"/>
            <a:pathLst>
              <a:path w="306027" h="272691">
                <a:moveTo>
                  <a:pt x="71731" y="166624"/>
                </a:moveTo>
                <a:lnTo>
                  <a:pt x="21519" y="263342"/>
                </a:lnTo>
                <a:lnTo>
                  <a:pt x="81774" y="263342"/>
                </a:lnTo>
                <a:lnTo>
                  <a:pt x="122661" y="184601"/>
                </a:lnTo>
                <a:lnTo>
                  <a:pt x="112977" y="166624"/>
                </a:lnTo>
                <a:cubicBezTo>
                  <a:pt x="106880" y="170938"/>
                  <a:pt x="99707" y="173096"/>
                  <a:pt x="92533" y="173096"/>
                </a:cubicBezTo>
                <a:cubicBezTo>
                  <a:pt x="85002" y="173096"/>
                  <a:pt x="77829" y="170938"/>
                  <a:pt x="71731" y="166624"/>
                </a:cubicBezTo>
                <a:close/>
                <a:moveTo>
                  <a:pt x="92533" y="126714"/>
                </a:moveTo>
                <a:lnTo>
                  <a:pt x="76035" y="158354"/>
                </a:lnTo>
                <a:cubicBezTo>
                  <a:pt x="85719" y="165905"/>
                  <a:pt x="98989" y="165905"/>
                  <a:pt x="108673" y="158354"/>
                </a:cubicBezTo>
                <a:lnTo>
                  <a:pt x="92533" y="126714"/>
                </a:lnTo>
                <a:close/>
                <a:moveTo>
                  <a:pt x="178612" y="87163"/>
                </a:moveTo>
                <a:cubicBezTo>
                  <a:pt x="180763" y="88242"/>
                  <a:pt x="181481" y="91118"/>
                  <a:pt x="180763" y="93276"/>
                </a:cubicBezTo>
                <a:lnTo>
                  <a:pt x="91816" y="263342"/>
                </a:lnTo>
                <a:lnTo>
                  <a:pt x="159603" y="263342"/>
                </a:lnTo>
                <a:lnTo>
                  <a:pt x="183633" y="217680"/>
                </a:lnTo>
                <a:lnTo>
                  <a:pt x="168569" y="188556"/>
                </a:lnTo>
                <a:cubicBezTo>
                  <a:pt x="167852" y="187118"/>
                  <a:pt x="167852" y="185680"/>
                  <a:pt x="168569" y="184242"/>
                </a:cubicBezTo>
                <a:lnTo>
                  <a:pt x="182557" y="157275"/>
                </a:lnTo>
                <a:lnTo>
                  <a:pt x="173590" y="140017"/>
                </a:lnTo>
                <a:cubicBezTo>
                  <a:pt x="172873" y="138579"/>
                  <a:pt x="172873" y="137141"/>
                  <a:pt x="173590" y="135703"/>
                </a:cubicBezTo>
                <a:lnTo>
                  <a:pt x="182557" y="118444"/>
                </a:lnTo>
                <a:lnTo>
                  <a:pt x="182557" y="109096"/>
                </a:lnTo>
                <a:cubicBezTo>
                  <a:pt x="182557" y="106579"/>
                  <a:pt x="184709" y="104422"/>
                  <a:pt x="187219" y="104422"/>
                </a:cubicBezTo>
                <a:cubicBezTo>
                  <a:pt x="189730" y="104422"/>
                  <a:pt x="191882" y="106579"/>
                  <a:pt x="191882" y="109096"/>
                </a:cubicBezTo>
                <a:lnTo>
                  <a:pt x="191882" y="119523"/>
                </a:lnTo>
                <a:cubicBezTo>
                  <a:pt x="191882" y="120242"/>
                  <a:pt x="191523" y="120601"/>
                  <a:pt x="191523" y="120961"/>
                </a:cubicBezTo>
                <a:cubicBezTo>
                  <a:pt x="191523" y="121321"/>
                  <a:pt x="191523" y="121321"/>
                  <a:pt x="191523" y="121321"/>
                </a:cubicBezTo>
                <a:cubicBezTo>
                  <a:pt x="191523" y="121321"/>
                  <a:pt x="191523" y="121321"/>
                  <a:pt x="191165" y="121680"/>
                </a:cubicBezTo>
                <a:lnTo>
                  <a:pt x="182915" y="137860"/>
                </a:lnTo>
                <a:lnTo>
                  <a:pt x="191882" y="155118"/>
                </a:lnTo>
                <a:cubicBezTo>
                  <a:pt x="192241" y="156556"/>
                  <a:pt x="192241" y="157995"/>
                  <a:pt x="191882" y="159433"/>
                </a:cubicBezTo>
                <a:lnTo>
                  <a:pt x="177536" y="186399"/>
                </a:lnTo>
                <a:lnTo>
                  <a:pt x="192958" y="215163"/>
                </a:lnTo>
                <a:cubicBezTo>
                  <a:pt x="193316" y="216601"/>
                  <a:pt x="193316" y="218399"/>
                  <a:pt x="192958" y="219837"/>
                </a:cubicBezTo>
                <a:lnTo>
                  <a:pt x="166417" y="270174"/>
                </a:lnTo>
                <a:cubicBezTo>
                  <a:pt x="166417" y="270533"/>
                  <a:pt x="166059" y="270893"/>
                  <a:pt x="166059" y="270893"/>
                </a:cubicBezTo>
                <a:cubicBezTo>
                  <a:pt x="165700" y="271252"/>
                  <a:pt x="165700" y="271252"/>
                  <a:pt x="165700" y="271252"/>
                </a:cubicBezTo>
                <a:cubicBezTo>
                  <a:pt x="165341" y="271612"/>
                  <a:pt x="164983" y="271972"/>
                  <a:pt x="164624" y="271972"/>
                </a:cubicBezTo>
                <a:cubicBezTo>
                  <a:pt x="164265" y="271972"/>
                  <a:pt x="164265" y="271972"/>
                  <a:pt x="164265" y="271972"/>
                </a:cubicBezTo>
                <a:cubicBezTo>
                  <a:pt x="163548" y="272331"/>
                  <a:pt x="163189" y="272691"/>
                  <a:pt x="162472" y="272691"/>
                </a:cubicBezTo>
                <a:lnTo>
                  <a:pt x="4662" y="272691"/>
                </a:lnTo>
                <a:cubicBezTo>
                  <a:pt x="2152" y="272691"/>
                  <a:pt x="0" y="270533"/>
                  <a:pt x="0" y="267657"/>
                </a:cubicBezTo>
                <a:cubicBezTo>
                  <a:pt x="0" y="265500"/>
                  <a:pt x="2152" y="263342"/>
                  <a:pt x="4662" y="263342"/>
                </a:cubicBezTo>
                <a:lnTo>
                  <a:pt x="10760" y="263342"/>
                </a:lnTo>
                <a:lnTo>
                  <a:pt x="88230" y="114849"/>
                </a:lnTo>
                <a:cubicBezTo>
                  <a:pt x="89664" y="111613"/>
                  <a:pt x="95044" y="111613"/>
                  <a:pt x="96479" y="114849"/>
                </a:cubicBezTo>
                <a:lnTo>
                  <a:pt x="127682" y="174893"/>
                </a:lnTo>
                <a:lnTo>
                  <a:pt x="172514" y="88961"/>
                </a:lnTo>
                <a:cubicBezTo>
                  <a:pt x="173590" y="86804"/>
                  <a:pt x="176460" y="85725"/>
                  <a:pt x="178612" y="87163"/>
                </a:cubicBezTo>
                <a:close/>
                <a:moveTo>
                  <a:pt x="117736" y="9341"/>
                </a:moveTo>
                <a:lnTo>
                  <a:pt x="127456" y="25509"/>
                </a:lnTo>
                <a:cubicBezTo>
                  <a:pt x="128177" y="26946"/>
                  <a:pt x="128177" y="28742"/>
                  <a:pt x="127456" y="30179"/>
                </a:cubicBezTo>
                <a:lnTo>
                  <a:pt x="117736" y="46347"/>
                </a:lnTo>
                <a:lnTo>
                  <a:pt x="184340" y="46347"/>
                </a:lnTo>
                <a:lnTo>
                  <a:pt x="184340" y="9341"/>
                </a:lnTo>
                <a:lnTo>
                  <a:pt x="117736" y="9341"/>
                </a:lnTo>
                <a:close/>
                <a:moveTo>
                  <a:pt x="109815" y="0"/>
                </a:moveTo>
                <a:lnTo>
                  <a:pt x="189020" y="0"/>
                </a:lnTo>
                <a:cubicBezTo>
                  <a:pt x="191540" y="0"/>
                  <a:pt x="193700" y="2156"/>
                  <a:pt x="193700" y="4671"/>
                </a:cubicBezTo>
                <a:lnTo>
                  <a:pt x="193700" y="51017"/>
                </a:lnTo>
                <a:lnTo>
                  <a:pt x="193700" y="69700"/>
                </a:lnTo>
                <a:lnTo>
                  <a:pt x="294866" y="263350"/>
                </a:lnTo>
                <a:lnTo>
                  <a:pt x="301347" y="263350"/>
                </a:lnTo>
                <a:cubicBezTo>
                  <a:pt x="303867" y="263350"/>
                  <a:pt x="306027" y="265505"/>
                  <a:pt x="306027" y="267661"/>
                </a:cubicBezTo>
                <a:cubicBezTo>
                  <a:pt x="306027" y="270535"/>
                  <a:pt x="303867" y="272691"/>
                  <a:pt x="301347" y="272691"/>
                </a:cubicBezTo>
                <a:lnTo>
                  <a:pt x="187220" y="272691"/>
                </a:lnTo>
                <a:cubicBezTo>
                  <a:pt x="184700" y="272691"/>
                  <a:pt x="182900" y="270535"/>
                  <a:pt x="182900" y="267661"/>
                </a:cubicBezTo>
                <a:cubicBezTo>
                  <a:pt x="182900" y="265505"/>
                  <a:pt x="184700" y="263350"/>
                  <a:pt x="187220" y="263350"/>
                </a:cubicBezTo>
                <a:lnTo>
                  <a:pt x="284426" y="263350"/>
                </a:lnTo>
                <a:lnTo>
                  <a:pt x="185060" y="72933"/>
                </a:lnTo>
                <a:cubicBezTo>
                  <a:pt x="184700" y="72933"/>
                  <a:pt x="184700" y="72933"/>
                  <a:pt x="184700" y="72574"/>
                </a:cubicBezTo>
                <a:cubicBezTo>
                  <a:pt x="184700" y="72574"/>
                  <a:pt x="184700" y="72215"/>
                  <a:pt x="184700" y="71856"/>
                </a:cubicBezTo>
                <a:cubicBezTo>
                  <a:pt x="184700" y="71496"/>
                  <a:pt x="184340" y="71137"/>
                  <a:pt x="184340" y="70778"/>
                </a:cubicBezTo>
                <a:lnTo>
                  <a:pt x="184340" y="55688"/>
                </a:lnTo>
                <a:lnTo>
                  <a:pt x="109815" y="55688"/>
                </a:lnTo>
                <a:cubicBezTo>
                  <a:pt x="108015" y="55688"/>
                  <a:pt x="106215" y="54610"/>
                  <a:pt x="105495" y="53173"/>
                </a:cubicBezTo>
                <a:cubicBezTo>
                  <a:pt x="104775" y="51736"/>
                  <a:pt x="104775" y="49940"/>
                  <a:pt x="105495" y="48503"/>
                </a:cubicBezTo>
                <a:lnTo>
                  <a:pt x="118096" y="28024"/>
                </a:lnTo>
                <a:lnTo>
                  <a:pt x="105495" y="7186"/>
                </a:lnTo>
                <a:cubicBezTo>
                  <a:pt x="104775" y="5749"/>
                  <a:pt x="104775" y="3952"/>
                  <a:pt x="105495" y="2515"/>
                </a:cubicBezTo>
                <a:cubicBezTo>
                  <a:pt x="106215" y="1078"/>
                  <a:pt x="108015" y="0"/>
                  <a:pt x="1098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Freeform 818">
            <a:extLst>
              <a:ext uri="{FF2B5EF4-FFF2-40B4-BE49-F238E27FC236}">
                <a16:creationId xmlns:a16="http://schemas.microsoft.com/office/drawing/2014/main" id="{F0D51B1A-5FD0-894C-A6A2-2FBF8B989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8265" y="9862605"/>
            <a:ext cx="1005970" cy="1049708"/>
          </a:xfrm>
          <a:custGeom>
            <a:avLst/>
            <a:gdLst/>
            <a:ahLst/>
            <a:cxnLst/>
            <a:rect l="0" t="0" r="r" b="b"/>
            <a:pathLst>
              <a:path w="291740" h="304440">
                <a:moveTo>
                  <a:pt x="57508" y="96838"/>
                </a:moveTo>
                <a:lnTo>
                  <a:pt x="68620" y="116711"/>
                </a:lnTo>
                <a:lnTo>
                  <a:pt x="61810" y="116711"/>
                </a:lnTo>
                <a:lnTo>
                  <a:pt x="61810" y="152481"/>
                </a:lnTo>
                <a:cubicBezTo>
                  <a:pt x="61810" y="198730"/>
                  <a:pt x="99449" y="236669"/>
                  <a:pt x="145333" y="236669"/>
                </a:cubicBezTo>
                <a:cubicBezTo>
                  <a:pt x="167558" y="236669"/>
                  <a:pt x="188349" y="227636"/>
                  <a:pt x="204122" y="211738"/>
                </a:cubicBezTo>
                <a:cubicBezTo>
                  <a:pt x="205914" y="209931"/>
                  <a:pt x="208782" y="209931"/>
                  <a:pt x="210574" y="211738"/>
                </a:cubicBezTo>
                <a:cubicBezTo>
                  <a:pt x="212367" y="213544"/>
                  <a:pt x="212367" y="216435"/>
                  <a:pt x="210574" y="218242"/>
                </a:cubicBezTo>
                <a:cubicBezTo>
                  <a:pt x="193009" y="235946"/>
                  <a:pt x="170067" y="245702"/>
                  <a:pt x="145333" y="245702"/>
                </a:cubicBezTo>
                <a:cubicBezTo>
                  <a:pt x="94430" y="245341"/>
                  <a:pt x="52848" y="203789"/>
                  <a:pt x="52848" y="152481"/>
                </a:cubicBezTo>
                <a:lnTo>
                  <a:pt x="52848" y="116711"/>
                </a:lnTo>
                <a:lnTo>
                  <a:pt x="46037" y="116711"/>
                </a:lnTo>
                <a:lnTo>
                  <a:pt x="57508" y="96838"/>
                </a:lnTo>
                <a:close/>
                <a:moveTo>
                  <a:pt x="145870" y="92075"/>
                </a:moveTo>
                <a:cubicBezTo>
                  <a:pt x="148386" y="92075"/>
                  <a:pt x="150184" y="94249"/>
                  <a:pt x="150184" y="96423"/>
                </a:cubicBezTo>
                <a:lnTo>
                  <a:pt x="150184" y="104394"/>
                </a:lnTo>
                <a:cubicBezTo>
                  <a:pt x="160248" y="105843"/>
                  <a:pt x="168515" y="112002"/>
                  <a:pt x="172109" y="120698"/>
                </a:cubicBezTo>
                <a:cubicBezTo>
                  <a:pt x="173187" y="123234"/>
                  <a:pt x="172109" y="125770"/>
                  <a:pt x="169593" y="126857"/>
                </a:cubicBezTo>
                <a:cubicBezTo>
                  <a:pt x="167436" y="127582"/>
                  <a:pt x="164920" y="126857"/>
                  <a:pt x="163842" y="124321"/>
                </a:cubicBezTo>
                <a:cubicBezTo>
                  <a:pt x="160967" y="117437"/>
                  <a:pt x="153778" y="113089"/>
                  <a:pt x="145511" y="113089"/>
                </a:cubicBezTo>
                <a:cubicBezTo>
                  <a:pt x="135087" y="113089"/>
                  <a:pt x="126461" y="120698"/>
                  <a:pt x="126461" y="130480"/>
                </a:cubicBezTo>
                <a:cubicBezTo>
                  <a:pt x="126461" y="141712"/>
                  <a:pt x="133290" y="147509"/>
                  <a:pt x="145870" y="147509"/>
                </a:cubicBezTo>
                <a:cubicBezTo>
                  <a:pt x="166718" y="147509"/>
                  <a:pt x="174266" y="161277"/>
                  <a:pt x="174266" y="173958"/>
                </a:cubicBezTo>
                <a:cubicBezTo>
                  <a:pt x="174266" y="187001"/>
                  <a:pt x="163842" y="197870"/>
                  <a:pt x="150184" y="200044"/>
                </a:cubicBezTo>
                <a:lnTo>
                  <a:pt x="150184" y="207653"/>
                </a:lnTo>
                <a:cubicBezTo>
                  <a:pt x="150184" y="210189"/>
                  <a:pt x="148386" y="212363"/>
                  <a:pt x="145870" y="212363"/>
                </a:cubicBezTo>
                <a:cubicBezTo>
                  <a:pt x="143354" y="212363"/>
                  <a:pt x="141557" y="210189"/>
                  <a:pt x="141557" y="207653"/>
                </a:cubicBezTo>
                <a:lnTo>
                  <a:pt x="141557" y="200044"/>
                </a:lnTo>
                <a:cubicBezTo>
                  <a:pt x="131493" y="198595"/>
                  <a:pt x="123226" y="192436"/>
                  <a:pt x="119632" y="183378"/>
                </a:cubicBezTo>
                <a:cubicBezTo>
                  <a:pt x="118194" y="181204"/>
                  <a:pt x="119632" y="178668"/>
                  <a:pt x="121788" y="177581"/>
                </a:cubicBezTo>
                <a:cubicBezTo>
                  <a:pt x="123945" y="176494"/>
                  <a:pt x="126820" y="177581"/>
                  <a:pt x="127539" y="180117"/>
                </a:cubicBezTo>
                <a:cubicBezTo>
                  <a:pt x="130415" y="186639"/>
                  <a:pt x="137963" y="191349"/>
                  <a:pt x="145870" y="191349"/>
                </a:cubicBezTo>
                <a:cubicBezTo>
                  <a:pt x="156294" y="191349"/>
                  <a:pt x="164920" y="183378"/>
                  <a:pt x="164920" y="173958"/>
                </a:cubicBezTo>
                <a:cubicBezTo>
                  <a:pt x="164920" y="165987"/>
                  <a:pt x="161686" y="156567"/>
                  <a:pt x="145870" y="156567"/>
                </a:cubicBezTo>
                <a:cubicBezTo>
                  <a:pt x="125023" y="156567"/>
                  <a:pt x="117475" y="143161"/>
                  <a:pt x="117475" y="130480"/>
                </a:cubicBezTo>
                <a:cubicBezTo>
                  <a:pt x="117475" y="117437"/>
                  <a:pt x="127539" y="106205"/>
                  <a:pt x="141557" y="104394"/>
                </a:cubicBezTo>
                <a:lnTo>
                  <a:pt x="141557" y="96423"/>
                </a:lnTo>
                <a:cubicBezTo>
                  <a:pt x="141557" y="94249"/>
                  <a:pt x="143354" y="92075"/>
                  <a:pt x="145870" y="92075"/>
                </a:cubicBezTo>
                <a:close/>
                <a:moveTo>
                  <a:pt x="145179" y="58738"/>
                </a:moveTo>
                <a:cubicBezTo>
                  <a:pt x="196082" y="58738"/>
                  <a:pt x="237306" y="100306"/>
                  <a:pt x="237306" y="151191"/>
                </a:cubicBezTo>
                <a:lnTo>
                  <a:pt x="237306" y="186666"/>
                </a:lnTo>
                <a:lnTo>
                  <a:pt x="244117" y="186666"/>
                </a:lnTo>
                <a:lnTo>
                  <a:pt x="233004" y="206017"/>
                </a:lnTo>
                <a:lnTo>
                  <a:pt x="221892" y="186666"/>
                </a:lnTo>
                <a:lnTo>
                  <a:pt x="228703" y="186666"/>
                </a:lnTo>
                <a:lnTo>
                  <a:pt x="228703" y="151191"/>
                </a:lnTo>
                <a:cubicBezTo>
                  <a:pt x="228703" y="105323"/>
                  <a:pt x="191063" y="67697"/>
                  <a:pt x="145179" y="67697"/>
                </a:cubicBezTo>
                <a:cubicBezTo>
                  <a:pt x="122954" y="67697"/>
                  <a:pt x="102163" y="76297"/>
                  <a:pt x="86390" y="92064"/>
                </a:cubicBezTo>
                <a:cubicBezTo>
                  <a:pt x="85315" y="93139"/>
                  <a:pt x="84240" y="93497"/>
                  <a:pt x="83164" y="93497"/>
                </a:cubicBezTo>
                <a:cubicBezTo>
                  <a:pt x="81730" y="93497"/>
                  <a:pt x="80655" y="93139"/>
                  <a:pt x="79938" y="92064"/>
                </a:cubicBezTo>
                <a:cubicBezTo>
                  <a:pt x="77787" y="90272"/>
                  <a:pt x="77787" y="87406"/>
                  <a:pt x="79938" y="85972"/>
                </a:cubicBezTo>
                <a:cubicBezTo>
                  <a:pt x="97144" y="68413"/>
                  <a:pt x="120445" y="58738"/>
                  <a:pt x="145179" y="58738"/>
                </a:cubicBezTo>
                <a:close/>
                <a:moveTo>
                  <a:pt x="242410" y="43075"/>
                </a:moveTo>
                <a:cubicBezTo>
                  <a:pt x="273737" y="70796"/>
                  <a:pt x="291740" y="110397"/>
                  <a:pt x="291740" y="152157"/>
                </a:cubicBezTo>
                <a:cubicBezTo>
                  <a:pt x="291740" y="232439"/>
                  <a:pt x="226207" y="297960"/>
                  <a:pt x="145911" y="297960"/>
                </a:cubicBezTo>
                <a:lnTo>
                  <a:pt x="24206" y="297960"/>
                </a:lnTo>
                <a:lnTo>
                  <a:pt x="24206" y="304440"/>
                </a:lnTo>
                <a:lnTo>
                  <a:pt x="4762" y="293280"/>
                </a:lnTo>
                <a:lnTo>
                  <a:pt x="24206" y="281760"/>
                </a:lnTo>
                <a:lnTo>
                  <a:pt x="24206" y="288600"/>
                </a:lnTo>
                <a:lnTo>
                  <a:pt x="145911" y="288600"/>
                </a:lnTo>
                <a:cubicBezTo>
                  <a:pt x="221166" y="288600"/>
                  <a:pt x="282378" y="227399"/>
                  <a:pt x="282378" y="152157"/>
                </a:cubicBezTo>
                <a:cubicBezTo>
                  <a:pt x="282378" y="112917"/>
                  <a:pt x="265815" y="75836"/>
                  <a:pt x="236649" y="49915"/>
                </a:cubicBezTo>
                <a:cubicBezTo>
                  <a:pt x="234489" y="48115"/>
                  <a:pt x="234489" y="45235"/>
                  <a:pt x="236289" y="43435"/>
                </a:cubicBezTo>
                <a:cubicBezTo>
                  <a:pt x="237729" y="41635"/>
                  <a:pt x="240610" y="41275"/>
                  <a:pt x="242410" y="43075"/>
                </a:cubicBezTo>
                <a:close/>
                <a:moveTo>
                  <a:pt x="267173" y="0"/>
                </a:moveTo>
                <a:lnTo>
                  <a:pt x="286977" y="11191"/>
                </a:lnTo>
                <a:lnTo>
                  <a:pt x="267173" y="22381"/>
                </a:lnTo>
                <a:lnTo>
                  <a:pt x="267173" y="15522"/>
                </a:lnTo>
                <a:lnTo>
                  <a:pt x="145829" y="15522"/>
                </a:lnTo>
                <a:cubicBezTo>
                  <a:pt x="70214" y="15522"/>
                  <a:pt x="9002" y="76892"/>
                  <a:pt x="9002" y="152700"/>
                </a:cubicBezTo>
                <a:cubicBezTo>
                  <a:pt x="9002" y="191688"/>
                  <a:pt x="25925" y="229231"/>
                  <a:pt x="55091" y="255222"/>
                </a:cubicBezTo>
                <a:cubicBezTo>
                  <a:pt x="56891" y="256666"/>
                  <a:pt x="56891" y="259915"/>
                  <a:pt x="55451" y="261720"/>
                </a:cubicBezTo>
                <a:cubicBezTo>
                  <a:pt x="54371" y="262442"/>
                  <a:pt x="53290" y="263164"/>
                  <a:pt x="52210" y="263164"/>
                </a:cubicBezTo>
                <a:cubicBezTo>
                  <a:pt x="50770" y="263164"/>
                  <a:pt x="49690" y="262803"/>
                  <a:pt x="48970" y="261720"/>
                </a:cubicBezTo>
                <a:cubicBezTo>
                  <a:pt x="18003" y="234285"/>
                  <a:pt x="0" y="194576"/>
                  <a:pt x="0" y="152700"/>
                </a:cubicBezTo>
                <a:cubicBezTo>
                  <a:pt x="0" y="72199"/>
                  <a:pt x="65533" y="6498"/>
                  <a:pt x="145829" y="6498"/>
                </a:cubicBezTo>
                <a:lnTo>
                  <a:pt x="267173" y="6498"/>
                </a:lnTo>
                <a:lnTo>
                  <a:pt x="26717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5" name="Freeform 826">
            <a:extLst>
              <a:ext uri="{FF2B5EF4-FFF2-40B4-BE49-F238E27FC236}">
                <a16:creationId xmlns:a16="http://schemas.microsoft.com/office/drawing/2014/main" id="{C9B712EF-C7CE-3F46-B5E1-EF6ED9BD6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7333" y="4916943"/>
            <a:ext cx="891160" cy="1049708"/>
          </a:xfrm>
          <a:custGeom>
            <a:avLst/>
            <a:gdLst/>
            <a:ahLst/>
            <a:cxnLst/>
            <a:rect l="0" t="0" r="r" b="b"/>
            <a:pathLst>
              <a:path w="258404" h="304080">
                <a:moveTo>
                  <a:pt x="249060" y="272127"/>
                </a:moveTo>
                <a:cubicBezTo>
                  <a:pt x="237559" y="274281"/>
                  <a:pt x="228215" y="283257"/>
                  <a:pt x="226418" y="295105"/>
                </a:cubicBezTo>
                <a:lnTo>
                  <a:pt x="249060" y="295105"/>
                </a:lnTo>
                <a:lnTo>
                  <a:pt x="249060" y="272127"/>
                </a:lnTo>
                <a:close/>
                <a:moveTo>
                  <a:pt x="9344" y="272127"/>
                </a:moveTo>
                <a:lnTo>
                  <a:pt x="9344" y="295105"/>
                </a:lnTo>
                <a:lnTo>
                  <a:pt x="31986" y="295105"/>
                </a:lnTo>
                <a:cubicBezTo>
                  <a:pt x="30189" y="283257"/>
                  <a:pt x="20845" y="274281"/>
                  <a:pt x="9344" y="272127"/>
                </a:cubicBezTo>
                <a:close/>
                <a:moveTo>
                  <a:pt x="193218" y="234445"/>
                </a:moveTo>
                <a:cubicBezTo>
                  <a:pt x="188212" y="234445"/>
                  <a:pt x="183921" y="238775"/>
                  <a:pt x="183921" y="243826"/>
                </a:cubicBezTo>
                <a:lnTo>
                  <a:pt x="183921" y="245991"/>
                </a:lnTo>
                <a:cubicBezTo>
                  <a:pt x="183921" y="251403"/>
                  <a:pt x="188212" y="255371"/>
                  <a:pt x="193218" y="255371"/>
                </a:cubicBezTo>
                <a:lnTo>
                  <a:pt x="195363" y="255371"/>
                </a:lnTo>
                <a:cubicBezTo>
                  <a:pt x="200369" y="255371"/>
                  <a:pt x="204659" y="251403"/>
                  <a:pt x="204659" y="245991"/>
                </a:cubicBezTo>
                <a:lnTo>
                  <a:pt x="204659" y="243826"/>
                </a:lnTo>
                <a:cubicBezTo>
                  <a:pt x="204659" y="238775"/>
                  <a:pt x="200369" y="234445"/>
                  <a:pt x="195363" y="234445"/>
                </a:cubicBezTo>
                <a:lnTo>
                  <a:pt x="193218" y="234445"/>
                </a:lnTo>
                <a:close/>
                <a:moveTo>
                  <a:pt x="64438" y="234445"/>
                </a:moveTo>
                <a:cubicBezTo>
                  <a:pt x="59387" y="234445"/>
                  <a:pt x="55419" y="238775"/>
                  <a:pt x="55419" y="243826"/>
                </a:cubicBezTo>
                <a:lnTo>
                  <a:pt x="55419" y="245991"/>
                </a:lnTo>
                <a:cubicBezTo>
                  <a:pt x="55419" y="251403"/>
                  <a:pt x="59387" y="255371"/>
                  <a:pt x="64438" y="255371"/>
                </a:cubicBezTo>
                <a:lnTo>
                  <a:pt x="66964" y="255371"/>
                </a:lnTo>
                <a:cubicBezTo>
                  <a:pt x="72015" y="255371"/>
                  <a:pt x="75984" y="251403"/>
                  <a:pt x="75984" y="245991"/>
                </a:cubicBezTo>
                <a:lnTo>
                  <a:pt x="75984" y="243826"/>
                </a:lnTo>
                <a:cubicBezTo>
                  <a:pt x="75984" y="238775"/>
                  <a:pt x="72015" y="234445"/>
                  <a:pt x="66964" y="234445"/>
                </a:cubicBezTo>
                <a:lnTo>
                  <a:pt x="64438" y="234445"/>
                </a:lnTo>
                <a:close/>
                <a:moveTo>
                  <a:pt x="193218" y="225064"/>
                </a:moveTo>
                <a:lnTo>
                  <a:pt x="195363" y="225064"/>
                </a:lnTo>
                <a:cubicBezTo>
                  <a:pt x="205374" y="225064"/>
                  <a:pt x="213956" y="233363"/>
                  <a:pt x="213956" y="243826"/>
                </a:cubicBezTo>
                <a:lnTo>
                  <a:pt x="213956" y="245991"/>
                </a:lnTo>
                <a:cubicBezTo>
                  <a:pt x="213956" y="256454"/>
                  <a:pt x="205374" y="264391"/>
                  <a:pt x="195363" y="264391"/>
                </a:cubicBezTo>
                <a:lnTo>
                  <a:pt x="193218" y="264391"/>
                </a:lnTo>
                <a:cubicBezTo>
                  <a:pt x="182849" y="264391"/>
                  <a:pt x="174625" y="256454"/>
                  <a:pt x="174625" y="245991"/>
                </a:cubicBezTo>
                <a:lnTo>
                  <a:pt x="174625" y="243826"/>
                </a:lnTo>
                <a:cubicBezTo>
                  <a:pt x="174625" y="233363"/>
                  <a:pt x="182849" y="225064"/>
                  <a:pt x="193218" y="225064"/>
                </a:cubicBezTo>
                <a:close/>
                <a:moveTo>
                  <a:pt x="64438" y="225064"/>
                </a:moveTo>
                <a:lnTo>
                  <a:pt x="66964" y="225064"/>
                </a:lnTo>
                <a:cubicBezTo>
                  <a:pt x="77066" y="225064"/>
                  <a:pt x="85364" y="233363"/>
                  <a:pt x="85364" y="243826"/>
                </a:cubicBezTo>
                <a:lnTo>
                  <a:pt x="85364" y="245991"/>
                </a:lnTo>
                <a:cubicBezTo>
                  <a:pt x="85364" y="256454"/>
                  <a:pt x="77066" y="264391"/>
                  <a:pt x="66964" y="264391"/>
                </a:cubicBezTo>
                <a:lnTo>
                  <a:pt x="64438" y="264391"/>
                </a:lnTo>
                <a:cubicBezTo>
                  <a:pt x="54336" y="264391"/>
                  <a:pt x="46038" y="256454"/>
                  <a:pt x="46038" y="245991"/>
                </a:cubicBezTo>
                <a:lnTo>
                  <a:pt x="46038" y="243826"/>
                </a:lnTo>
                <a:cubicBezTo>
                  <a:pt x="46038" y="233363"/>
                  <a:pt x="54336" y="225064"/>
                  <a:pt x="64438" y="225064"/>
                </a:cubicBezTo>
                <a:close/>
                <a:moveTo>
                  <a:pt x="129996" y="202839"/>
                </a:moveTo>
                <a:cubicBezTo>
                  <a:pt x="132867" y="202839"/>
                  <a:pt x="134662" y="205015"/>
                  <a:pt x="134662" y="207554"/>
                </a:cubicBezTo>
                <a:lnTo>
                  <a:pt x="134662" y="211543"/>
                </a:lnTo>
                <a:cubicBezTo>
                  <a:pt x="143994" y="213356"/>
                  <a:pt x="150454" y="221335"/>
                  <a:pt x="150454" y="230402"/>
                </a:cubicBezTo>
                <a:cubicBezTo>
                  <a:pt x="150454" y="232940"/>
                  <a:pt x="148660" y="234754"/>
                  <a:pt x="145788" y="234754"/>
                </a:cubicBezTo>
                <a:cubicBezTo>
                  <a:pt x="143635" y="234754"/>
                  <a:pt x="141481" y="232940"/>
                  <a:pt x="141481" y="230402"/>
                </a:cubicBezTo>
                <a:cubicBezTo>
                  <a:pt x="141481" y="224962"/>
                  <a:pt x="136457" y="220247"/>
                  <a:pt x="129996" y="220247"/>
                </a:cubicBezTo>
                <a:cubicBezTo>
                  <a:pt x="123895" y="220247"/>
                  <a:pt x="118870" y="224962"/>
                  <a:pt x="118870" y="230402"/>
                </a:cubicBezTo>
                <a:cubicBezTo>
                  <a:pt x="118870" y="236930"/>
                  <a:pt x="122459" y="240194"/>
                  <a:pt x="129996" y="240194"/>
                </a:cubicBezTo>
                <a:cubicBezTo>
                  <a:pt x="145429" y="240194"/>
                  <a:pt x="150454" y="249986"/>
                  <a:pt x="150454" y="259777"/>
                </a:cubicBezTo>
                <a:cubicBezTo>
                  <a:pt x="150454" y="268844"/>
                  <a:pt x="143994" y="276097"/>
                  <a:pt x="134662" y="278273"/>
                </a:cubicBezTo>
                <a:lnTo>
                  <a:pt x="134662" y="282263"/>
                </a:lnTo>
                <a:cubicBezTo>
                  <a:pt x="134662" y="284801"/>
                  <a:pt x="132867" y="286615"/>
                  <a:pt x="129996" y="286615"/>
                </a:cubicBezTo>
                <a:cubicBezTo>
                  <a:pt x="127484" y="286615"/>
                  <a:pt x="125689" y="284801"/>
                  <a:pt x="125689" y="282263"/>
                </a:cubicBezTo>
                <a:lnTo>
                  <a:pt x="125689" y="278273"/>
                </a:lnTo>
                <a:cubicBezTo>
                  <a:pt x="116357" y="276097"/>
                  <a:pt x="109538" y="268844"/>
                  <a:pt x="109538" y="259777"/>
                </a:cubicBezTo>
                <a:cubicBezTo>
                  <a:pt x="109538" y="256876"/>
                  <a:pt x="111692" y="255063"/>
                  <a:pt x="114204" y="255063"/>
                </a:cubicBezTo>
                <a:cubicBezTo>
                  <a:pt x="116716" y="255063"/>
                  <a:pt x="118870" y="256876"/>
                  <a:pt x="118870" y="259777"/>
                </a:cubicBezTo>
                <a:cubicBezTo>
                  <a:pt x="118870" y="264855"/>
                  <a:pt x="123895" y="269207"/>
                  <a:pt x="129996" y="269207"/>
                </a:cubicBezTo>
                <a:cubicBezTo>
                  <a:pt x="136457" y="269207"/>
                  <a:pt x="141481" y="264855"/>
                  <a:pt x="141481" y="259777"/>
                </a:cubicBezTo>
                <a:cubicBezTo>
                  <a:pt x="141481" y="252887"/>
                  <a:pt x="137533" y="249623"/>
                  <a:pt x="129996" y="249623"/>
                </a:cubicBezTo>
                <a:cubicBezTo>
                  <a:pt x="114922" y="249623"/>
                  <a:pt x="109538" y="239468"/>
                  <a:pt x="109538" y="230402"/>
                </a:cubicBezTo>
                <a:cubicBezTo>
                  <a:pt x="109538" y="221335"/>
                  <a:pt x="116357" y="213356"/>
                  <a:pt x="125689" y="211543"/>
                </a:cubicBezTo>
                <a:lnTo>
                  <a:pt x="125689" y="207554"/>
                </a:lnTo>
                <a:cubicBezTo>
                  <a:pt x="125689" y="205015"/>
                  <a:pt x="127484" y="202839"/>
                  <a:pt x="129996" y="202839"/>
                </a:cubicBezTo>
                <a:close/>
                <a:moveTo>
                  <a:pt x="226418" y="193500"/>
                </a:moveTo>
                <a:cubicBezTo>
                  <a:pt x="228215" y="204989"/>
                  <a:pt x="237559" y="214324"/>
                  <a:pt x="249060" y="216119"/>
                </a:cubicBezTo>
                <a:lnTo>
                  <a:pt x="249060" y="193500"/>
                </a:lnTo>
                <a:lnTo>
                  <a:pt x="226418" y="193500"/>
                </a:lnTo>
                <a:close/>
                <a:moveTo>
                  <a:pt x="41330" y="193500"/>
                </a:moveTo>
                <a:cubicBezTo>
                  <a:pt x="39174" y="210015"/>
                  <a:pt x="25876" y="223299"/>
                  <a:pt x="9344" y="225454"/>
                </a:cubicBezTo>
                <a:lnTo>
                  <a:pt x="9344" y="262792"/>
                </a:lnTo>
                <a:cubicBezTo>
                  <a:pt x="25876" y="264946"/>
                  <a:pt x="39174" y="278230"/>
                  <a:pt x="41330" y="295105"/>
                </a:cubicBezTo>
                <a:lnTo>
                  <a:pt x="217074" y="295105"/>
                </a:lnTo>
                <a:cubicBezTo>
                  <a:pt x="219230" y="278230"/>
                  <a:pt x="232527" y="264946"/>
                  <a:pt x="249060" y="262792"/>
                </a:cubicBezTo>
                <a:lnTo>
                  <a:pt x="249060" y="225454"/>
                </a:lnTo>
                <a:cubicBezTo>
                  <a:pt x="232527" y="223299"/>
                  <a:pt x="219230" y="210015"/>
                  <a:pt x="217074" y="193500"/>
                </a:cubicBezTo>
                <a:lnTo>
                  <a:pt x="41330" y="193500"/>
                </a:lnTo>
                <a:close/>
                <a:moveTo>
                  <a:pt x="9344" y="193500"/>
                </a:moveTo>
                <a:lnTo>
                  <a:pt x="9344" y="216119"/>
                </a:lnTo>
                <a:cubicBezTo>
                  <a:pt x="20845" y="214324"/>
                  <a:pt x="30189" y="204989"/>
                  <a:pt x="31986" y="193500"/>
                </a:cubicBezTo>
                <a:lnTo>
                  <a:pt x="9344" y="193500"/>
                </a:lnTo>
                <a:close/>
                <a:moveTo>
                  <a:pt x="202698" y="52762"/>
                </a:moveTo>
                <a:cubicBezTo>
                  <a:pt x="195151" y="62097"/>
                  <a:pt x="176462" y="86152"/>
                  <a:pt x="180415" y="107334"/>
                </a:cubicBezTo>
                <a:cubicBezTo>
                  <a:pt x="182212" y="116669"/>
                  <a:pt x="187963" y="124208"/>
                  <a:pt x="198385" y="130312"/>
                </a:cubicBezTo>
                <a:lnTo>
                  <a:pt x="198385" y="87588"/>
                </a:lnTo>
                <a:cubicBezTo>
                  <a:pt x="198385" y="84715"/>
                  <a:pt x="200182" y="82920"/>
                  <a:pt x="202698" y="82920"/>
                </a:cubicBezTo>
                <a:cubicBezTo>
                  <a:pt x="205573" y="82920"/>
                  <a:pt x="207370" y="84715"/>
                  <a:pt x="207370" y="87588"/>
                </a:cubicBezTo>
                <a:lnTo>
                  <a:pt x="207370" y="130312"/>
                </a:lnTo>
                <a:cubicBezTo>
                  <a:pt x="217792" y="124208"/>
                  <a:pt x="223902" y="116669"/>
                  <a:pt x="225340" y="107334"/>
                </a:cubicBezTo>
                <a:cubicBezTo>
                  <a:pt x="229293" y="86152"/>
                  <a:pt x="210604" y="62097"/>
                  <a:pt x="202698" y="52762"/>
                </a:cubicBezTo>
                <a:close/>
                <a:moveTo>
                  <a:pt x="199823" y="42709"/>
                </a:moveTo>
                <a:cubicBezTo>
                  <a:pt x="201260" y="40914"/>
                  <a:pt x="204495" y="40914"/>
                  <a:pt x="206292" y="42709"/>
                </a:cubicBezTo>
                <a:cubicBezTo>
                  <a:pt x="207729" y="44145"/>
                  <a:pt x="240075" y="77535"/>
                  <a:pt x="234684" y="109129"/>
                </a:cubicBezTo>
                <a:cubicBezTo>
                  <a:pt x="232168" y="122413"/>
                  <a:pt x="222824" y="133184"/>
                  <a:pt x="207370" y="141082"/>
                </a:cubicBezTo>
                <a:lnTo>
                  <a:pt x="207370" y="148622"/>
                </a:lnTo>
                <a:cubicBezTo>
                  <a:pt x="207370" y="159034"/>
                  <a:pt x="199104" y="167291"/>
                  <a:pt x="189041" y="167291"/>
                </a:cubicBezTo>
                <a:lnTo>
                  <a:pt x="143039" y="167291"/>
                </a:lnTo>
                <a:cubicBezTo>
                  <a:pt x="137648" y="167291"/>
                  <a:pt x="133694" y="171241"/>
                  <a:pt x="133694" y="176267"/>
                </a:cubicBezTo>
                <a:lnTo>
                  <a:pt x="133694" y="184166"/>
                </a:lnTo>
                <a:lnTo>
                  <a:pt x="249060" y="184166"/>
                </a:lnTo>
                <a:cubicBezTo>
                  <a:pt x="254091" y="184166"/>
                  <a:pt x="258404" y="188474"/>
                  <a:pt x="258404" y="193500"/>
                </a:cubicBezTo>
                <a:lnTo>
                  <a:pt x="258404" y="295105"/>
                </a:lnTo>
                <a:cubicBezTo>
                  <a:pt x="258404" y="299772"/>
                  <a:pt x="254091" y="304080"/>
                  <a:pt x="249060" y="304080"/>
                </a:cubicBezTo>
                <a:lnTo>
                  <a:pt x="9344" y="304080"/>
                </a:lnTo>
                <a:cubicBezTo>
                  <a:pt x="3953" y="304080"/>
                  <a:pt x="0" y="299772"/>
                  <a:pt x="0" y="295105"/>
                </a:cubicBezTo>
                <a:lnTo>
                  <a:pt x="0" y="193500"/>
                </a:lnTo>
                <a:cubicBezTo>
                  <a:pt x="0" y="188474"/>
                  <a:pt x="3953" y="184166"/>
                  <a:pt x="9344" y="184166"/>
                </a:cubicBezTo>
                <a:lnTo>
                  <a:pt x="124710" y="184166"/>
                </a:lnTo>
                <a:lnTo>
                  <a:pt x="124710" y="176267"/>
                </a:lnTo>
                <a:cubicBezTo>
                  <a:pt x="124710" y="166214"/>
                  <a:pt x="132616" y="157957"/>
                  <a:pt x="143039" y="157957"/>
                </a:cubicBezTo>
                <a:lnTo>
                  <a:pt x="189041" y="157957"/>
                </a:lnTo>
                <a:cubicBezTo>
                  <a:pt x="194072" y="157957"/>
                  <a:pt x="198385" y="154007"/>
                  <a:pt x="198385" y="148622"/>
                </a:cubicBezTo>
                <a:lnTo>
                  <a:pt x="198385" y="141082"/>
                </a:lnTo>
                <a:cubicBezTo>
                  <a:pt x="182931" y="133184"/>
                  <a:pt x="173587" y="122413"/>
                  <a:pt x="171431" y="109129"/>
                </a:cubicBezTo>
                <a:cubicBezTo>
                  <a:pt x="165680" y="77535"/>
                  <a:pt x="198385" y="44145"/>
                  <a:pt x="199823" y="42709"/>
                </a:cubicBezTo>
                <a:close/>
                <a:moveTo>
                  <a:pt x="46644" y="25852"/>
                </a:moveTo>
                <a:cubicBezTo>
                  <a:pt x="38716" y="34885"/>
                  <a:pt x="20337" y="59457"/>
                  <a:pt x="24301" y="80777"/>
                </a:cubicBezTo>
                <a:cubicBezTo>
                  <a:pt x="25742" y="90172"/>
                  <a:pt x="31869" y="97760"/>
                  <a:pt x="42320" y="103903"/>
                </a:cubicBezTo>
                <a:lnTo>
                  <a:pt x="42320" y="60902"/>
                </a:lnTo>
                <a:cubicBezTo>
                  <a:pt x="42320" y="58373"/>
                  <a:pt x="44122" y="56205"/>
                  <a:pt x="46644" y="56205"/>
                </a:cubicBezTo>
                <a:cubicBezTo>
                  <a:pt x="49167" y="56205"/>
                  <a:pt x="51329" y="58373"/>
                  <a:pt x="51329" y="60902"/>
                </a:cubicBezTo>
                <a:lnTo>
                  <a:pt x="51329" y="103903"/>
                </a:lnTo>
                <a:cubicBezTo>
                  <a:pt x="61781" y="97760"/>
                  <a:pt x="67547" y="90172"/>
                  <a:pt x="69349" y="80777"/>
                </a:cubicBezTo>
                <a:cubicBezTo>
                  <a:pt x="73313" y="59457"/>
                  <a:pt x="54573" y="34885"/>
                  <a:pt x="46644" y="25852"/>
                </a:cubicBezTo>
                <a:close/>
                <a:moveTo>
                  <a:pt x="43401" y="15734"/>
                </a:moveTo>
                <a:cubicBezTo>
                  <a:pt x="45203" y="13927"/>
                  <a:pt x="48446" y="13927"/>
                  <a:pt x="49888" y="15734"/>
                </a:cubicBezTo>
                <a:cubicBezTo>
                  <a:pt x="51690" y="17179"/>
                  <a:pt x="84124" y="51146"/>
                  <a:pt x="78358" y="82222"/>
                </a:cubicBezTo>
                <a:cubicBezTo>
                  <a:pt x="76196" y="95953"/>
                  <a:pt x="66826" y="106794"/>
                  <a:pt x="51329" y="114743"/>
                </a:cubicBezTo>
                <a:lnTo>
                  <a:pt x="51329" y="122332"/>
                </a:lnTo>
                <a:cubicBezTo>
                  <a:pt x="51329" y="127390"/>
                  <a:pt x="55654" y="131727"/>
                  <a:pt x="60699" y="131727"/>
                </a:cubicBezTo>
                <a:lnTo>
                  <a:pt x="116198" y="131727"/>
                </a:lnTo>
                <a:cubicBezTo>
                  <a:pt x="126289" y="131727"/>
                  <a:pt x="134578" y="140038"/>
                  <a:pt x="134578" y="150155"/>
                </a:cubicBezTo>
                <a:cubicBezTo>
                  <a:pt x="134578" y="152685"/>
                  <a:pt x="132776" y="154853"/>
                  <a:pt x="129893" y="154853"/>
                </a:cubicBezTo>
                <a:cubicBezTo>
                  <a:pt x="127370" y="154853"/>
                  <a:pt x="125568" y="152685"/>
                  <a:pt x="125568" y="150155"/>
                </a:cubicBezTo>
                <a:cubicBezTo>
                  <a:pt x="125568" y="145097"/>
                  <a:pt x="121244" y="141122"/>
                  <a:pt x="116198" y="141122"/>
                </a:cubicBezTo>
                <a:lnTo>
                  <a:pt x="60699" y="141122"/>
                </a:lnTo>
                <a:cubicBezTo>
                  <a:pt x="50609" y="141122"/>
                  <a:pt x="42320" y="132811"/>
                  <a:pt x="42320" y="122332"/>
                </a:cubicBezTo>
                <a:lnTo>
                  <a:pt x="42320" y="114743"/>
                </a:lnTo>
                <a:cubicBezTo>
                  <a:pt x="26823" y="106794"/>
                  <a:pt x="17454" y="95953"/>
                  <a:pt x="15291" y="82222"/>
                </a:cubicBezTo>
                <a:cubicBezTo>
                  <a:pt x="9525" y="51146"/>
                  <a:pt x="41960" y="17179"/>
                  <a:pt x="43401" y="15734"/>
                </a:cubicBezTo>
                <a:close/>
                <a:moveTo>
                  <a:pt x="129023" y="11545"/>
                </a:moveTo>
                <a:cubicBezTo>
                  <a:pt x="121490" y="20565"/>
                  <a:pt x="102837" y="45099"/>
                  <a:pt x="106782" y="66386"/>
                </a:cubicBezTo>
                <a:cubicBezTo>
                  <a:pt x="108217" y="75406"/>
                  <a:pt x="114316" y="83344"/>
                  <a:pt x="124718" y="89477"/>
                </a:cubicBezTo>
                <a:lnTo>
                  <a:pt x="124718" y="46182"/>
                </a:lnTo>
                <a:cubicBezTo>
                  <a:pt x="124718" y="43656"/>
                  <a:pt x="126512" y="41492"/>
                  <a:pt x="129023" y="41492"/>
                </a:cubicBezTo>
                <a:cubicBezTo>
                  <a:pt x="131893" y="41492"/>
                  <a:pt x="133686" y="43656"/>
                  <a:pt x="133686" y="46182"/>
                </a:cubicBezTo>
                <a:lnTo>
                  <a:pt x="133686" y="89477"/>
                </a:lnTo>
                <a:cubicBezTo>
                  <a:pt x="144089" y="83344"/>
                  <a:pt x="150187" y="75406"/>
                  <a:pt x="151622" y="66386"/>
                </a:cubicBezTo>
                <a:cubicBezTo>
                  <a:pt x="155568" y="44739"/>
                  <a:pt x="136915" y="20565"/>
                  <a:pt x="129023" y="11545"/>
                </a:cubicBezTo>
                <a:close/>
                <a:moveTo>
                  <a:pt x="125794" y="1082"/>
                </a:moveTo>
                <a:cubicBezTo>
                  <a:pt x="127588" y="-361"/>
                  <a:pt x="130458" y="-361"/>
                  <a:pt x="132251" y="1082"/>
                </a:cubicBezTo>
                <a:cubicBezTo>
                  <a:pt x="133686" y="2525"/>
                  <a:pt x="166329" y="36801"/>
                  <a:pt x="160949" y="67830"/>
                </a:cubicBezTo>
                <a:cubicBezTo>
                  <a:pt x="158438" y="81179"/>
                  <a:pt x="149111" y="92003"/>
                  <a:pt x="133686" y="99940"/>
                </a:cubicBezTo>
                <a:lnTo>
                  <a:pt x="133686" y="121588"/>
                </a:lnTo>
                <a:cubicBezTo>
                  <a:pt x="133686" y="124114"/>
                  <a:pt x="131893" y="126278"/>
                  <a:pt x="129023" y="126278"/>
                </a:cubicBezTo>
                <a:cubicBezTo>
                  <a:pt x="126512" y="126278"/>
                  <a:pt x="124718" y="124114"/>
                  <a:pt x="124718" y="121588"/>
                </a:cubicBezTo>
                <a:lnTo>
                  <a:pt x="124718" y="99940"/>
                </a:lnTo>
                <a:cubicBezTo>
                  <a:pt x="109294" y="92003"/>
                  <a:pt x="99967" y="81179"/>
                  <a:pt x="97456" y="67830"/>
                </a:cubicBezTo>
                <a:cubicBezTo>
                  <a:pt x="92075" y="36801"/>
                  <a:pt x="124718" y="2525"/>
                  <a:pt x="125794" y="1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6" name="Freeform 827">
            <a:extLst>
              <a:ext uri="{FF2B5EF4-FFF2-40B4-BE49-F238E27FC236}">
                <a16:creationId xmlns:a16="http://schemas.microsoft.com/office/drawing/2014/main" id="{F7F4407F-104B-BA43-AA16-1291F1E68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4806" y="4935573"/>
            <a:ext cx="852888" cy="1049708"/>
          </a:xfrm>
          <a:custGeom>
            <a:avLst/>
            <a:gdLst/>
            <a:ahLst/>
            <a:cxnLst/>
            <a:rect l="0" t="0" r="r" b="b"/>
            <a:pathLst>
              <a:path w="247290" h="304441">
                <a:moveTo>
                  <a:pt x="152224" y="277813"/>
                </a:moveTo>
                <a:cubicBezTo>
                  <a:pt x="154694" y="277813"/>
                  <a:pt x="156810" y="279930"/>
                  <a:pt x="156810" y="282399"/>
                </a:cubicBezTo>
                <a:cubicBezTo>
                  <a:pt x="156810" y="284869"/>
                  <a:pt x="154694" y="286985"/>
                  <a:pt x="152224" y="286985"/>
                </a:cubicBezTo>
                <a:cubicBezTo>
                  <a:pt x="149755" y="286985"/>
                  <a:pt x="147638" y="284869"/>
                  <a:pt x="147638" y="282399"/>
                </a:cubicBezTo>
                <a:cubicBezTo>
                  <a:pt x="147638" y="279930"/>
                  <a:pt x="149755" y="277813"/>
                  <a:pt x="152224" y="277813"/>
                </a:cubicBezTo>
                <a:close/>
                <a:moveTo>
                  <a:pt x="106363" y="277813"/>
                </a:moveTo>
                <a:cubicBezTo>
                  <a:pt x="108927" y="277813"/>
                  <a:pt x="110759" y="279930"/>
                  <a:pt x="110759" y="282399"/>
                </a:cubicBezTo>
                <a:cubicBezTo>
                  <a:pt x="110759" y="284869"/>
                  <a:pt x="108927" y="286985"/>
                  <a:pt x="106363" y="286985"/>
                </a:cubicBezTo>
                <a:cubicBezTo>
                  <a:pt x="103432" y="286985"/>
                  <a:pt x="101600" y="284869"/>
                  <a:pt x="101600" y="282399"/>
                </a:cubicBezTo>
                <a:cubicBezTo>
                  <a:pt x="101600" y="279930"/>
                  <a:pt x="103432" y="277813"/>
                  <a:pt x="106363" y="277813"/>
                </a:cubicBezTo>
                <a:close/>
                <a:moveTo>
                  <a:pt x="60149" y="277813"/>
                </a:moveTo>
                <a:cubicBezTo>
                  <a:pt x="62619" y="277813"/>
                  <a:pt x="64735" y="279930"/>
                  <a:pt x="64735" y="282399"/>
                </a:cubicBezTo>
                <a:cubicBezTo>
                  <a:pt x="64735" y="284869"/>
                  <a:pt x="62619" y="286985"/>
                  <a:pt x="60149" y="286985"/>
                </a:cubicBezTo>
                <a:cubicBezTo>
                  <a:pt x="57327" y="286985"/>
                  <a:pt x="55563" y="284869"/>
                  <a:pt x="55563" y="282399"/>
                </a:cubicBezTo>
                <a:cubicBezTo>
                  <a:pt x="55563" y="279930"/>
                  <a:pt x="57327" y="277813"/>
                  <a:pt x="60149" y="277813"/>
                </a:cubicBezTo>
                <a:close/>
                <a:moveTo>
                  <a:pt x="161135" y="123646"/>
                </a:moveTo>
                <a:cubicBezTo>
                  <a:pt x="153565" y="123646"/>
                  <a:pt x="145995" y="126162"/>
                  <a:pt x="140227" y="131913"/>
                </a:cubicBezTo>
                <a:cubicBezTo>
                  <a:pt x="134820" y="137663"/>
                  <a:pt x="131936" y="144852"/>
                  <a:pt x="131936" y="152760"/>
                </a:cubicBezTo>
                <a:cubicBezTo>
                  <a:pt x="131936" y="160667"/>
                  <a:pt x="134820" y="167856"/>
                  <a:pt x="140227" y="173607"/>
                </a:cubicBezTo>
                <a:cubicBezTo>
                  <a:pt x="145634" y="178998"/>
                  <a:pt x="153204" y="181874"/>
                  <a:pt x="161135" y="181874"/>
                </a:cubicBezTo>
                <a:cubicBezTo>
                  <a:pt x="168705" y="181874"/>
                  <a:pt x="176275" y="178998"/>
                  <a:pt x="182043" y="173607"/>
                </a:cubicBezTo>
                <a:cubicBezTo>
                  <a:pt x="193578" y="162105"/>
                  <a:pt x="193578" y="143414"/>
                  <a:pt x="182043" y="131913"/>
                </a:cubicBezTo>
                <a:cubicBezTo>
                  <a:pt x="176275" y="126162"/>
                  <a:pt x="168705" y="123646"/>
                  <a:pt x="161135" y="123646"/>
                </a:cubicBezTo>
                <a:close/>
                <a:moveTo>
                  <a:pt x="212323" y="95610"/>
                </a:moveTo>
                <a:lnTo>
                  <a:pt x="188531" y="125802"/>
                </a:lnTo>
                <a:cubicBezTo>
                  <a:pt x="195020" y="131913"/>
                  <a:pt x="198625" y="140179"/>
                  <a:pt x="199346" y="148087"/>
                </a:cubicBezTo>
                <a:lnTo>
                  <a:pt x="237917" y="148087"/>
                </a:lnTo>
                <a:cubicBezTo>
                  <a:pt x="236836" y="127240"/>
                  <a:pt x="227103" y="108549"/>
                  <a:pt x="212323" y="95610"/>
                </a:cubicBezTo>
                <a:close/>
                <a:moveTo>
                  <a:pt x="165821" y="76200"/>
                </a:moveTo>
                <a:lnTo>
                  <a:pt x="165821" y="114660"/>
                </a:lnTo>
                <a:cubicBezTo>
                  <a:pt x="171228" y="115379"/>
                  <a:pt x="176636" y="116816"/>
                  <a:pt x="181322" y="120051"/>
                </a:cubicBezTo>
                <a:lnTo>
                  <a:pt x="205113" y="89859"/>
                </a:lnTo>
                <a:cubicBezTo>
                  <a:pt x="193939" y="81951"/>
                  <a:pt x="180240" y="76919"/>
                  <a:pt x="165821" y="76200"/>
                </a:cubicBezTo>
                <a:close/>
                <a:moveTo>
                  <a:pt x="156449" y="76200"/>
                </a:moveTo>
                <a:cubicBezTo>
                  <a:pt x="116075" y="78716"/>
                  <a:pt x="84353" y="111784"/>
                  <a:pt x="84353" y="152760"/>
                </a:cubicBezTo>
                <a:lnTo>
                  <a:pt x="84353" y="249088"/>
                </a:lnTo>
                <a:lnTo>
                  <a:pt x="108865" y="215661"/>
                </a:lnTo>
                <a:cubicBezTo>
                  <a:pt x="109586" y="214582"/>
                  <a:pt x="110668" y="213863"/>
                  <a:pt x="112110" y="213504"/>
                </a:cubicBezTo>
                <a:cubicBezTo>
                  <a:pt x="113191" y="213504"/>
                  <a:pt x="114272" y="213863"/>
                  <a:pt x="115354" y="214582"/>
                </a:cubicBezTo>
                <a:cubicBezTo>
                  <a:pt x="128692" y="224287"/>
                  <a:pt x="144553" y="229319"/>
                  <a:pt x="161135" y="229319"/>
                </a:cubicBezTo>
                <a:cubicBezTo>
                  <a:pt x="202230" y="229319"/>
                  <a:pt x="235394" y="197689"/>
                  <a:pt x="237917" y="157432"/>
                </a:cubicBezTo>
                <a:lnTo>
                  <a:pt x="199346" y="157432"/>
                </a:lnTo>
                <a:cubicBezTo>
                  <a:pt x="198625" y="165699"/>
                  <a:pt x="194660" y="173607"/>
                  <a:pt x="188531" y="180077"/>
                </a:cubicBezTo>
                <a:cubicBezTo>
                  <a:pt x="181322" y="187265"/>
                  <a:pt x="171589" y="191219"/>
                  <a:pt x="161135" y="191219"/>
                </a:cubicBezTo>
                <a:cubicBezTo>
                  <a:pt x="154286" y="191219"/>
                  <a:pt x="147797" y="189422"/>
                  <a:pt x="142029" y="186187"/>
                </a:cubicBezTo>
                <a:lnTo>
                  <a:pt x="127971" y="205237"/>
                </a:lnTo>
                <a:cubicBezTo>
                  <a:pt x="127250" y="206315"/>
                  <a:pt x="125808" y="207034"/>
                  <a:pt x="124366" y="207034"/>
                </a:cubicBezTo>
                <a:cubicBezTo>
                  <a:pt x="123284" y="207034"/>
                  <a:pt x="122563" y="206675"/>
                  <a:pt x="121482" y="205956"/>
                </a:cubicBezTo>
                <a:cubicBezTo>
                  <a:pt x="119680" y="204518"/>
                  <a:pt x="119319" y="201643"/>
                  <a:pt x="120761" y="199846"/>
                </a:cubicBezTo>
                <a:lnTo>
                  <a:pt x="134459" y="180796"/>
                </a:lnTo>
                <a:cubicBezTo>
                  <a:pt x="134459" y="180436"/>
                  <a:pt x="134099" y="180436"/>
                  <a:pt x="133738" y="180077"/>
                </a:cubicBezTo>
                <a:cubicBezTo>
                  <a:pt x="126529" y="172888"/>
                  <a:pt x="122563" y="162824"/>
                  <a:pt x="122563" y="152760"/>
                </a:cubicBezTo>
                <a:cubicBezTo>
                  <a:pt x="122563" y="142336"/>
                  <a:pt x="126529" y="132991"/>
                  <a:pt x="133738" y="125443"/>
                </a:cubicBezTo>
                <a:cubicBezTo>
                  <a:pt x="139867" y="118973"/>
                  <a:pt x="148158" y="115379"/>
                  <a:pt x="156449" y="114660"/>
                </a:cubicBezTo>
                <a:lnTo>
                  <a:pt x="156449" y="76200"/>
                </a:lnTo>
                <a:close/>
                <a:moveTo>
                  <a:pt x="9012" y="46367"/>
                </a:moveTo>
                <a:lnTo>
                  <a:pt x="9012" y="258433"/>
                </a:lnTo>
                <a:lnTo>
                  <a:pt x="51909" y="258433"/>
                </a:lnTo>
                <a:cubicBezTo>
                  <a:pt x="54433" y="258433"/>
                  <a:pt x="56596" y="260590"/>
                  <a:pt x="56596" y="263106"/>
                </a:cubicBezTo>
                <a:cubicBezTo>
                  <a:pt x="56596" y="265622"/>
                  <a:pt x="54433" y="267779"/>
                  <a:pt x="51909" y="267779"/>
                </a:cubicBezTo>
                <a:lnTo>
                  <a:pt x="9012" y="267779"/>
                </a:lnTo>
                <a:lnTo>
                  <a:pt x="9012" y="277124"/>
                </a:lnTo>
                <a:cubicBezTo>
                  <a:pt x="9012" y="287188"/>
                  <a:pt x="17303" y="295455"/>
                  <a:pt x="27397" y="295455"/>
                </a:cubicBezTo>
                <a:lnTo>
                  <a:pt x="185287" y="295455"/>
                </a:lnTo>
                <a:cubicBezTo>
                  <a:pt x="195020" y="295455"/>
                  <a:pt x="203311" y="287188"/>
                  <a:pt x="203311" y="277124"/>
                </a:cubicBezTo>
                <a:lnTo>
                  <a:pt x="203311" y="267779"/>
                </a:lnTo>
                <a:lnTo>
                  <a:pt x="112110" y="267779"/>
                </a:lnTo>
                <a:cubicBezTo>
                  <a:pt x="109226" y="267779"/>
                  <a:pt x="107063" y="265622"/>
                  <a:pt x="107063" y="263106"/>
                </a:cubicBezTo>
                <a:cubicBezTo>
                  <a:pt x="107063" y="260590"/>
                  <a:pt x="109226" y="258433"/>
                  <a:pt x="112110" y="258433"/>
                </a:cubicBezTo>
                <a:lnTo>
                  <a:pt x="203311" y="258433"/>
                </a:lnTo>
                <a:lnTo>
                  <a:pt x="203311" y="227522"/>
                </a:lnTo>
                <a:cubicBezTo>
                  <a:pt x="190694" y="234711"/>
                  <a:pt x="176636" y="238664"/>
                  <a:pt x="161135" y="238664"/>
                </a:cubicBezTo>
                <a:cubicBezTo>
                  <a:pt x="144192" y="238664"/>
                  <a:pt x="127971" y="233992"/>
                  <a:pt x="113551" y="224646"/>
                </a:cubicBezTo>
                <a:lnTo>
                  <a:pt x="83271" y="265622"/>
                </a:lnTo>
                <a:cubicBezTo>
                  <a:pt x="82190" y="266700"/>
                  <a:pt x="81108" y="267779"/>
                  <a:pt x="79666" y="267779"/>
                </a:cubicBezTo>
                <a:cubicBezTo>
                  <a:pt x="79306" y="267779"/>
                  <a:pt x="78585" y="267419"/>
                  <a:pt x="77864" y="267419"/>
                </a:cubicBezTo>
                <a:cubicBezTo>
                  <a:pt x="76061" y="266700"/>
                  <a:pt x="74980" y="264903"/>
                  <a:pt x="74980" y="263106"/>
                </a:cubicBezTo>
                <a:lnTo>
                  <a:pt x="74980" y="152760"/>
                </a:lnTo>
                <a:cubicBezTo>
                  <a:pt x="74980" y="105314"/>
                  <a:pt x="113551" y="66855"/>
                  <a:pt x="161135" y="66855"/>
                </a:cubicBezTo>
                <a:cubicBezTo>
                  <a:pt x="176636" y="66855"/>
                  <a:pt x="190694" y="70809"/>
                  <a:pt x="203311" y="77997"/>
                </a:cubicBezTo>
                <a:lnTo>
                  <a:pt x="203311" y="46367"/>
                </a:lnTo>
                <a:lnTo>
                  <a:pt x="9012" y="46367"/>
                </a:lnTo>
                <a:close/>
                <a:moveTo>
                  <a:pt x="125236" y="20751"/>
                </a:moveTo>
                <a:cubicBezTo>
                  <a:pt x="127000" y="19050"/>
                  <a:pt x="129822" y="19050"/>
                  <a:pt x="131586" y="20751"/>
                </a:cubicBezTo>
                <a:cubicBezTo>
                  <a:pt x="132292" y="21772"/>
                  <a:pt x="132997" y="22792"/>
                  <a:pt x="132997" y="24153"/>
                </a:cubicBezTo>
                <a:cubicBezTo>
                  <a:pt x="132997" y="25173"/>
                  <a:pt x="132292" y="26194"/>
                  <a:pt x="131586" y="26874"/>
                </a:cubicBezTo>
                <a:cubicBezTo>
                  <a:pt x="130881" y="27895"/>
                  <a:pt x="129470" y="28235"/>
                  <a:pt x="128411" y="28235"/>
                </a:cubicBezTo>
                <a:cubicBezTo>
                  <a:pt x="127353" y="28235"/>
                  <a:pt x="125942" y="27895"/>
                  <a:pt x="125236" y="26874"/>
                </a:cubicBezTo>
                <a:cubicBezTo>
                  <a:pt x="124178" y="26194"/>
                  <a:pt x="123825" y="25173"/>
                  <a:pt x="123825" y="24153"/>
                </a:cubicBezTo>
                <a:cubicBezTo>
                  <a:pt x="123825" y="22792"/>
                  <a:pt x="124178" y="21772"/>
                  <a:pt x="125236" y="20751"/>
                </a:cubicBezTo>
                <a:close/>
                <a:moveTo>
                  <a:pt x="78846" y="20751"/>
                </a:moveTo>
                <a:cubicBezTo>
                  <a:pt x="80610" y="19050"/>
                  <a:pt x="83785" y="19050"/>
                  <a:pt x="85196" y="20751"/>
                </a:cubicBezTo>
                <a:cubicBezTo>
                  <a:pt x="86255" y="21772"/>
                  <a:pt x="86960" y="22792"/>
                  <a:pt x="86960" y="24153"/>
                </a:cubicBezTo>
                <a:cubicBezTo>
                  <a:pt x="86960" y="25173"/>
                  <a:pt x="86255" y="26194"/>
                  <a:pt x="85196" y="26874"/>
                </a:cubicBezTo>
                <a:cubicBezTo>
                  <a:pt x="84491" y="27895"/>
                  <a:pt x="83433" y="28235"/>
                  <a:pt x="82374" y="28235"/>
                </a:cubicBezTo>
                <a:cubicBezTo>
                  <a:pt x="80963" y="28235"/>
                  <a:pt x="79905" y="27895"/>
                  <a:pt x="78846" y="26874"/>
                </a:cubicBezTo>
                <a:cubicBezTo>
                  <a:pt x="78141" y="26194"/>
                  <a:pt x="77788" y="25173"/>
                  <a:pt x="77788" y="24153"/>
                </a:cubicBezTo>
                <a:cubicBezTo>
                  <a:pt x="77788" y="22792"/>
                  <a:pt x="78141" y="21772"/>
                  <a:pt x="78846" y="20751"/>
                </a:cubicBezTo>
                <a:close/>
                <a:moveTo>
                  <a:pt x="106363" y="19050"/>
                </a:moveTo>
                <a:cubicBezTo>
                  <a:pt x="108927" y="19050"/>
                  <a:pt x="110759" y="20882"/>
                  <a:pt x="110759" y="23813"/>
                </a:cubicBezTo>
                <a:cubicBezTo>
                  <a:pt x="110759" y="26011"/>
                  <a:pt x="108927" y="28209"/>
                  <a:pt x="106363" y="28209"/>
                </a:cubicBezTo>
                <a:cubicBezTo>
                  <a:pt x="103432" y="28209"/>
                  <a:pt x="101600" y="26011"/>
                  <a:pt x="101600" y="23813"/>
                </a:cubicBezTo>
                <a:cubicBezTo>
                  <a:pt x="101600" y="20882"/>
                  <a:pt x="103432" y="19050"/>
                  <a:pt x="106363" y="19050"/>
                </a:cubicBezTo>
                <a:close/>
                <a:moveTo>
                  <a:pt x="27397" y="9346"/>
                </a:moveTo>
                <a:cubicBezTo>
                  <a:pt x="17303" y="9346"/>
                  <a:pt x="9012" y="17253"/>
                  <a:pt x="9012" y="27677"/>
                </a:cubicBezTo>
                <a:lnTo>
                  <a:pt x="9012" y="37022"/>
                </a:lnTo>
                <a:lnTo>
                  <a:pt x="203311" y="37022"/>
                </a:lnTo>
                <a:lnTo>
                  <a:pt x="203311" y="27677"/>
                </a:lnTo>
                <a:cubicBezTo>
                  <a:pt x="203311" y="17253"/>
                  <a:pt x="195020" y="9346"/>
                  <a:pt x="185287" y="9346"/>
                </a:cubicBezTo>
                <a:lnTo>
                  <a:pt x="27397" y="9346"/>
                </a:lnTo>
                <a:close/>
                <a:moveTo>
                  <a:pt x="27397" y="0"/>
                </a:moveTo>
                <a:lnTo>
                  <a:pt x="185287" y="0"/>
                </a:lnTo>
                <a:cubicBezTo>
                  <a:pt x="200427" y="0"/>
                  <a:pt x="212684" y="12221"/>
                  <a:pt x="212684" y="27677"/>
                </a:cubicBezTo>
                <a:lnTo>
                  <a:pt x="212684" y="84108"/>
                </a:lnTo>
                <a:cubicBezTo>
                  <a:pt x="233591" y="99563"/>
                  <a:pt x="247290" y="124364"/>
                  <a:pt x="247290" y="152760"/>
                </a:cubicBezTo>
                <a:cubicBezTo>
                  <a:pt x="247290" y="180796"/>
                  <a:pt x="233591" y="205956"/>
                  <a:pt x="212684" y="221771"/>
                </a:cubicBezTo>
                <a:lnTo>
                  <a:pt x="212684" y="277124"/>
                </a:lnTo>
                <a:cubicBezTo>
                  <a:pt x="212684" y="292220"/>
                  <a:pt x="200427" y="304441"/>
                  <a:pt x="185287" y="304441"/>
                </a:cubicBezTo>
                <a:lnTo>
                  <a:pt x="27397" y="304441"/>
                </a:lnTo>
                <a:cubicBezTo>
                  <a:pt x="12256" y="304441"/>
                  <a:pt x="0" y="292220"/>
                  <a:pt x="0" y="277124"/>
                </a:cubicBezTo>
                <a:lnTo>
                  <a:pt x="0" y="27677"/>
                </a:lnTo>
                <a:cubicBezTo>
                  <a:pt x="0" y="12221"/>
                  <a:pt x="12256" y="0"/>
                  <a:pt x="2739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7" name="Freeform 467">
            <a:extLst>
              <a:ext uri="{FF2B5EF4-FFF2-40B4-BE49-F238E27FC236}">
                <a16:creationId xmlns:a16="http://schemas.microsoft.com/office/drawing/2014/main" id="{C8EE8C0D-FB29-C049-968D-515BF5FB8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8195" y="7395862"/>
            <a:ext cx="1049708" cy="1049708"/>
          </a:xfrm>
          <a:custGeom>
            <a:avLst/>
            <a:gdLst>
              <a:gd name="T0" fmla="*/ 254120 w 848"/>
              <a:gd name="T1" fmla="*/ 152041 h 848"/>
              <a:gd name="T2" fmla="*/ 292579 w 848"/>
              <a:gd name="T3" fmla="*/ 124005 h 848"/>
              <a:gd name="T4" fmla="*/ 295095 w 848"/>
              <a:gd name="T5" fmla="*/ 152041 h 848"/>
              <a:gd name="T6" fmla="*/ 152400 w 848"/>
              <a:gd name="T7" fmla="*/ 295095 h 848"/>
              <a:gd name="T8" fmla="*/ 92734 w 848"/>
              <a:gd name="T9" fmla="*/ 233992 h 848"/>
              <a:gd name="T10" fmla="*/ 152400 w 848"/>
              <a:gd name="T11" fmla="*/ 253760 h 848"/>
              <a:gd name="T12" fmla="*/ 257714 w 848"/>
              <a:gd name="T13" fmla="*/ 249088 h 848"/>
              <a:gd name="T14" fmla="*/ 9345 w 848"/>
              <a:gd name="T15" fmla="*/ 152041 h 848"/>
              <a:gd name="T16" fmla="*/ 147727 w 848"/>
              <a:gd name="T17" fmla="*/ 50680 h 848"/>
              <a:gd name="T18" fmla="*/ 85545 w 848"/>
              <a:gd name="T19" fmla="*/ 228241 h 848"/>
              <a:gd name="T20" fmla="*/ 9345 w 848"/>
              <a:gd name="T21" fmla="*/ 152041 h 848"/>
              <a:gd name="T22" fmla="*/ 107471 w 848"/>
              <a:gd name="T23" fmla="*/ 94172 h 848"/>
              <a:gd name="T24" fmla="*/ 107471 w 848"/>
              <a:gd name="T25" fmla="*/ 112143 h 848"/>
              <a:gd name="T26" fmla="*/ 102798 w 848"/>
              <a:gd name="T27" fmla="*/ 116457 h 848"/>
              <a:gd name="T28" fmla="*/ 127240 w 848"/>
              <a:gd name="T29" fmla="*/ 121129 h 848"/>
              <a:gd name="T30" fmla="*/ 127240 w 848"/>
              <a:gd name="T31" fmla="*/ 139101 h 848"/>
              <a:gd name="T32" fmla="*/ 83029 w 848"/>
              <a:gd name="T33" fmla="*/ 143774 h 848"/>
              <a:gd name="T34" fmla="*/ 87702 w 848"/>
              <a:gd name="T35" fmla="*/ 148446 h 848"/>
              <a:gd name="T36" fmla="*/ 87702 w 848"/>
              <a:gd name="T37" fmla="*/ 166418 h 848"/>
              <a:gd name="T38" fmla="*/ 83029 w 848"/>
              <a:gd name="T39" fmla="*/ 171091 h 848"/>
              <a:gd name="T40" fmla="*/ 149525 w 848"/>
              <a:gd name="T41" fmla="*/ 175763 h 848"/>
              <a:gd name="T42" fmla="*/ 158870 w 848"/>
              <a:gd name="T43" fmla="*/ 184749 h 848"/>
              <a:gd name="T44" fmla="*/ 70090 w 848"/>
              <a:gd name="T45" fmla="*/ 193735 h 848"/>
              <a:gd name="T46" fmla="*/ 60025 w 848"/>
              <a:gd name="T47" fmla="*/ 152041 h 848"/>
              <a:gd name="T48" fmla="*/ 195892 w 848"/>
              <a:gd name="T49" fmla="*/ 221052 h 848"/>
              <a:gd name="T50" fmla="*/ 186906 w 848"/>
              <a:gd name="T51" fmla="*/ 212066 h 848"/>
              <a:gd name="T52" fmla="*/ 229319 w 848"/>
              <a:gd name="T53" fmla="*/ 203080 h 848"/>
              <a:gd name="T54" fmla="*/ 190859 w 848"/>
              <a:gd name="T55" fmla="*/ 112143 h 848"/>
              <a:gd name="T56" fmla="*/ 172528 w 848"/>
              <a:gd name="T57" fmla="*/ 130475 h 848"/>
              <a:gd name="T58" fmla="*/ 204518 w 848"/>
              <a:gd name="T59" fmla="*/ 148446 h 848"/>
              <a:gd name="T60" fmla="*/ 220692 w 848"/>
              <a:gd name="T61" fmla="*/ 175763 h 848"/>
              <a:gd name="T62" fmla="*/ 234351 w 848"/>
              <a:gd name="T63" fmla="*/ 193735 h 848"/>
              <a:gd name="T64" fmla="*/ 177560 w 848"/>
              <a:gd name="T65" fmla="*/ 212066 h 848"/>
              <a:gd name="T66" fmla="*/ 201283 w 848"/>
              <a:gd name="T67" fmla="*/ 230038 h 848"/>
              <a:gd name="T68" fmla="*/ 152400 w 848"/>
              <a:gd name="T69" fmla="*/ 244415 h 848"/>
              <a:gd name="T70" fmla="*/ 149525 w 848"/>
              <a:gd name="T71" fmla="*/ 203080 h 848"/>
              <a:gd name="T72" fmla="*/ 149525 w 848"/>
              <a:gd name="T73" fmla="*/ 166777 h 848"/>
              <a:gd name="T74" fmla="*/ 106033 w 848"/>
              <a:gd name="T75" fmla="*/ 157432 h 848"/>
              <a:gd name="T76" fmla="*/ 127240 w 848"/>
              <a:gd name="T77" fmla="*/ 148446 h 848"/>
              <a:gd name="T78" fmla="*/ 145571 w 848"/>
              <a:gd name="T79" fmla="*/ 130475 h 848"/>
              <a:gd name="T80" fmla="*/ 123286 w 848"/>
              <a:gd name="T81" fmla="*/ 112143 h 848"/>
              <a:gd name="T82" fmla="*/ 107471 w 848"/>
              <a:gd name="T83" fmla="*/ 84826 h 848"/>
              <a:gd name="T84" fmla="*/ 152400 w 848"/>
              <a:gd name="T85" fmla="*/ 59666 h 848"/>
              <a:gd name="T86" fmla="*/ 157073 w 848"/>
              <a:gd name="T87" fmla="*/ 8986 h 848"/>
              <a:gd name="T88" fmla="*/ 205956 w 848"/>
              <a:gd name="T89" fmla="*/ 66136 h 848"/>
              <a:gd name="T90" fmla="*/ 157073 w 848"/>
              <a:gd name="T91" fmla="*/ 8986 h 848"/>
              <a:gd name="T92" fmla="*/ 190859 w 848"/>
              <a:gd name="T93" fmla="*/ 139460 h 848"/>
              <a:gd name="T94" fmla="*/ 190859 w 848"/>
              <a:gd name="T95" fmla="*/ 121489 h 848"/>
              <a:gd name="T96" fmla="*/ 239383 w 848"/>
              <a:gd name="T97" fmla="*/ 121848 h 848"/>
              <a:gd name="T98" fmla="*/ 239742 w 848"/>
              <a:gd name="T99" fmla="*/ 122208 h 848"/>
              <a:gd name="T100" fmla="*/ 244415 w 848"/>
              <a:gd name="T101" fmla="*/ 152041 h 848"/>
              <a:gd name="T102" fmla="*/ 220692 w 848"/>
              <a:gd name="T103" fmla="*/ 166418 h 848"/>
              <a:gd name="T104" fmla="*/ 211347 w 848"/>
              <a:gd name="T105" fmla="*/ 157432 h 848"/>
              <a:gd name="T106" fmla="*/ 225006 w 848"/>
              <a:gd name="T107" fmla="*/ 143774 h 848"/>
              <a:gd name="T108" fmla="*/ 290423 w 848"/>
              <a:gd name="T109" fmla="*/ 115019 h 848"/>
              <a:gd name="T110" fmla="*/ 213504 w 848"/>
              <a:gd name="T111" fmla="*/ 71527 h 848"/>
              <a:gd name="T112" fmla="*/ 290423 w 848"/>
              <a:gd name="T113" fmla="*/ 115019 h 848"/>
              <a:gd name="T114" fmla="*/ 0 w 848"/>
              <a:gd name="T115" fmla="*/ 152041 h 848"/>
              <a:gd name="T116" fmla="*/ 152400 w 848"/>
              <a:gd name="T117" fmla="*/ 304441 h 848"/>
              <a:gd name="T118" fmla="*/ 152400 w 848"/>
              <a:gd name="T119" fmla="*/ 0 h 84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848" h="848">
                <a:moveTo>
                  <a:pt x="646" y="598"/>
                </a:moveTo>
                <a:lnTo>
                  <a:pt x="646" y="598"/>
                </a:lnTo>
                <a:cubicBezTo>
                  <a:pt x="684" y="549"/>
                  <a:pt x="707" y="489"/>
                  <a:pt x="707" y="423"/>
                </a:cubicBezTo>
                <a:cubicBezTo>
                  <a:pt x="707" y="405"/>
                  <a:pt x="705" y="388"/>
                  <a:pt x="701" y="372"/>
                </a:cubicBezTo>
                <a:lnTo>
                  <a:pt x="814" y="345"/>
                </a:lnTo>
                <a:cubicBezTo>
                  <a:pt x="819" y="370"/>
                  <a:pt x="821" y="397"/>
                  <a:pt x="821" y="423"/>
                </a:cubicBezTo>
                <a:cubicBezTo>
                  <a:pt x="821" y="518"/>
                  <a:pt x="789" y="605"/>
                  <a:pt x="733" y="673"/>
                </a:cubicBezTo>
                <a:lnTo>
                  <a:pt x="646" y="598"/>
                </a:lnTo>
                <a:close/>
                <a:moveTo>
                  <a:pt x="424" y="821"/>
                </a:moveTo>
                <a:lnTo>
                  <a:pt x="424" y="821"/>
                </a:lnTo>
                <a:cubicBezTo>
                  <a:pt x="335" y="821"/>
                  <a:pt x="252" y="791"/>
                  <a:pt x="185" y="741"/>
                </a:cubicBezTo>
                <a:lnTo>
                  <a:pt x="258" y="651"/>
                </a:lnTo>
                <a:cubicBezTo>
                  <a:pt x="304" y="686"/>
                  <a:pt x="362" y="706"/>
                  <a:pt x="424" y="706"/>
                </a:cubicBezTo>
                <a:cubicBezTo>
                  <a:pt x="504" y="706"/>
                  <a:pt x="577" y="671"/>
                  <a:pt x="629" y="617"/>
                </a:cubicBezTo>
                <a:lnTo>
                  <a:pt x="717" y="693"/>
                </a:lnTo>
                <a:cubicBezTo>
                  <a:pt x="644" y="771"/>
                  <a:pt x="539" y="821"/>
                  <a:pt x="424" y="821"/>
                </a:cubicBezTo>
                <a:close/>
                <a:moveTo>
                  <a:pt x="26" y="423"/>
                </a:moveTo>
                <a:lnTo>
                  <a:pt x="26" y="423"/>
                </a:lnTo>
                <a:cubicBezTo>
                  <a:pt x="26" y="208"/>
                  <a:pt x="198" y="32"/>
                  <a:pt x="411" y="25"/>
                </a:cubicBezTo>
                <a:lnTo>
                  <a:pt x="411" y="141"/>
                </a:lnTo>
                <a:cubicBezTo>
                  <a:pt x="261" y="148"/>
                  <a:pt x="141" y="272"/>
                  <a:pt x="141" y="423"/>
                </a:cubicBezTo>
                <a:cubicBezTo>
                  <a:pt x="141" y="508"/>
                  <a:pt x="179" y="583"/>
                  <a:pt x="238" y="635"/>
                </a:cubicBezTo>
                <a:lnTo>
                  <a:pt x="165" y="726"/>
                </a:lnTo>
                <a:cubicBezTo>
                  <a:pt x="80" y="653"/>
                  <a:pt x="26" y="544"/>
                  <a:pt x="26" y="423"/>
                </a:cubicBezTo>
                <a:close/>
                <a:moveTo>
                  <a:pt x="224" y="262"/>
                </a:moveTo>
                <a:lnTo>
                  <a:pt x="299" y="262"/>
                </a:lnTo>
                <a:cubicBezTo>
                  <a:pt x="313" y="262"/>
                  <a:pt x="324" y="273"/>
                  <a:pt x="324" y="287"/>
                </a:cubicBezTo>
                <a:cubicBezTo>
                  <a:pt x="324" y="301"/>
                  <a:pt x="313" y="312"/>
                  <a:pt x="299" y="312"/>
                </a:cubicBezTo>
                <a:cubicBezTo>
                  <a:pt x="292" y="312"/>
                  <a:pt x="286" y="317"/>
                  <a:pt x="286" y="324"/>
                </a:cubicBezTo>
                <a:cubicBezTo>
                  <a:pt x="286" y="332"/>
                  <a:pt x="292" y="337"/>
                  <a:pt x="299" y="337"/>
                </a:cubicBezTo>
                <a:lnTo>
                  <a:pt x="354" y="337"/>
                </a:lnTo>
                <a:cubicBezTo>
                  <a:pt x="368" y="337"/>
                  <a:pt x="379" y="348"/>
                  <a:pt x="379" y="363"/>
                </a:cubicBezTo>
                <a:cubicBezTo>
                  <a:pt x="379" y="376"/>
                  <a:pt x="368" y="387"/>
                  <a:pt x="354" y="387"/>
                </a:cubicBezTo>
                <a:lnTo>
                  <a:pt x="244" y="387"/>
                </a:lnTo>
                <a:cubicBezTo>
                  <a:pt x="237" y="387"/>
                  <a:pt x="231" y="393"/>
                  <a:pt x="231" y="400"/>
                </a:cubicBezTo>
                <a:cubicBezTo>
                  <a:pt x="231" y="407"/>
                  <a:pt x="237" y="413"/>
                  <a:pt x="244" y="413"/>
                </a:cubicBezTo>
                <a:cubicBezTo>
                  <a:pt x="258" y="413"/>
                  <a:pt x="270" y="424"/>
                  <a:pt x="270" y="438"/>
                </a:cubicBezTo>
                <a:cubicBezTo>
                  <a:pt x="270" y="452"/>
                  <a:pt x="258" y="463"/>
                  <a:pt x="244" y="463"/>
                </a:cubicBezTo>
                <a:cubicBezTo>
                  <a:pt x="237" y="463"/>
                  <a:pt x="231" y="469"/>
                  <a:pt x="231" y="476"/>
                </a:cubicBezTo>
                <a:cubicBezTo>
                  <a:pt x="231" y="483"/>
                  <a:pt x="237" y="489"/>
                  <a:pt x="244" y="489"/>
                </a:cubicBezTo>
                <a:lnTo>
                  <a:pt x="416" y="489"/>
                </a:lnTo>
                <a:cubicBezTo>
                  <a:pt x="430" y="489"/>
                  <a:pt x="442" y="500"/>
                  <a:pt x="442" y="514"/>
                </a:cubicBezTo>
                <a:cubicBezTo>
                  <a:pt x="442" y="528"/>
                  <a:pt x="430" y="539"/>
                  <a:pt x="416" y="539"/>
                </a:cubicBezTo>
                <a:lnTo>
                  <a:pt x="195" y="539"/>
                </a:lnTo>
                <a:cubicBezTo>
                  <a:pt x="177" y="504"/>
                  <a:pt x="167" y="465"/>
                  <a:pt x="167" y="423"/>
                </a:cubicBezTo>
                <a:cubicBezTo>
                  <a:pt x="167" y="362"/>
                  <a:pt x="188" y="306"/>
                  <a:pt x="224" y="262"/>
                </a:cubicBezTo>
                <a:close/>
                <a:moveTo>
                  <a:pt x="594" y="615"/>
                </a:moveTo>
                <a:lnTo>
                  <a:pt x="545" y="615"/>
                </a:lnTo>
                <a:cubicBezTo>
                  <a:pt x="531" y="615"/>
                  <a:pt x="520" y="603"/>
                  <a:pt x="520" y="590"/>
                </a:cubicBezTo>
                <a:cubicBezTo>
                  <a:pt x="520" y="576"/>
                  <a:pt x="531" y="565"/>
                  <a:pt x="545" y="565"/>
                </a:cubicBezTo>
                <a:lnTo>
                  <a:pt x="638" y="565"/>
                </a:lnTo>
                <a:cubicBezTo>
                  <a:pt x="625" y="583"/>
                  <a:pt x="611" y="600"/>
                  <a:pt x="594" y="615"/>
                </a:cubicBezTo>
                <a:close/>
                <a:moveTo>
                  <a:pt x="655" y="312"/>
                </a:moveTo>
                <a:lnTo>
                  <a:pt x="531" y="312"/>
                </a:lnTo>
                <a:cubicBezTo>
                  <a:pt x="503" y="312"/>
                  <a:pt x="480" y="335"/>
                  <a:pt x="480" y="363"/>
                </a:cubicBezTo>
                <a:cubicBezTo>
                  <a:pt x="480" y="391"/>
                  <a:pt x="503" y="413"/>
                  <a:pt x="531" y="413"/>
                </a:cubicBezTo>
                <a:lnTo>
                  <a:pt x="569" y="413"/>
                </a:lnTo>
                <a:cubicBezTo>
                  <a:pt x="565" y="421"/>
                  <a:pt x="563" y="429"/>
                  <a:pt x="563" y="438"/>
                </a:cubicBezTo>
                <a:cubicBezTo>
                  <a:pt x="563" y="466"/>
                  <a:pt x="586" y="489"/>
                  <a:pt x="614" y="489"/>
                </a:cubicBezTo>
                <a:lnTo>
                  <a:pt x="672" y="489"/>
                </a:lnTo>
                <a:cubicBezTo>
                  <a:pt x="667" y="507"/>
                  <a:pt x="660" y="523"/>
                  <a:pt x="652" y="539"/>
                </a:cubicBezTo>
                <a:lnTo>
                  <a:pt x="545" y="539"/>
                </a:lnTo>
                <a:cubicBezTo>
                  <a:pt x="517" y="539"/>
                  <a:pt x="494" y="562"/>
                  <a:pt x="494" y="590"/>
                </a:cubicBezTo>
                <a:cubicBezTo>
                  <a:pt x="494" y="618"/>
                  <a:pt x="517" y="640"/>
                  <a:pt x="545" y="640"/>
                </a:cubicBezTo>
                <a:lnTo>
                  <a:pt x="560" y="640"/>
                </a:lnTo>
                <a:cubicBezTo>
                  <a:pt x="521" y="665"/>
                  <a:pt x="474" y="680"/>
                  <a:pt x="424" y="680"/>
                </a:cubicBezTo>
                <a:cubicBezTo>
                  <a:pt x="335" y="680"/>
                  <a:pt x="256" y="634"/>
                  <a:pt x="210" y="565"/>
                </a:cubicBezTo>
                <a:lnTo>
                  <a:pt x="416" y="565"/>
                </a:lnTo>
                <a:cubicBezTo>
                  <a:pt x="445" y="565"/>
                  <a:pt x="467" y="542"/>
                  <a:pt x="467" y="514"/>
                </a:cubicBezTo>
                <a:cubicBezTo>
                  <a:pt x="467" y="486"/>
                  <a:pt x="445" y="464"/>
                  <a:pt x="416" y="464"/>
                </a:cubicBezTo>
                <a:lnTo>
                  <a:pt x="288" y="463"/>
                </a:lnTo>
                <a:cubicBezTo>
                  <a:pt x="292" y="456"/>
                  <a:pt x="295" y="447"/>
                  <a:pt x="295" y="438"/>
                </a:cubicBezTo>
                <a:cubicBezTo>
                  <a:pt x="295" y="429"/>
                  <a:pt x="292" y="421"/>
                  <a:pt x="288" y="413"/>
                </a:cubicBezTo>
                <a:lnTo>
                  <a:pt x="354" y="413"/>
                </a:lnTo>
                <a:cubicBezTo>
                  <a:pt x="382" y="413"/>
                  <a:pt x="405" y="390"/>
                  <a:pt x="405" y="363"/>
                </a:cubicBezTo>
                <a:cubicBezTo>
                  <a:pt x="405" y="334"/>
                  <a:pt x="382" y="312"/>
                  <a:pt x="354" y="312"/>
                </a:cubicBezTo>
                <a:lnTo>
                  <a:pt x="343" y="312"/>
                </a:lnTo>
                <a:cubicBezTo>
                  <a:pt x="347" y="304"/>
                  <a:pt x="350" y="296"/>
                  <a:pt x="350" y="287"/>
                </a:cubicBezTo>
                <a:cubicBezTo>
                  <a:pt x="350" y="259"/>
                  <a:pt x="327" y="236"/>
                  <a:pt x="299" y="236"/>
                </a:cubicBezTo>
                <a:lnTo>
                  <a:pt x="248" y="236"/>
                </a:lnTo>
                <a:cubicBezTo>
                  <a:pt x="295" y="193"/>
                  <a:pt x="356" y="166"/>
                  <a:pt x="424" y="166"/>
                </a:cubicBezTo>
                <a:cubicBezTo>
                  <a:pt x="526" y="166"/>
                  <a:pt x="613" y="226"/>
                  <a:pt x="655" y="312"/>
                </a:cubicBezTo>
                <a:close/>
                <a:moveTo>
                  <a:pt x="437" y="25"/>
                </a:moveTo>
                <a:lnTo>
                  <a:pt x="437" y="25"/>
                </a:lnTo>
                <a:cubicBezTo>
                  <a:pt x="511" y="29"/>
                  <a:pt x="580" y="51"/>
                  <a:pt x="639" y="89"/>
                </a:cubicBezTo>
                <a:lnTo>
                  <a:pt x="573" y="184"/>
                </a:lnTo>
                <a:cubicBezTo>
                  <a:pt x="533" y="159"/>
                  <a:pt x="487" y="143"/>
                  <a:pt x="437" y="141"/>
                </a:cubicBezTo>
                <a:lnTo>
                  <a:pt x="437" y="25"/>
                </a:lnTo>
                <a:close/>
                <a:moveTo>
                  <a:pt x="614" y="388"/>
                </a:moveTo>
                <a:lnTo>
                  <a:pt x="531" y="388"/>
                </a:lnTo>
                <a:cubicBezTo>
                  <a:pt x="517" y="388"/>
                  <a:pt x="506" y="377"/>
                  <a:pt x="506" y="363"/>
                </a:cubicBezTo>
                <a:cubicBezTo>
                  <a:pt x="506" y="349"/>
                  <a:pt x="517" y="338"/>
                  <a:pt x="531" y="338"/>
                </a:cubicBezTo>
                <a:lnTo>
                  <a:pt x="665" y="338"/>
                </a:lnTo>
                <a:cubicBezTo>
                  <a:pt x="666" y="338"/>
                  <a:pt x="666" y="338"/>
                  <a:pt x="666" y="339"/>
                </a:cubicBezTo>
                <a:cubicBezTo>
                  <a:pt x="666" y="340"/>
                  <a:pt x="667" y="340"/>
                  <a:pt x="667" y="340"/>
                </a:cubicBezTo>
                <a:cubicBezTo>
                  <a:pt x="675" y="367"/>
                  <a:pt x="680" y="394"/>
                  <a:pt x="680" y="423"/>
                </a:cubicBezTo>
                <a:cubicBezTo>
                  <a:pt x="680" y="437"/>
                  <a:pt x="679" y="450"/>
                  <a:pt x="677" y="463"/>
                </a:cubicBezTo>
                <a:lnTo>
                  <a:pt x="614" y="463"/>
                </a:lnTo>
                <a:cubicBezTo>
                  <a:pt x="599" y="463"/>
                  <a:pt x="588" y="452"/>
                  <a:pt x="588" y="438"/>
                </a:cubicBezTo>
                <a:cubicBezTo>
                  <a:pt x="588" y="424"/>
                  <a:pt x="599" y="413"/>
                  <a:pt x="614" y="413"/>
                </a:cubicBezTo>
                <a:cubicBezTo>
                  <a:pt x="621" y="413"/>
                  <a:pt x="626" y="408"/>
                  <a:pt x="626" y="400"/>
                </a:cubicBezTo>
                <a:cubicBezTo>
                  <a:pt x="626" y="393"/>
                  <a:pt x="621" y="388"/>
                  <a:pt x="614" y="388"/>
                </a:cubicBezTo>
                <a:close/>
                <a:moveTo>
                  <a:pt x="808" y="320"/>
                </a:moveTo>
                <a:lnTo>
                  <a:pt x="695" y="346"/>
                </a:lnTo>
                <a:cubicBezTo>
                  <a:pt x="678" y="287"/>
                  <a:pt x="642" y="235"/>
                  <a:pt x="594" y="199"/>
                </a:cubicBezTo>
                <a:lnTo>
                  <a:pt x="660" y="104"/>
                </a:lnTo>
                <a:cubicBezTo>
                  <a:pt x="731" y="156"/>
                  <a:pt x="785" y="232"/>
                  <a:pt x="808" y="320"/>
                </a:cubicBezTo>
                <a:close/>
                <a:moveTo>
                  <a:pt x="424" y="0"/>
                </a:moveTo>
                <a:lnTo>
                  <a:pt x="424" y="0"/>
                </a:lnTo>
                <a:cubicBezTo>
                  <a:pt x="190" y="0"/>
                  <a:pt x="0" y="190"/>
                  <a:pt x="0" y="423"/>
                </a:cubicBezTo>
                <a:cubicBezTo>
                  <a:pt x="0" y="657"/>
                  <a:pt x="190" y="847"/>
                  <a:pt x="424" y="847"/>
                </a:cubicBezTo>
                <a:cubicBezTo>
                  <a:pt x="657" y="847"/>
                  <a:pt x="847" y="657"/>
                  <a:pt x="847" y="423"/>
                </a:cubicBezTo>
                <a:cubicBezTo>
                  <a:pt x="847" y="190"/>
                  <a:pt x="657" y="0"/>
                  <a:pt x="4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59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C65039F-C451-6647-B470-2DCE3760883E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FAC12A-D595-FA44-89BE-51403684DD4B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3" name="Фигура">
            <a:extLst>
              <a:ext uri="{FF2B5EF4-FFF2-40B4-BE49-F238E27FC236}">
                <a16:creationId xmlns:a16="http://schemas.microsoft.com/office/drawing/2014/main" id="{4D264406-7E33-AB41-8718-808AC2649D2B}"/>
              </a:ext>
            </a:extLst>
          </p:cNvPr>
          <p:cNvSpPr>
            <a:spLocks/>
          </p:cNvSpPr>
          <p:nvPr/>
        </p:nvSpPr>
        <p:spPr bwMode="auto">
          <a:xfrm>
            <a:off x="10434659" y="3220310"/>
            <a:ext cx="5098830" cy="3726105"/>
          </a:xfrm>
          <a:custGeom>
            <a:avLst/>
            <a:gdLst>
              <a:gd name="T0" fmla="*/ 2550073 w 21600"/>
              <a:gd name="T1" fmla="*/ 1863511 h 21010"/>
              <a:gd name="T2" fmla="*/ 2550073 w 21600"/>
              <a:gd name="T3" fmla="*/ 1863511 h 21010"/>
              <a:gd name="T4" fmla="*/ 2550073 w 21600"/>
              <a:gd name="T5" fmla="*/ 1863511 h 21010"/>
              <a:gd name="T6" fmla="*/ 2550073 w 21600"/>
              <a:gd name="T7" fmla="*/ 1863511 h 2101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010" extrusionOk="0">
                <a:moveTo>
                  <a:pt x="21600" y="8145"/>
                </a:moveTo>
                <a:cubicBezTo>
                  <a:pt x="19118" y="4624"/>
                  <a:pt x="15943" y="2102"/>
                  <a:pt x="12437" y="865"/>
                </a:cubicBezTo>
                <a:cubicBezTo>
                  <a:pt x="8312" y="-590"/>
                  <a:pt x="3942" y="-201"/>
                  <a:pt x="0" y="1973"/>
                </a:cubicBezTo>
                <a:lnTo>
                  <a:pt x="0" y="21010"/>
                </a:lnTo>
                <a:cubicBezTo>
                  <a:pt x="500" y="19693"/>
                  <a:pt x="1192" y="18521"/>
                  <a:pt x="2034" y="17562"/>
                </a:cubicBezTo>
                <a:cubicBezTo>
                  <a:pt x="2905" y="16572"/>
                  <a:pt x="3919" y="15829"/>
                  <a:pt x="5014" y="15380"/>
                </a:cubicBezTo>
                <a:lnTo>
                  <a:pt x="21600" y="81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96164498-B210-9946-80C0-DDA71EE54115}"/>
              </a:ext>
            </a:extLst>
          </p:cNvPr>
          <p:cNvSpPr/>
          <p:nvPr/>
        </p:nvSpPr>
        <p:spPr bwMode="auto">
          <a:xfrm>
            <a:off x="7581248" y="3658348"/>
            <a:ext cx="3239243" cy="5580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600" extrusionOk="0">
                <a:moveTo>
                  <a:pt x="17200" y="0"/>
                </a:moveTo>
                <a:cubicBezTo>
                  <a:pt x="12221" y="1401"/>
                  <a:pt x="7988" y="3585"/>
                  <a:pt x="4962" y="6316"/>
                </a:cubicBezTo>
                <a:cubicBezTo>
                  <a:pt x="1268" y="9650"/>
                  <a:pt x="-444" y="13619"/>
                  <a:pt x="98" y="17595"/>
                </a:cubicBezTo>
                <a:lnTo>
                  <a:pt x="21156" y="21600"/>
                </a:lnTo>
                <a:cubicBezTo>
                  <a:pt x="19937" y="20911"/>
                  <a:pt x="18965" y="20084"/>
                  <a:pt x="18298" y="19168"/>
                </a:cubicBezTo>
                <a:cubicBezTo>
                  <a:pt x="17547" y="18136"/>
                  <a:pt x="17200" y="17017"/>
                  <a:pt x="17283" y="15894"/>
                </a:cubicBezTo>
                <a:lnTo>
                  <a:pt x="1720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DBA7487D-1887-F54C-AB6A-ADDD0A9B7543}"/>
              </a:ext>
            </a:extLst>
          </p:cNvPr>
          <p:cNvSpPr/>
          <p:nvPr/>
        </p:nvSpPr>
        <p:spPr bwMode="auto">
          <a:xfrm>
            <a:off x="7622512" y="8425956"/>
            <a:ext cx="5469100" cy="3888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445"/>
                </a:moveTo>
                <a:lnTo>
                  <a:pt x="13829" y="21600"/>
                </a:lnTo>
                <a:cubicBezTo>
                  <a:pt x="10009" y="20297"/>
                  <a:pt x="6587" y="17300"/>
                  <a:pt x="4071" y="13051"/>
                </a:cubicBezTo>
                <a:cubicBezTo>
                  <a:pt x="1866" y="9328"/>
                  <a:pt x="455" y="4804"/>
                  <a:pt x="0" y="0"/>
                </a:cubicBezTo>
                <a:lnTo>
                  <a:pt x="15759" y="7124"/>
                </a:lnTo>
                <a:cubicBezTo>
                  <a:pt x="16726" y="7545"/>
                  <a:pt x="17742" y="7698"/>
                  <a:pt x="18751" y="7576"/>
                </a:cubicBezTo>
                <a:cubicBezTo>
                  <a:pt x="19743" y="7456"/>
                  <a:pt x="20710" y="7073"/>
                  <a:pt x="21600" y="6445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0CA247C6-B109-9D4F-93AF-F289AEE8E8AD}"/>
              </a:ext>
            </a:extLst>
          </p:cNvPr>
          <p:cNvSpPr/>
          <p:nvPr/>
        </p:nvSpPr>
        <p:spPr bwMode="auto">
          <a:xfrm>
            <a:off x="11355340" y="7495923"/>
            <a:ext cx="4762846" cy="493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3" extrusionOk="0">
                <a:moveTo>
                  <a:pt x="12593" y="0"/>
                </a:moveTo>
                <a:lnTo>
                  <a:pt x="21600" y="11784"/>
                </a:lnTo>
                <a:cubicBezTo>
                  <a:pt x="19267" y="15419"/>
                  <a:pt x="15759" y="18239"/>
                  <a:pt x="11598" y="19826"/>
                </a:cubicBezTo>
                <a:cubicBezTo>
                  <a:pt x="7919" y="21229"/>
                  <a:pt x="3894" y="21600"/>
                  <a:pt x="0" y="20896"/>
                </a:cubicBezTo>
                <a:lnTo>
                  <a:pt x="10857" y="6567"/>
                </a:lnTo>
                <a:cubicBezTo>
                  <a:pt x="11599" y="5663"/>
                  <a:pt x="12137" y="4623"/>
                  <a:pt x="12439" y="3514"/>
                </a:cubicBezTo>
                <a:cubicBezTo>
                  <a:pt x="12751" y="2366"/>
                  <a:pt x="12804" y="1168"/>
                  <a:pt x="12593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D140CE1D-9348-CE40-9375-9B90CCCC42C7}"/>
              </a:ext>
            </a:extLst>
          </p:cNvPr>
          <p:cNvSpPr>
            <a:spLocks/>
          </p:cNvSpPr>
          <p:nvPr/>
        </p:nvSpPr>
        <p:spPr bwMode="auto">
          <a:xfrm>
            <a:off x="12494413" y="4831770"/>
            <a:ext cx="4301989" cy="5206896"/>
          </a:xfrm>
          <a:custGeom>
            <a:avLst/>
            <a:gdLst>
              <a:gd name="T0" fmla="*/ 2151549 w 21337"/>
              <a:gd name="T1" fmla="*/ 2604088 h 21600"/>
              <a:gd name="T2" fmla="*/ 2151549 w 21337"/>
              <a:gd name="T3" fmla="*/ 2604088 h 21600"/>
              <a:gd name="T4" fmla="*/ 2151549 w 21337"/>
              <a:gd name="T5" fmla="*/ 2604088 h 21600"/>
              <a:gd name="T6" fmla="*/ 2151549 w 21337"/>
              <a:gd name="T7" fmla="*/ 2604088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37" h="21600" extrusionOk="0">
                <a:moveTo>
                  <a:pt x="0" y="4387"/>
                </a:moveTo>
                <a:lnTo>
                  <a:pt x="15846" y="0"/>
                </a:lnTo>
                <a:cubicBezTo>
                  <a:pt x="19012" y="3104"/>
                  <a:pt x="20914" y="6970"/>
                  <a:pt x="21275" y="11038"/>
                </a:cubicBezTo>
                <a:cubicBezTo>
                  <a:pt x="21600" y="14704"/>
                  <a:pt x="20656" y="18371"/>
                  <a:pt x="18557" y="21600"/>
                </a:cubicBezTo>
                <a:lnTo>
                  <a:pt x="6371" y="7619"/>
                </a:lnTo>
                <a:cubicBezTo>
                  <a:pt x="5672" y="6816"/>
                  <a:pt x="4801" y="6128"/>
                  <a:pt x="3803" y="5590"/>
                </a:cubicBezTo>
                <a:cubicBezTo>
                  <a:pt x="2651" y="4968"/>
                  <a:pt x="1355" y="4558"/>
                  <a:pt x="0" y="43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3146FD-DEFE-5B40-97DC-C93B994DE4A6}"/>
              </a:ext>
            </a:extLst>
          </p:cNvPr>
          <p:cNvSpPr txBox="1"/>
          <p:nvPr/>
        </p:nvSpPr>
        <p:spPr>
          <a:xfrm>
            <a:off x="11768985" y="3971853"/>
            <a:ext cx="97494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FAA475-E2B8-8D46-82DA-2D8D2DB65F57}"/>
              </a:ext>
            </a:extLst>
          </p:cNvPr>
          <p:cNvSpPr txBox="1"/>
          <p:nvPr/>
        </p:nvSpPr>
        <p:spPr>
          <a:xfrm>
            <a:off x="14887245" y="6560746"/>
            <a:ext cx="112562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D4CB9D-64BF-9643-A5C0-999EFA63F492}"/>
              </a:ext>
            </a:extLst>
          </p:cNvPr>
          <p:cNvSpPr txBox="1"/>
          <p:nvPr/>
        </p:nvSpPr>
        <p:spPr>
          <a:xfrm>
            <a:off x="13282328" y="10334647"/>
            <a:ext cx="11512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7EF39A-72FD-F948-801F-9F312818B44F}"/>
              </a:ext>
            </a:extLst>
          </p:cNvPr>
          <p:cNvSpPr txBox="1"/>
          <p:nvPr/>
        </p:nvSpPr>
        <p:spPr>
          <a:xfrm>
            <a:off x="9376313" y="9989679"/>
            <a:ext cx="120738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7B583D-B4A9-C54C-9818-F3B15979FED3}"/>
              </a:ext>
            </a:extLst>
          </p:cNvPr>
          <p:cNvSpPr txBox="1"/>
          <p:nvPr/>
        </p:nvSpPr>
        <p:spPr>
          <a:xfrm>
            <a:off x="8497246" y="6076273"/>
            <a:ext cx="1186543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224DE15-D33D-8A4C-8348-8B04D5B70F4E}"/>
              </a:ext>
            </a:extLst>
          </p:cNvPr>
          <p:cNvSpPr txBox="1">
            <a:spLocks/>
          </p:cNvSpPr>
          <p:nvPr/>
        </p:nvSpPr>
        <p:spPr>
          <a:xfrm>
            <a:off x="18372994" y="387979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EB7F97-E035-5244-A072-4CCF81FD6355}"/>
              </a:ext>
            </a:extLst>
          </p:cNvPr>
          <p:cNvSpPr txBox="1"/>
          <p:nvPr/>
        </p:nvSpPr>
        <p:spPr>
          <a:xfrm>
            <a:off x="18385025" y="323357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407641D-FCE1-0F47-992B-6BE1A83E43A5}"/>
              </a:ext>
            </a:extLst>
          </p:cNvPr>
          <p:cNvSpPr txBox="1">
            <a:spLocks/>
          </p:cNvSpPr>
          <p:nvPr/>
        </p:nvSpPr>
        <p:spPr>
          <a:xfrm>
            <a:off x="18372994" y="727776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D6BA26-24E7-8641-9460-6FDD300A672C}"/>
              </a:ext>
            </a:extLst>
          </p:cNvPr>
          <p:cNvSpPr txBox="1"/>
          <p:nvPr/>
        </p:nvSpPr>
        <p:spPr>
          <a:xfrm>
            <a:off x="18385025" y="663155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84D6268B-3EC5-744B-9A6B-5338EDEB5CD6}"/>
              </a:ext>
            </a:extLst>
          </p:cNvPr>
          <p:cNvSpPr txBox="1">
            <a:spLocks/>
          </p:cNvSpPr>
          <p:nvPr/>
        </p:nvSpPr>
        <p:spPr>
          <a:xfrm>
            <a:off x="18372994" y="11041173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37C544-9A12-4E49-A008-43FF04C5E0A2}"/>
              </a:ext>
            </a:extLst>
          </p:cNvPr>
          <p:cNvSpPr txBox="1"/>
          <p:nvPr/>
        </p:nvSpPr>
        <p:spPr>
          <a:xfrm>
            <a:off x="18385025" y="10394956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0355ABE-5784-324D-AAFB-C99756D68AF6}"/>
              </a:ext>
            </a:extLst>
          </p:cNvPr>
          <p:cNvSpPr txBox="1">
            <a:spLocks/>
          </p:cNvSpPr>
          <p:nvPr/>
        </p:nvSpPr>
        <p:spPr>
          <a:xfrm>
            <a:off x="1552257" y="5549829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82FDBF-A82F-A84D-83E1-FB7D75EA3965}"/>
              </a:ext>
            </a:extLst>
          </p:cNvPr>
          <p:cNvSpPr txBox="1"/>
          <p:nvPr/>
        </p:nvSpPr>
        <p:spPr>
          <a:xfrm>
            <a:off x="3873598" y="4903612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EA03DD0-2DD3-0A45-BE02-5236B5C39CBB}"/>
              </a:ext>
            </a:extLst>
          </p:cNvPr>
          <p:cNvSpPr txBox="1">
            <a:spLocks/>
          </p:cNvSpPr>
          <p:nvPr/>
        </p:nvSpPr>
        <p:spPr>
          <a:xfrm>
            <a:off x="1552257" y="9186562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EEA286-BAA8-B745-B2BC-B15C3EE63F6D}"/>
              </a:ext>
            </a:extLst>
          </p:cNvPr>
          <p:cNvSpPr txBox="1"/>
          <p:nvPr/>
        </p:nvSpPr>
        <p:spPr>
          <a:xfrm>
            <a:off x="3873598" y="8540345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3994735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Фигура">
            <a:extLst>
              <a:ext uri="{FF2B5EF4-FFF2-40B4-BE49-F238E27FC236}">
                <a16:creationId xmlns:a16="http://schemas.microsoft.com/office/drawing/2014/main" id="{11C809AC-4A82-5442-B2F9-6F041A2B27B7}"/>
              </a:ext>
            </a:extLst>
          </p:cNvPr>
          <p:cNvSpPr/>
          <p:nvPr/>
        </p:nvSpPr>
        <p:spPr bwMode="auto">
          <a:xfrm>
            <a:off x="9643944" y="2804160"/>
            <a:ext cx="5040886" cy="496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9" h="20851" extrusionOk="0">
                <a:moveTo>
                  <a:pt x="1" y="10736"/>
                </a:moveTo>
                <a:cubicBezTo>
                  <a:pt x="-74" y="5791"/>
                  <a:pt x="3035" y="2106"/>
                  <a:pt x="7007" y="666"/>
                </a:cubicBezTo>
                <a:cubicBezTo>
                  <a:pt x="10907" y="-749"/>
                  <a:pt x="15586" y="18"/>
                  <a:pt x="18852" y="3666"/>
                </a:cubicBezTo>
                <a:cubicBezTo>
                  <a:pt x="19974" y="4919"/>
                  <a:pt x="20705" y="6356"/>
                  <a:pt x="21094" y="7850"/>
                </a:cubicBezTo>
                <a:cubicBezTo>
                  <a:pt x="21476" y="9323"/>
                  <a:pt x="21526" y="10854"/>
                  <a:pt x="21272" y="12327"/>
                </a:cubicBezTo>
                <a:cubicBezTo>
                  <a:pt x="20780" y="15178"/>
                  <a:pt x="19147" y="17844"/>
                  <a:pt x="16446" y="19576"/>
                </a:cubicBezTo>
                <a:lnTo>
                  <a:pt x="17659" y="20851"/>
                </a:lnTo>
                <a:lnTo>
                  <a:pt x="11189" y="20851"/>
                </a:lnTo>
                <a:lnTo>
                  <a:pt x="11189" y="14426"/>
                </a:lnTo>
                <a:lnTo>
                  <a:pt x="12489" y="15726"/>
                </a:lnTo>
                <a:cubicBezTo>
                  <a:pt x="14377" y="15044"/>
                  <a:pt x="15587" y="13538"/>
                  <a:pt x="16008" y="11843"/>
                </a:cubicBezTo>
                <a:cubicBezTo>
                  <a:pt x="16411" y="10218"/>
                  <a:pt x="16091" y="8391"/>
                  <a:pt x="14774" y="6995"/>
                </a:cubicBezTo>
                <a:cubicBezTo>
                  <a:pt x="12838" y="4944"/>
                  <a:pt x="10165" y="4773"/>
                  <a:pt x="8134" y="5864"/>
                </a:cubicBezTo>
                <a:cubicBezTo>
                  <a:pt x="7076" y="6433"/>
                  <a:pt x="6213" y="7336"/>
                  <a:pt x="5717" y="8432"/>
                </a:cubicBezTo>
                <a:cubicBezTo>
                  <a:pt x="5210" y="9552"/>
                  <a:pt x="5082" y="10878"/>
                  <a:pt x="5520" y="12293"/>
                </a:cubicBezTo>
                <a:cubicBezTo>
                  <a:pt x="4660" y="11758"/>
                  <a:pt x="3725" y="11352"/>
                  <a:pt x="2745" y="11089"/>
                </a:cubicBezTo>
                <a:cubicBezTo>
                  <a:pt x="1851" y="10849"/>
                  <a:pt x="928" y="10730"/>
                  <a:pt x="1" y="10736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DF19CDA1-DC00-4E45-B13F-26F32077A4B7}"/>
              </a:ext>
            </a:extLst>
          </p:cNvPr>
          <p:cNvSpPr/>
          <p:nvPr/>
        </p:nvSpPr>
        <p:spPr bwMode="auto">
          <a:xfrm>
            <a:off x="7113030" y="5350784"/>
            <a:ext cx="4934413" cy="5044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0867" extrusionOk="0">
                <a:moveTo>
                  <a:pt x="21501" y="3787"/>
                </a:moveTo>
                <a:lnTo>
                  <a:pt x="21501" y="9990"/>
                </a:lnTo>
                <a:lnTo>
                  <a:pt x="14929" y="9990"/>
                </a:lnTo>
                <a:lnTo>
                  <a:pt x="16281" y="8704"/>
                </a:lnTo>
                <a:cubicBezTo>
                  <a:pt x="14580" y="4140"/>
                  <a:pt x="7864" y="3920"/>
                  <a:pt x="5837" y="8362"/>
                </a:cubicBezTo>
                <a:cubicBezTo>
                  <a:pt x="4878" y="10464"/>
                  <a:pt x="5470" y="12605"/>
                  <a:pt x="6862" y="14040"/>
                </a:cubicBezTo>
                <a:cubicBezTo>
                  <a:pt x="8248" y="15468"/>
                  <a:pt x="10429" y="16200"/>
                  <a:pt x="12713" y="15502"/>
                </a:cubicBezTo>
                <a:cubicBezTo>
                  <a:pt x="12159" y="16331"/>
                  <a:pt x="11733" y="17232"/>
                  <a:pt x="11448" y="18175"/>
                </a:cubicBezTo>
                <a:cubicBezTo>
                  <a:pt x="11183" y="19051"/>
                  <a:pt x="11042" y="19956"/>
                  <a:pt x="11027" y="20867"/>
                </a:cubicBezTo>
                <a:cubicBezTo>
                  <a:pt x="7844" y="20900"/>
                  <a:pt x="4992" y="19642"/>
                  <a:pt x="2992" y="17624"/>
                </a:cubicBezTo>
                <a:cubicBezTo>
                  <a:pt x="1979" y="16603"/>
                  <a:pt x="1184" y="15386"/>
                  <a:pt x="666" y="14048"/>
                </a:cubicBezTo>
                <a:cubicBezTo>
                  <a:pt x="145" y="12705"/>
                  <a:pt x="-99" y="11235"/>
                  <a:pt x="38" y="9702"/>
                </a:cubicBezTo>
                <a:cubicBezTo>
                  <a:pt x="256" y="7262"/>
                  <a:pt x="1257" y="5184"/>
                  <a:pt x="2727" y="3588"/>
                </a:cubicBezTo>
                <a:cubicBezTo>
                  <a:pt x="4232" y="1956"/>
                  <a:pt x="6226" y="831"/>
                  <a:pt x="8406" y="316"/>
                </a:cubicBezTo>
                <a:cubicBezTo>
                  <a:pt x="12706" y="-700"/>
                  <a:pt x="17572" y="711"/>
                  <a:pt x="20335" y="4861"/>
                </a:cubicBezTo>
                <a:lnTo>
                  <a:pt x="21501" y="3787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451AF7B1-30AC-4E41-8337-8EE4C25926CF}"/>
              </a:ext>
            </a:extLst>
          </p:cNvPr>
          <p:cNvSpPr>
            <a:spLocks/>
          </p:cNvSpPr>
          <p:nvPr/>
        </p:nvSpPr>
        <p:spPr bwMode="auto">
          <a:xfrm>
            <a:off x="12279940" y="5351692"/>
            <a:ext cx="4984680" cy="5044200"/>
          </a:xfrm>
          <a:custGeom>
            <a:avLst/>
            <a:gdLst>
              <a:gd name="T0" fmla="*/ 2266997 w 21467"/>
              <a:gd name="T1" fmla="*/ 2293883 h 21208"/>
              <a:gd name="T2" fmla="*/ 2266997 w 21467"/>
              <a:gd name="T3" fmla="*/ 2293883 h 21208"/>
              <a:gd name="T4" fmla="*/ 2266997 w 21467"/>
              <a:gd name="T5" fmla="*/ 2293883 h 21208"/>
              <a:gd name="T6" fmla="*/ 2266997 w 21467"/>
              <a:gd name="T7" fmla="*/ 2293883 h 21208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67" h="21208" extrusionOk="0">
                <a:moveTo>
                  <a:pt x="10372" y="3"/>
                </a:moveTo>
                <a:cubicBezTo>
                  <a:pt x="10348" y="975"/>
                  <a:pt x="10194" y="1941"/>
                  <a:pt x="9914" y="2875"/>
                </a:cubicBezTo>
                <a:cubicBezTo>
                  <a:pt x="9631" y="3818"/>
                  <a:pt x="9222" y="4720"/>
                  <a:pt x="8697" y="5558"/>
                </a:cubicBezTo>
                <a:cubicBezTo>
                  <a:pt x="10843" y="4811"/>
                  <a:pt x="12957" y="5403"/>
                  <a:pt x="14390" y="6707"/>
                </a:cubicBezTo>
                <a:cubicBezTo>
                  <a:pt x="15803" y="7993"/>
                  <a:pt x="16564" y="9984"/>
                  <a:pt x="15935" y="12092"/>
                </a:cubicBezTo>
                <a:cubicBezTo>
                  <a:pt x="15185" y="14609"/>
                  <a:pt x="13018" y="15950"/>
                  <a:pt x="10791" y="16004"/>
                </a:cubicBezTo>
                <a:cubicBezTo>
                  <a:pt x="9683" y="16031"/>
                  <a:pt x="8573" y="15737"/>
                  <a:pt x="7616" y="15155"/>
                </a:cubicBezTo>
                <a:cubicBezTo>
                  <a:pt x="6612" y="14545"/>
                  <a:pt x="5769" y="13615"/>
                  <a:pt x="5249" y="12354"/>
                </a:cubicBezTo>
                <a:lnTo>
                  <a:pt x="6505" y="11107"/>
                </a:lnTo>
                <a:lnTo>
                  <a:pt x="0" y="11107"/>
                </a:lnTo>
                <a:lnTo>
                  <a:pt x="0" y="17436"/>
                </a:lnTo>
                <a:lnTo>
                  <a:pt x="1358" y="16110"/>
                </a:lnTo>
                <a:cubicBezTo>
                  <a:pt x="3668" y="19863"/>
                  <a:pt x="7726" y="21521"/>
                  <a:pt x="11614" y="21159"/>
                </a:cubicBezTo>
                <a:cubicBezTo>
                  <a:pt x="13439" y="20989"/>
                  <a:pt x="15221" y="20372"/>
                  <a:pt x="16771" y="19348"/>
                </a:cubicBezTo>
                <a:cubicBezTo>
                  <a:pt x="18313" y="18329"/>
                  <a:pt x="19638" y="16901"/>
                  <a:pt x="20512" y="15040"/>
                </a:cubicBezTo>
                <a:cubicBezTo>
                  <a:pt x="21361" y="13233"/>
                  <a:pt x="21600" y="11358"/>
                  <a:pt x="21401" y="9578"/>
                </a:cubicBezTo>
                <a:cubicBezTo>
                  <a:pt x="21204" y="7817"/>
                  <a:pt x="20575" y="6137"/>
                  <a:pt x="19586" y="4691"/>
                </a:cubicBezTo>
                <a:cubicBezTo>
                  <a:pt x="17644" y="1852"/>
                  <a:pt x="14322" y="-79"/>
                  <a:pt x="10372" y="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4AEF2A77-BBC3-E747-94AC-679C809796A1}"/>
              </a:ext>
            </a:extLst>
          </p:cNvPr>
          <p:cNvSpPr/>
          <p:nvPr/>
        </p:nvSpPr>
        <p:spPr bwMode="auto">
          <a:xfrm>
            <a:off x="9638709" y="7988171"/>
            <a:ext cx="5053103" cy="496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446" extrusionOk="0">
                <a:moveTo>
                  <a:pt x="3765" y="0"/>
                </a:moveTo>
                <a:lnTo>
                  <a:pt x="10283" y="0"/>
                </a:lnTo>
                <a:lnTo>
                  <a:pt x="10283" y="6590"/>
                </a:lnTo>
                <a:lnTo>
                  <a:pt x="8990" y="5343"/>
                </a:lnTo>
                <a:cubicBezTo>
                  <a:pt x="7519" y="5878"/>
                  <a:pt x="6512" y="6832"/>
                  <a:pt x="5929" y="7968"/>
                </a:cubicBezTo>
                <a:cubicBezTo>
                  <a:pt x="5337" y="9121"/>
                  <a:pt x="5179" y="10464"/>
                  <a:pt x="5446" y="11727"/>
                </a:cubicBezTo>
                <a:cubicBezTo>
                  <a:pt x="5970" y="14204"/>
                  <a:pt x="8090" y="16272"/>
                  <a:pt x="11243" y="16062"/>
                </a:cubicBezTo>
                <a:cubicBezTo>
                  <a:pt x="12115" y="16003"/>
                  <a:pt x="12895" y="15724"/>
                  <a:pt x="13572" y="15302"/>
                </a:cubicBezTo>
                <a:cubicBezTo>
                  <a:pt x="14286" y="14856"/>
                  <a:pt x="14889" y="14248"/>
                  <a:pt x="15335" y="13548"/>
                </a:cubicBezTo>
                <a:cubicBezTo>
                  <a:pt x="16207" y="12178"/>
                  <a:pt x="16504" y="10431"/>
                  <a:pt x="15928" y="8703"/>
                </a:cubicBezTo>
                <a:cubicBezTo>
                  <a:pt x="16792" y="9263"/>
                  <a:pt x="17732" y="9692"/>
                  <a:pt x="18718" y="9979"/>
                </a:cubicBezTo>
                <a:cubicBezTo>
                  <a:pt x="19623" y="10242"/>
                  <a:pt x="20559" y="10383"/>
                  <a:pt x="21501" y="10396"/>
                </a:cubicBezTo>
                <a:cubicBezTo>
                  <a:pt x="21505" y="12780"/>
                  <a:pt x="20816" y="14901"/>
                  <a:pt x="19662" y="16639"/>
                </a:cubicBezTo>
                <a:cubicBezTo>
                  <a:pt x="18516" y="18366"/>
                  <a:pt x="16908" y="19721"/>
                  <a:pt x="15053" y="20543"/>
                </a:cubicBezTo>
                <a:cubicBezTo>
                  <a:pt x="13325" y="21308"/>
                  <a:pt x="11408" y="21600"/>
                  <a:pt x="9505" y="21369"/>
                </a:cubicBezTo>
                <a:cubicBezTo>
                  <a:pt x="7408" y="21114"/>
                  <a:pt x="5325" y="20227"/>
                  <a:pt x="3541" y="18603"/>
                </a:cubicBezTo>
                <a:cubicBezTo>
                  <a:pt x="2210" y="17392"/>
                  <a:pt x="1279" y="15930"/>
                  <a:pt x="702" y="14376"/>
                </a:cubicBezTo>
                <a:cubicBezTo>
                  <a:pt x="131" y="12837"/>
                  <a:pt x="-95" y="11201"/>
                  <a:pt x="36" y="9594"/>
                </a:cubicBezTo>
                <a:cubicBezTo>
                  <a:pt x="300" y="6352"/>
                  <a:pt x="2013" y="3238"/>
                  <a:pt x="5065" y="1365"/>
                </a:cubicBezTo>
                <a:lnTo>
                  <a:pt x="3765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1B99572D-CAA8-1F44-89A8-26E947DA6AD4}"/>
              </a:ext>
            </a:extLst>
          </p:cNvPr>
          <p:cNvSpPr>
            <a:spLocks/>
          </p:cNvSpPr>
          <p:nvPr/>
        </p:nvSpPr>
        <p:spPr bwMode="auto">
          <a:xfrm>
            <a:off x="9648615" y="4739225"/>
            <a:ext cx="1287964" cy="957819"/>
          </a:xfrm>
          <a:custGeom>
            <a:avLst/>
            <a:gdLst>
              <a:gd name="T0" fmla="*/ 585757 w 21579"/>
              <a:gd name="T1" fmla="*/ 435575 h 21600"/>
              <a:gd name="T2" fmla="*/ 585757 w 21579"/>
              <a:gd name="T3" fmla="*/ 435575 h 21600"/>
              <a:gd name="T4" fmla="*/ 585757 w 21579"/>
              <a:gd name="T5" fmla="*/ 435575 h 21600"/>
              <a:gd name="T6" fmla="*/ 585757 w 21579"/>
              <a:gd name="T7" fmla="*/ 43557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9" h="21600" extrusionOk="0">
                <a:moveTo>
                  <a:pt x="21579" y="21600"/>
                </a:moveTo>
                <a:cubicBezTo>
                  <a:pt x="20965" y="19090"/>
                  <a:pt x="20631" y="16471"/>
                  <a:pt x="20586" y="13829"/>
                </a:cubicBezTo>
                <a:cubicBezTo>
                  <a:pt x="20543" y="11244"/>
                  <a:pt x="20778" y="8664"/>
                  <a:pt x="21284" y="6170"/>
                </a:cubicBezTo>
                <a:cubicBezTo>
                  <a:pt x="18128" y="4224"/>
                  <a:pt x="14832" y="2720"/>
                  <a:pt x="11448" y="1683"/>
                </a:cubicBezTo>
                <a:cubicBezTo>
                  <a:pt x="8066" y="648"/>
                  <a:pt x="4614" y="84"/>
                  <a:pt x="1146" y="0"/>
                </a:cubicBezTo>
                <a:cubicBezTo>
                  <a:pt x="743" y="2263"/>
                  <a:pt x="445" y="4557"/>
                  <a:pt x="254" y="6870"/>
                </a:cubicBezTo>
                <a:cubicBezTo>
                  <a:pt x="62" y="9193"/>
                  <a:pt x="-21" y="11531"/>
                  <a:pt x="5" y="13868"/>
                </a:cubicBezTo>
                <a:cubicBezTo>
                  <a:pt x="3936" y="13809"/>
                  <a:pt x="7854" y="14499"/>
                  <a:pt x="11642" y="15919"/>
                </a:cubicBezTo>
                <a:cubicBezTo>
                  <a:pt x="15124" y="17224"/>
                  <a:pt x="18464" y="19134"/>
                  <a:pt x="21579" y="2160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3384D901-F263-1A49-B9F8-44852EE9C32B}"/>
              </a:ext>
            </a:extLst>
          </p:cNvPr>
          <p:cNvSpPr>
            <a:spLocks/>
          </p:cNvSpPr>
          <p:nvPr/>
        </p:nvSpPr>
        <p:spPr bwMode="auto">
          <a:xfrm>
            <a:off x="9029980" y="9100375"/>
            <a:ext cx="989523" cy="1291767"/>
          </a:xfrm>
          <a:custGeom>
            <a:avLst/>
            <a:gdLst>
              <a:gd name="T0" fmla="*/ 450028 w 21600"/>
              <a:gd name="T1" fmla="*/ 587439 h 21579"/>
              <a:gd name="T2" fmla="*/ 450028 w 21600"/>
              <a:gd name="T3" fmla="*/ 587439 h 21579"/>
              <a:gd name="T4" fmla="*/ 450028 w 21600"/>
              <a:gd name="T5" fmla="*/ 587439 h 21579"/>
              <a:gd name="T6" fmla="*/ 450028 w 21600"/>
              <a:gd name="T7" fmla="*/ 587439 h 215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79" extrusionOk="0">
                <a:moveTo>
                  <a:pt x="21600" y="0"/>
                </a:moveTo>
                <a:cubicBezTo>
                  <a:pt x="19109" y="597"/>
                  <a:pt x="16522" y="932"/>
                  <a:pt x="13913" y="995"/>
                </a:cubicBezTo>
                <a:cubicBezTo>
                  <a:pt x="11327" y="1058"/>
                  <a:pt x="8742" y="853"/>
                  <a:pt x="6227" y="387"/>
                </a:cubicBezTo>
                <a:cubicBezTo>
                  <a:pt x="4357" y="3529"/>
                  <a:pt x="2888" y="6802"/>
                  <a:pt x="1843" y="10161"/>
                </a:cubicBezTo>
                <a:cubicBezTo>
                  <a:pt x="803" y="13498"/>
                  <a:pt x="186" y="16905"/>
                  <a:pt x="0" y="20333"/>
                </a:cubicBezTo>
                <a:cubicBezTo>
                  <a:pt x="2248" y="20780"/>
                  <a:pt x="4534" y="21109"/>
                  <a:pt x="6842" y="21316"/>
                </a:cubicBezTo>
                <a:cubicBezTo>
                  <a:pt x="9039" y="21513"/>
                  <a:pt x="11250" y="21600"/>
                  <a:pt x="13462" y="21575"/>
                </a:cubicBezTo>
                <a:cubicBezTo>
                  <a:pt x="13546" y="17890"/>
                  <a:pt x="14247" y="14228"/>
                  <a:pt x="15549" y="10679"/>
                </a:cubicBezTo>
                <a:cubicBezTo>
                  <a:pt x="16926" y="6926"/>
                  <a:pt x="18961" y="3334"/>
                  <a:pt x="2160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EF0AD405-6BAF-3741-82D3-354F5608D814}"/>
              </a:ext>
            </a:extLst>
          </p:cNvPr>
          <p:cNvSpPr>
            <a:spLocks/>
          </p:cNvSpPr>
          <p:nvPr/>
        </p:nvSpPr>
        <p:spPr bwMode="auto">
          <a:xfrm>
            <a:off x="13384172" y="9998008"/>
            <a:ext cx="1298279" cy="1022011"/>
          </a:xfrm>
          <a:custGeom>
            <a:avLst/>
            <a:gdLst>
              <a:gd name="T0" fmla="*/ 590448 w 21574"/>
              <a:gd name="T1" fmla="*/ 464766 h 21600"/>
              <a:gd name="T2" fmla="*/ 590448 w 21574"/>
              <a:gd name="T3" fmla="*/ 464766 h 21600"/>
              <a:gd name="T4" fmla="*/ 590448 w 21574"/>
              <a:gd name="T5" fmla="*/ 464766 h 21600"/>
              <a:gd name="T6" fmla="*/ 590448 w 21574"/>
              <a:gd name="T7" fmla="*/ 46476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4" h="21600" extrusionOk="0">
                <a:moveTo>
                  <a:pt x="21568" y="8485"/>
                </a:moveTo>
                <a:cubicBezTo>
                  <a:pt x="21600" y="10739"/>
                  <a:pt x="21515" y="12993"/>
                  <a:pt x="21313" y="15232"/>
                </a:cubicBezTo>
                <a:cubicBezTo>
                  <a:pt x="21120" y="17377"/>
                  <a:pt x="20820" y="19504"/>
                  <a:pt x="20415" y="21600"/>
                </a:cubicBezTo>
                <a:cubicBezTo>
                  <a:pt x="17022" y="21426"/>
                  <a:pt x="13651" y="20820"/>
                  <a:pt x="10352" y="19792"/>
                </a:cubicBezTo>
                <a:cubicBezTo>
                  <a:pt x="7008" y="18749"/>
                  <a:pt x="3756" y="17277"/>
                  <a:pt x="646" y="15398"/>
                </a:cubicBezTo>
                <a:cubicBezTo>
                  <a:pt x="1044" y="12939"/>
                  <a:pt x="1202" y="10426"/>
                  <a:pt x="1114" y="7918"/>
                </a:cubicBezTo>
                <a:cubicBezTo>
                  <a:pt x="1020" y="5228"/>
                  <a:pt x="646" y="2565"/>
                  <a:pt x="0" y="0"/>
                </a:cubicBezTo>
                <a:cubicBezTo>
                  <a:pt x="3333" y="2760"/>
                  <a:pt x="6962" y="4892"/>
                  <a:pt x="10774" y="6331"/>
                </a:cubicBezTo>
                <a:cubicBezTo>
                  <a:pt x="14281" y="7655"/>
                  <a:pt x="17911" y="8379"/>
                  <a:pt x="21568" y="848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A0CE7558-C305-CB4F-836A-3B78570A9FED}"/>
              </a:ext>
            </a:extLst>
          </p:cNvPr>
          <p:cNvSpPr>
            <a:spLocks/>
          </p:cNvSpPr>
          <p:nvPr/>
        </p:nvSpPr>
        <p:spPr bwMode="auto">
          <a:xfrm>
            <a:off x="14289909" y="5350845"/>
            <a:ext cx="1010986" cy="1323505"/>
          </a:xfrm>
          <a:custGeom>
            <a:avLst/>
            <a:gdLst>
              <a:gd name="T0" fmla="*/ 459789 w 21600"/>
              <a:gd name="T1" fmla="*/ 601873 h 21566"/>
              <a:gd name="T2" fmla="*/ 459789 w 21600"/>
              <a:gd name="T3" fmla="*/ 601873 h 21566"/>
              <a:gd name="T4" fmla="*/ 459789 w 21600"/>
              <a:gd name="T5" fmla="*/ 601873 h 21566"/>
              <a:gd name="T6" fmla="*/ 459789 w 21600"/>
              <a:gd name="T7" fmla="*/ 601873 h 21566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66" extrusionOk="0">
                <a:moveTo>
                  <a:pt x="21600" y="971"/>
                </a:moveTo>
                <a:cubicBezTo>
                  <a:pt x="21515" y="4369"/>
                  <a:pt x="20965" y="7751"/>
                  <a:pt x="19961" y="11062"/>
                </a:cubicBezTo>
                <a:cubicBezTo>
                  <a:pt x="18948" y="14404"/>
                  <a:pt x="17476" y="17656"/>
                  <a:pt x="15571" y="20764"/>
                </a:cubicBezTo>
                <a:cubicBezTo>
                  <a:pt x="13115" y="20381"/>
                  <a:pt x="10605" y="20240"/>
                  <a:pt x="8102" y="20343"/>
                </a:cubicBezTo>
                <a:cubicBezTo>
                  <a:pt x="5339" y="20458"/>
                  <a:pt x="2612" y="20869"/>
                  <a:pt x="0" y="21566"/>
                </a:cubicBezTo>
                <a:cubicBezTo>
                  <a:pt x="2626" y="18367"/>
                  <a:pt x="4673" y="14912"/>
                  <a:pt x="6083" y="11294"/>
                </a:cubicBezTo>
                <a:cubicBezTo>
                  <a:pt x="7509" y="7635"/>
                  <a:pt x="8272" y="3844"/>
                  <a:pt x="8350" y="27"/>
                </a:cubicBezTo>
                <a:cubicBezTo>
                  <a:pt x="10487" y="-34"/>
                  <a:pt x="12628" y="8"/>
                  <a:pt x="14759" y="151"/>
                </a:cubicBezTo>
                <a:cubicBezTo>
                  <a:pt x="17061" y="306"/>
                  <a:pt x="19346" y="580"/>
                  <a:pt x="21600" y="97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B97FEC-76CF-2945-BFA7-C9E330C095B8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5AD9E2-D60E-7A45-BCD9-C4D5AAF025BE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912D0E-5306-CD48-872C-8A5C33B71CD9}"/>
              </a:ext>
            </a:extLst>
          </p:cNvPr>
          <p:cNvSpPr txBox="1"/>
          <p:nvPr/>
        </p:nvSpPr>
        <p:spPr>
          <a:xfrm>
            <a:off x="11638296" y="4842529"/>
            <a:ext cx="97494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A39EEA-88BE-7847-A072-8B49F1FE6762}"/>
              </a:ext>
            </a:extLst>
          </p:cNvPr>
          <p:cNvSpPr txBox="1"/>
          <p:nvPr/>
        </p:nvSpPr>
        <p:spPr>
          <a:xfrm>
            <a:off x="11550131" y="9963253"/>
            <a:ext cx="11512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66CA22-A813-4541-A67B-10245DBAC158}"/>
              </a:ext>
            </a:extLst>
          </p:cNvPr>
          <p:cNvSpPr txBox="1"/>
          <p:nvPr/>
        </p:nvSpPr>
        <p:spPr>
          <a:xfrm>
            <a:off x="14185724" y="7362868"/>
            <a:ext cx="112562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469425-4B12-1042-B54F-FD2D194B6206}"/>
              </a:ext>
            </a:extLst>
          </p:cNvPr>
          <p:cNvSpPr txBox="1"/>
          <p:nvPr/>
        </p:nvSpPr>
        <p:spPr>
          <a:xfrm>
            <a:off x="8976544" y="7362868"/>
            <a:ext cx="120738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C743BC40-E38F-A44A-A2F6-7BF8DFE0F560}"/>
              </a:ext>
            </a:extLst>
          </p:cNvPr>
          <p:cNvSpPr txBox="1">
            <a:spLocks/>
          </p:cNvSpPr>
          <p:nvPr/>
        </p:nvSpPr>
        <p:spPr>
          <a:xfrm>
            <a:off x="17287000" y="4579766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BB7C21-E029-8D48-98E1-835686BF835C}"/>
              </a:ext>
            </a:extLst>
          </p:cNvPr>
          <p:cNvSpPr txBox="1"/>
          <p:nvPr/>
        </p:nvSpPr>
        <p:spPr>
          <a:xfrm>
            <a:off x="17299032" y="393354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65210AC-6E7B-6048-AAE4-7C65AC2D252B}"/>
              </a:ext>
            </a:extLst>
          </p:cNvPr>
          <p:cNvSpPr txBox="1">
            <a:spLocks/>
          </p:cNvSpPr>
          <p:nvPr/>
        </p:nvSpPr>
        <p:spPr>
          <a:xfrm>
            <a:off x="17287000" y="10308356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5BDE25-D815-1F4A-8439-B897C07DDFAD}"/>
              </a:ext>
            </a:extLst>
          </p:cNvPr>
          <p:cNvSpPr txBox="1"/>
          <p:nvPr/>
        </p:nvSpPr>
        <p:spPr>
          <a:xfrm>
            <a:off x="17299032" y="966213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ECFF83A-7077-A74A-9623-3B19C4AA8508}"/>
              </a:ext>
            </a:extLst>
          </p:cNvPr>
          <p:cNvSpPr txBox="1">
            <a:spLocks/>
          </p:cNvSpPr>
          <p:nvPr/>
        </p:nvSpPr>
        <p:spPr>
          <a:xfrm>
            <a:off x="1392600" y="4579766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391A92-8E61-C142-9D9A-B6F7F49E02FE}"/>
              </a:ext>
            </a:extLst>
          </p:cNvPr>
          <p:cNvSpPr txBox="1"/>
          <p:nvPr/>
        </p:nvSpPr>
        <p:spPr>
          <a:xfrm>
            <a:off x="4956016" y="393354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2B72D68-7A60-D24F-9E57-8C363A59B919}"/>
              </a:ext>
            </a:extLst>
          </p:cNvPr>
          <p:cNvSpPr txBox="1">
            <a:spLocks/>
          </p:cNvSpPr>
          <p:nvPr/>
        </p:nvSpPr>
        <p:spPr>
          <a:xfrm>
            <a:off x="1392600" y="10308356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60BDE9-104B-CA43-8892-E2BE5F77A050}"/>
              </a:ext>
            </a:extLst>
          </p:cNvPr>
          <p:cNvSpPr txBox="1"/>
          <p:nvPr/>
        </p:nvSpPr>
        <p:spPr>
          <a:xfrm>
            <a:off x="4956016" y="966213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56929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CA0277-2CD7-CC48-9AE8-A041D9CEB1C3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0378C1-4B13-0C40-B907-0A112FB80EAB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97E080E8-FE16-AD4F-8474-F087344020C5}"/>
              </a:ext>
            </a:extLst>
          </p:cNvPr>
          <p:cNvSpPr/>
          <p:nvPr/>
        </p:nvSpPr>
        <p:spPr>
          <a:xfrm rot="5400000">
            <a:off x="11877077" y="3837189"/>
            <a:ext cx="6084927" cy="4853633"/>
          </a:xfrm>
          <a:custGeom>
            <a:avLst/>
            <a:gdLst>
              <a:gd name="connsiteX0" fmla="*/ 4443713 w 6084927"/>
              <a:gd name="connsiteY0" fmla="*/ 4079819 h 4853633"/>
              <a:gd name="connsiteX1" fmla="*/ 4443713 w 6084927"/>
              <a:gd name="connsiteY1" fmla="*/ 0 h 4853633"/>
              <a:gd name="connsiteX2" fmla="*/ 6084927 w 6084927"/>
              <a:gd name="connsiteY2" fmla="*/ 2039910 h 4853633"/>
              <a:gd name="connsiteX3" fmla="*/ 0 w 6084927"/>
              <a:gd name="connsiteY3" fmla="*/ 4816737 h 4853633"/>
              <a:gd name="connsiteX4" fmla="*/ 8488 w 6084927"/>
              <a:gd name="connsiteY4" fmla="*/ 4702750 h 4853633"/>
              <a:gd name="connsiteX5" fmla="*/ 4338710 w 6084927"/>
              <a:gd name="connsiteY5" fmla="*/ 574816 h 4853633"/>
              <a:gd name="connsiteX6" fmla="*/ 4443712 w 6084927"/>
              <a:gd name="connsiteY6" fmla="*/ 572161 h 4853633"/>
              <a:gd name="connsiteX7" fmla="*/ 4443712 w 6084927"/>
              <a:gd name="connsiteY7" fmla="*/ 3513727 h 4853633"/>
              <a:gd name="connsiteX8" fmla="*/ 4406101 w 6084927"/>
              <a:gd name="connsiteY8" fmla="*/ 3515627 h 4853633"/>
              <a:gd name="connsiteX9" fmla="*/ 2954035 w 6084927"/>
              <a:gd name="connsiteY9" fmla="*/ 4845028 h 4853633"/>
              <a:gd name="connsiteX10" fmla="*/ 2952776 w 6084927"/>
              <a:gd name="connsiteY10" fmla="*/ 4853633 h 4853633"/>
              <a:gd name="connsiteX11" fmla="*/ 1453459 w 6084927"/>
              <a:gd name="connsiteY11" fmla="*/ 3647353 h 485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84927" h="4853633">
                <a:moveTo>
                  <a:pt x="4443713" y="4079819"/>
                </a:moveTo>
                <a:lnTo>
                  <a:pt x="4443713" y="0"/>
                </a:lnTo>
                <a:lnTo>
                  <a:pt x="6084927" y="2039910"/>
                </a:lnTo>
                <a:close/>
                <a:moveTo>
                  <a:pt x="0" y="4816737"/>
                </a:moveTo>
                <a:lnTo>
                  <a:pt x="8488" y="4702750"/>
                </a:lnTo>
                <a:cubicBezTo>
                  <a:pt x="229182" y="2459185"/>
                  <a:pt x="2065764" y="690032"/>
                  <a:pt x="4338710" y="574816"/>
                </a:cubicBezTo>
                <a:lnTo>
                  <a:pt x="4443712" y="572161"/>
                </a:lnTo>
                <a:lnTo>
                  <a:pt x="4443712" y="3513727"/>
                </a:lnTo>
                <a:lnTo>
                  <a:pt x="4406101" y="3515627"/>
                </a:lnTo>
                <a:cubicBezTo>
                  <a:pt x="3677933" y="3589575"/>
                  <a:pt x="3089712" y="4136909"/>
                  <a:pt x="2954035" y="4845028"/>
                </a:cubicBezTo>
                <a:lnTo>
                  <a:pt x="2952776" y="4853633"/>
                </a:lnTo>
                <a:lnTo>
                  <a:pt x="1453459" y="364735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C7F12D52-9E92-0440-8E4C-A3DF1695168F}"/>
              </a:ext>
            </a:extLst>
          </p:cNvPr>
          <p:cNvSpPr/>
          <p:nvPr/>
        </p:nvSpPr>
        <p:spPr>
          <a:xfrm rot="5400000">
            <a:off x="8229005" y="2019932"/>
            <a:ext cx="4854841" cy="6085158"/>
          </a:xfrm>
          <a:custGeom>
            <a:avLst/>
            <a:gdLst>
              <a:gd name="connsiteX0" fmla="*/ 576010 w 4854841"/>
              <a:gd name="connsiteY0" fmla="*/ 1641215 h 6085158"/>
              <a:gd name="connsiteX1" fmla="*/ 3517577 w 4854841"/>
              <a:gd name="connsiteY1" fmla="*/ 1641215 h 6085158"/>
              <a:gd name="connsiteX2" fmla="*/ 3519477 w 4854841"/>
              <a:gd name="connsiteY2" fmla="*/ 1678825 h 6085158"/>
              <a:gd name="connsiteX3" fmla="*/ 4848877 w 4854841"/>
              <a:gd name="connsiteY3" fmla="*/ 3130891 h 6085158"/>
              <a:gd name="connsiteX4" fmla="*/ 4854841 w 4854841"/>
              <a:gd name="connsiteY4" fmla="*/ 3131763 h 6085158"/>
              <a:gd name="connsiteX5" fmla="*/ 3651200 w 4854841"/>
              <a:gd name="connsiteY5" fmla="*/ 4627801 h 6085158"/>
              <a:gd name="connsiteX6" fmla="*/ 4823720 w 4854841"/>
              <a:gd name="connsiteY6" fmla="*/ 6085158 h 6085158"/>
              <a:gd name="connsiteX7" fmla="*/ 4706599 w 4854841"/>
              <a:gd name="connsiteY7" fmla="*/ 6076438 h 6085158"/>
              <a:gd name="connsiteX8" fmla="*/ 578665 w 4854841"/>
              <a:gd name="connsiteY8" fmla="*/ 1746216 h 6085158"/>
              <a:gd name="connsiteX9" fmla="*/ 0 w 4854841"/>
              <a:gd name="connsiteY9" fmla="*/ 1641214 h 6085158"/>
              <a:gd name="connsiteX10" fmla="*/ 2039910 w 4854841"/>
              <a:gd name="connsiteY10" fmla="*/ 0 h 6085158"/>
              <a:gd name="connsiteX11" fmla="*/ 4079818 w 4854841"/>
              <a:gd name="connsiteY11" fmla="*/ 1641214 h 608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54841" h="6085158">
                <a:moveTo>
                  <a:pt x="576010" y="1641215"/>
                </a:moveTo>
                <a:lnTo>
                  <a:pt x="3517577" y="1641215"/>
                </a:lnTo>
                <a:lnTo>
                  <a:pt x="3519477" y="1678825"/>
                </a:lnTo>
                <a:cubicBezTo>
                  <a:pt x="3593425" y="2406993"/>
                  <a:pt x="4140758" y="2995213"/>
                  <a:pt x="4848877" y="3130891"/>
                </a:cubicBezTo>
                <a:lnTo>
                  <a:pt x="4854841" y="3131763"/>
                </a:lnTo>
                <a:lnTo>
                  <a:pt x="3651200" y="4627801"/>
                </a:lnTo>
                <a:lnTo>
                  <a:pt x="4823720" y="6085158"/>
                </a:lnTo>
                <a:lnTo>
                  <a:pt x="4706599" y="6076438"/>
                </a:lnTo>
                <a:cubicBezTo>
                  <a:pt x="2463034" y="5855743"/>
                  <a:pt x="693881" y="4019161"/>
                  <a:pt x="578665" y="1746216"/>
                </a:cubicBezTo>
                <a:close/>
                <a:moveTo>
                  <a:pt x="0" y="1641214"/>
                </a:moveTo>
                <a:lnTo>
                  <a:pt x="2039910" y="0"/>
                </a:lnTo>
                <a:lnTo>
                  <a:pt x="4079818" y="16412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D4F77FFF-CB03-7340-A4D2-2EEFD0C7B4D9}"/>
              </a:ext>
            </a:extLst>
          </p:cNvPr>
          <p:cNvSpPr/>
          <p:nvPr/>
        </p:nvSpPr>
        <p:spPr>
          <a:xfrm rot="5400000">
            <a:off x="6415919" y="6901667"/>
            <a:ext cx="6085474" cy="4854721"/>
          </a:xfrm>
          <a:custGeom>
            <a:avLst/>
            <a:gdLst>
              <a:gd name="connsiteX0" fmla="*/ 1641214 w 6085474"/>
              <a:gd name="connsiteY0" fmla="*/ 4282378 h 4854721"/>
              <a:gd name="connsiteX1" fmla="*/ 1641215 w 6085474"/>
              <a:gd name="connsiteY1" fmla="*/ 1340812 h 4854721"/>
              <a:gd name="connsiteX2" fmla="*/ 1678826 w 6085474"/>
              <a:gd name="connsiteY2" fmla="*/ 1338912 h 4854721"/>
              <a:gd name="connsiteX3" fmla="*/ 3130892 w 6085474"/>
              <a:gd name="connsiteY3" fmla="*/ 9511 h 4854721"/>
              <a:gd name="connsiteX4" fmla="*/ 3132283 w 6085474"/>
              <a:gd name="connsiteY4" fmla="*/ 0 h 4854721"/>
              <a:gd name="connsiteX5" fmla="*/ 4627802 w 6085474"/>
              <a:gd name="connsiteY5" fmla="*/ 1203224 h 4854721"/>
              <a:gd name="connsiteX6" fmla="*/ 6085474 w 6085474"/>
              <a:gd name="connsiteY6" fmla="*/ 30450 h 4854721"/>
              <a:gd name="connsiteX7" fmla="*/ 6076439 w 6085474"/>
              <a:gd name="connsiteY7" fmla="*/ 151789 h 4854721"/>
              <a:gd name="connsiteX8" fmla="*/ 1746217 w 6085474"/>
              <a:gd name="connsiteY8" fmla="*/ 4279723 h 4854721"/>
              <a:gd name="connsiteX9" fmla="*/ 0 w 6085474"/>
              <a:gd name="connsiteY9" fmla="*/ 2814812 h 4854721"/>
              <a:gd name="connsiteX10" fmla="*/ 1641214 w 6085474"/>
              <a:gd name="connsiteY10" fmla="*/ 774903 h 4854721"/>
              <a:gd name="connsiteX11" fmla="*/ 1641214 w 6085474"/>
              <a:gd name="connsiteY11" fmla="*/ 4282378 h 4854721"/>
              <a:gd name="connsiteX12" fmla="*/ 1641214 w 6085474"/>
              <a:gd name="connsiteY12" fmla="*/ 4854721 h 485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85474" h="4854721">
                <a:moveTo>
                  <a:pt x="1641214" y="4282378"/>
                </a:moveTo>
                <a:lnTo>
                  <a:pt x="1641215" y="1340812"/>
                </a:lnTo>
                <a:lnTo>
                  <a:pt x="1678826" y="1338912"/>
                </a:lnTo>
                <a:cubicBezTo>
                  <a:pt x="2406993" y="1264963"/>
                  <a:pt x="2995214" y="717630"/>
                  <a:pt x="3130892" y="9511"/>
                </a:cubicBezTo>
                <a:lnTo>
                  <a:pt x="3132283" y="0"/>
                </a:lnTo>
                <a:lnTo>
                  <a:pt x="4627802" y="1203224"/>
                </a:lnTo>
                <a:lnTo>
                  <a:pt x="6085474" y="30450"/>
                </a:lnTo>
                <a:lnTo>
                  <a:pt x="6076439" y="151789"/>
                </a:lnTo>
                <a:cubicBezTo>
                  <a:pt x="5855745" y="2395354"/>
                  <a:pt x="4019161" y="4164506"/>
                  <a:pt x="1746217" y="4279723"/>
                </a:cubicBezTo>
                <a:close/>
                <a:moveTo>
                  <a:pt x="0" y="2814812"/>
                </a:moveTo>
                <a:lnTo>
                  <a:pt x="1641214" y="774903"/>
                </a:lnTo>
                <a:lnTo>
                  <a:pt x="1641214" y="4282378"/>
                </a:lnTo>
                <a:lnTo>
                  <a:pt x="1641214" y="48547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E067C105-1CEF-584F-A511-47FFD8134067}"/>
              </a:ext>
            </a:extLst>
          </p:cNvPr>
          <p:cNvSpPr/>
          <p:nvPr/>
        </p:nvSpPr>
        <p:spPr>
          <a:xfrm rot="5400000">
            <a:off x="11297877" y="7487878"/>
            <a:ext cx="4851038" cy="6081207"/>
          </a:xfrm>
          <a:custGeom>
            <a:avLst/>
            <a:gdLst>
              <a:gd name="connsiteX0" fmla="*/ 0 w 4851038"/>
              <a:gd name="connsiteY0" fmla="*/ 2953426 h 6081207"/>
              <a:gd name="connsiteX1" fmla="*/ 1203508 w 4851038"/>
              <a:gd name="connsiteY1" fmla="*/ 1457554 h 6081207"/>
              <a:gd name="connsiteX2" fmla="*/ 30830 w 4851038"/>
              <a:gd name="connsiteY2" fmla="*/ 0 h 6081207"/>
              <a:gd name="connsiteX3" fmla="*/ 148106 w 4851038"/>
              <a:gd name="connsiteY3" fmla="*/ 8732 h 6081207"/>
              <a:gd name="connsiteX4" fmla="*/ 4276040 w 4851038"/>
              <a:gd name="connsiteY4" fmla="*/ 4338954 h 6081207"/>
              <a:gd name="connsiteX5" fmla="*/ 4278596 w 4851038"/>
              <a:gd name="connsiteY5" fmla="*/ 4439993 h 6081207"/>
              <a:gd name="connsiteX6" fmla="*/ 4851038 w 4851038"/>
              <a:gd name="connsiteY6" fmla="*/ 4439993 h 6081207"/>
              <a:gd name="connsiteX7" fmla="*/ 2811130 w 4851038"/>
              <a:gd name="connsiteY7" fmla="*/ 6081207 h 6081207"/>
              <a:gd name="connsiteX8" fmla="*/ 771222 w 4851038"/>
              <a:gd name="connsiteY8" fmla="*/ 4439993 h 6081207"/>
              <a:gd name="connsiteX9" fmla="*/ 1336928 w 4851038"/>
              <a:gd name="connsiteY9" fmla="*/ 4439993 h 6081207"/>
              <a:gd name="connsiteX10" fmla="*/ 1335228 w 4851038"/>
              <a:gd name="connsiteY10" fmla="*/ 4406346 h 6081207"/>
              <a:gd name="connsiteX11" fmla="*/ 5829 w 4851038"/>
              <a:gd name="connsiteY11" fmla="*/ 2954279 h 608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51038" h="6081207">
                <a:moveTo>
                  <a:pt x="0" y="2953426"/>
                </a:moveTo>
                <a:lnTo>
                  <a:pt x="1203508" y="1457554"/>
                </a:lnTo>
                <a:lnTo>
                  <a:pt x="30830" y="0"/>
                </a:lnTo>
                <a:lnTo>
                  <a:pt x="148106" y="8732"/>
                </a:lnTo>
                <a:cubicBezTo>
                  <a:pt x="2391672" y="229427"/>
                  <a:pt x="4160825" y="2066009"/>
                  <a:pt x="4276040" y="4338954"/>
                </a:cubicBezTo>
                <a:lnTo>
                  <a:pt x="4278596" y="4439993"/>
                </a:lnTo>
                <a:lnTo>
                  <a:pt x="4851038" y="4439993"/>
                </a:lnTo>
                <a:lnTo>
                  <a:pt x="2811130" y="6081207"/>
                </a:lnTo>
                <a:lnTo>
                  <a:pt x="771222" y="4439993"/>
                </a:lnTo>
                <a:lnTo>
                  <a:pt x="1336928" y="4439993"/>
                </a:lnTo>
                <a:lnTo>
                  <a:pt x="1335228" y="4406346"/>
                </a:lnTo>
                <a:cubicBezTo>
                  <a:pt x="1261280" y="3678178"/>
                  <a:pt x="713947" y="3089956"/>
                  <a:pt x="5829" y="29542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72781B-B6B7-2144-AF4A-4E37DC8B0E24}"/>
              </a:ext>
            </a:extLst>
          </p:cNvPr>
          <p:cNvSpPr txBox="1"/>
          <p:nvPr/>
        </p:nvSpPr>
        <p:spPr>
          <a:xfrm>
            <a:off x="11828108" y="4167168"/>
            <a:ext cx="1125629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A5758D-B06A-164F-96B8-6B714E82279D}"/>
              </a:ext>
            </a:extLst>
          </p:cNvPr>
          <p:cNvSpPr txBox="1"/>
          <p:nvPr/>
        </p:nvSpPr>
        <p:spPr>
          <a:xfrm>
            <a:off x="11387181" y="10406260"/>
            <a:ext cx="1207382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8A3664-E360-3648-90C6-85B65E6B8EE1}"/>
              </a:ext>
            </a:extLst>
          </p:cNvPr>
          <p:cNvSpPr txBox="1"/>
          <p:nvPr/>
        </p:nvSpPr>
        <p:spPr>
          <a:xfrm>
            <a:off x="14730807" y="7315165"/>
            <a:ext cx="115127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D1BAE2C-333A-AA4C-91DE-D9FACA6B49EC}"/>
              </a:ext>
            </a:extLst>
          </p:cNvPr>
          <p:cNvSpPr txBox="1"/>
          <p:nvPr/>
        </p:nvSpPr>
        <p:spPr>
          <a:xfrm>
            <a:off x="8583730" y="7106897"/>
            <a:ext cx="97494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ADFDCBB-0C84-684C-9987-EEA7C6E6AEA9}"/>
              </a:ext>
            </a:extLst>
          </p:cNvPr>
          <p:cNvSpPr txBox="1"/>
          <p:nvPr/>
        </p:nvSpPr>
        <p:spPr>
          <a:xfrm>
            <a:off x="17640471" y="363699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6C0E2967-ED4D-E041-A7BA-92F5A5E37A00}"/>
              </a:ext>
            </a:extLst>
          </p:cNvPr>
          <p:cNvSpPr txBox="1">
            <a:spLocks/>
          </p:cNvSpPr>
          <p:nvPr/>
        </p:nvSpPr>
        <p:spPr>
          <a:xfrm>
            <a:off x="17640472" y="4320824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15510F-0DD7-EF43-B8C2-F27C9026760C}"/>
              </a:ext>
            </a:extLst>
          </p:cNvPr>
          <p:cNvSpPr txBox="1"/>
          <p:nvPr/>
        </p:nvSpPr>
        <p:spPr>
          <a:xfrm>
            <a:off x="17640471" y="911658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2DB20CD-C485-754B-A6B1-4E1CA52727C6}"/>
              </a:ext>
            </a:extLst>
          </p:cNvPr>
          <p:cNvSpPr txBox="1">
            <a:spLocks/>
          </p:cNvSpPr>
          <p:nvPr/>
        </p:nvSpPr>
        <p:spPr>
          <a:xfrm>
            <a:off x="17640472" y="9800406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5486BC-1AF2-ED46-B24E-161563522D08}"/>
              </a:ext>
            </a:extLst>
          </p:cNvPr>
          <p:cNvSpPr txBox="1"/>
          <p:nvPr/>
        </p:nvSpPr>
        <p:spPr>
          <a:xfrm>
            <a:off x="4055193" y="363699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A3F49A70-0329-F34C-A3CB-FAEC305A76C9}"/>
              </a:ext>
            </a:extLst>
          </p:cNvPr>
          <p:cNvSpPr txBox="1">
            <a:spLocks/>
          </p:cNvSpPr>
          <p:nvPr/>
        </p:nvSpPr>
        <p:spPr>
          <a:xfrm>
            <a:off x="1515342" y="4320824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40FC42-B6C4-5A40-9AB6-75047875B6D3}"/>
              </a:ext>
            </a:extLst>
          </p:cNvPr>
          <p:cNvSpPr txBox="1"/>
          <p:nvPr/>
        </p:nvSpPr>
        <p:spPr>
          <a:xfrm>
            <a:off x="4055193" y="911658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2E8D031-3A30-5044-BC54-E2654874F146}"/>
              </a:ext>
            </a:extLst>
          </p:cNvPr>
          <p:cNvSpPr txBox="1">
            <a:spLocks/>
          </p:cNvSpPr>
          <p:nvPr/>
        </p:nvSpPr>
        <p:spPr>
          <a:xfrm>
            <a:off x="1515342" y="9800406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3" name="Freeform 1023">
            <a:extLst>
              <a:ext uri="{FF2B5EF4-FFF2-40B4-BE49-F238E27FC236}">
                <a16:creationId xmlns:a16="http://schemas.microsoft.com/office/drawing/2014/main" id="{129B0FC0-F993-0641-86DB-C0145FB28E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24880" y="9800406"/>
            <a:ext cx="1274078" cy="1274078"/>
          </a:xfrm>
          <a:custGeom>
            <a:avLst/>
            <a:gdLst>
              <a:gd name="T0" fmla="*/ 3670157 w 290207"/>
              <a:gd name="T1" fmla="*/ 5477950 h 290151"/>
              <a:gd name="T2" fmla="*/ 3670157 w 290207"/>
              <a:gd name="T3" fmla="*/ 4845325 h 290151"/>
              <a:gd name="T4" fmla="*/ 1584205 w 290207"/>
              <a:gd name="T5" fmla="*/ 4859715 h 290151"/>
              <a:gd name="T6" fmla="*/ 1792085 w 290207"/>
              <a:gd name="T7" fmla="*/ 4126449 h 290151"/>
              <a:gd name="T8" fmla="*/ 2236500 w 290207"/>
              <a:gd name="T9" fmla="*/ 4327731 h 290151"/>
              <a:gd name="T10" fmla="*/ 5240015 w 290207"/>
              <a:gd name="T11" fmla="*/ 1804432 h 290151"/>
              <a:gd name="T12" fmla="*/ 2649283 w 290207"/>
              <a:gd name="T13" fmla="*/ 1423059 h 290151"/>
              <a:gd name="T14" fmla="*/ 3337750 w 290207"/>
              <a:gd name="T15" fmla="*/ 1514130 h 290151"/>
              <a:gd name="T16" fmla="*/ 2649283 w 290207"/>
              <a:gd name="T17" fmla="*/ 1605202 h 290151"/>
              <a:gd name="T18" fmla="*/ 2649283 w 290207"/>
              <a:gd name="T19" fmla="*/ 1423059 h 290151"/>
              <a:gd name="T20" fmla="*/ 1870901 w 290207"/>
              <a:gd name="T21" fmla="*/ 3961101 h 290151"/>
              <a:gd name="T22" fmla="*/ 4874450 w 290207"/>
              <a:gd name="T23" fmla="*/ 1437791 h 290151"/>
              <a:gd name="T24" fmla="*/ 5039301 w 290207"/>
              <a:gd name="T25" fmla="*/ 841146 h 290151"/>
              <a:gd name="T26" fmla="*/ 4752598 w 290207"/>
              <a:gd name="T27" fmla="*/ 1071158 h 290151"/>
              <a:gd name="T28" fmla="*/ 5555429 w 290207"/>
              <a:gd name="T29" fmla="*/ 1495302 h 290151"/>
              <a:gd name="T30" fmla="*/ 5139671 w 290207"/>
              <a:gd name="T31" fmla="*/ 877052 h 290151"/>
              <a:gd name="T32" fmla="*/ 93200 w 290207"/>
              <a:gd name="T33" fmla="*/ 0 h 290151"/>
              <a:gd name="T34" fmla="*/ 4609201 w 290207"/>
              <a:gd name="T35" fmla="*/ 86224 h 290151"/>
              <a:gd name="T36" fmla="*/ 4516025 w 290207"/>
              <a:gd name="T37" fmla="*/ 603897 h 290151"/>
              <a:gd name="T38" fmla="*/ 4429994 w 290207"/>
              <a:gd name="T39" fmla="*/ 172546 h 290151"/>
              <a:gd name="T40" fmla="*/ 179216 w 290207"/>
              <a:gd name="T41" fmla="*/ 5607360 h 290151"/>
              <a:gd name="T42" fmla="*/ 3498122 w 290207"/>
              <a:gd name="T43" fmla="*/ 4759072 h 290151"/>
              <a:gd name="T44" fmla="*/ 4429994 w 290207"/>
              <a:gd name="T45" fmla="*/ 4665598 h 290151"/>
              <a:gd name="T46" fmla="*/ 2544751 w 290207"/>
              <a:gd name="T47" fmla="*/ 4759072 h 290151"/>
              <a:gd name="T48" fmla="*/ 1483861 w 290207"/>
              <a:gd name="T49" fmla="*/ 5075377 h 290151"/>
              <a:gd name="T50" fmla="*/ 587786 w 290207"/>
              <a:gd name="T51" fmla="*/ 4198348 h 290151"/>
              <a:gd name="T52" fmla="*/ 1763397 w 290207"/>
              <a:gd name="T53" fmla="*/ 3012178 h 290151"/>
              <a:gd name="T54" fmla="*/ 1218620 w 290207"/>
              <a:gd name="T55" fmla="*/ 2710236 h 290151"/>
              <a:gd name="T56" fmla="*/ 1218620 w 290207"/>
              <a:gd name="T57" fmla="*/ 1437791 h 290151"/>
              <a:gd name="T58" fmla="*/ 2258041 w 290207"/>
              <a:gd name="T59" fmla="*/ 1524048 h 290151"/>
              <a:gd name="T60" fmla="*/ 1218620 w 290207"/>
              <a:gd name="T61" fmla="*/ 1610319 h 290151"/>
              <a:gd name="T62" fmla="*/ 1218620 w 290207"/>
              <a:gd name="T63" fmla="*/ 2530489 h 290151"/>
              <a:gd name="T64" fmla="*/ 1942626 w 290207"/>
              <a:gd name="T65" fmla="*/ 3012178 h 290151"/>
              <a:gd name="T66" fmla="*/ 759822 w 290207"/>
              <a:gd name="T67" fmla="*/ 4198348 h 290151"/>
              <a:gd name="T68" fmla="*/ 1663024 w 290207"/>
              <a:gd name="T69" fmla="*/ 3932364 h 290151"/>
              <a:gd name="T70" fmla="*/ 4501690 w 290207"/>
              <a:gd name="T71" fmla="*/ 1071158 h 290151"/>
              <a:gd name="T72" fmla="*/ 4487376 w 290207"/>
              <a:gd name="T73" fmla="*/ 927350 h 290151"/>
              <a:gd name="T74" fmla="*/ 4623530 w 290207"/>
              <a:gd name="T75" fmla="*/ 941739 h 290151"/>
              <a:gd name="T76" fmla="*/ 5039301 w 290207"/>
              <a:gd name="T77" fmla="*/ 661380 h 290151"/>
              <a:gd name="T78" fmla="*/ 5677274 w 290207"/>
              <a:gd name="T79" fmla="*/ 1164612 h 290151"/>
              <a:gd name="T80" fmla="*/ 5490922 w 290207"/>
              <a:gd name="T81" fmla="*/ 1804432 h 290151"/>
              <a:gd name="T82" fmla="*/ 5512410 w 290207"/>
              <a:gd name="T83" fmla="*/ 1955386 h 290151"/>
              <a:gd name="T84" fmla="*/ 5390551 w 290207"/>
              <a:gd name="T85" fmla="*/ 1955386 h 290151"/>
              <a:gd name="T86" fmla="*/ 4609201 w 290207"/>
              <a:gd name="T87" fmla="*/ 2695869 h 290151"/>
              <a:gd name="T88" fmla="*/ 4580526 w 290207"/>
              <a:gd name="T89" fmla="*/ 4816592 h 290151"/>
              <a:gd name="T90" fmla="*/ 3584151 w 290207"/>
              <a:gd name="T91" fmla="*/ 5779869 h 290151"/>
              <a:gd name="T92" fmla="*/ 0 w 290207"/>
              <a:gd name="T93" fmla="*/ 5686422 h 290151"/>
              <a:gd name="T94" fmla="*/ 93200 w 290207"/>
              <a:gd name="T95" fmla="*/ 0 h 29015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0207" h="290151">
                <a:moveTo>
                  <a:pt x="184636" y="243236"/>
                </a:moveTo>
                <a:lnTo>
                  <a:pt x="184636" y="274994"/>
                </a:lnTo>
                <a:lnTo>
                  <a:pt x="216731" y="243236"/>
                </a:lnTo>
                <a:lnTo>
                  <a:pt x="184636" y="243236"/>
                </a:lnTo>
                <a:close/>
                <a:moveTo>
                  <a:pt x="90155" y="207148"/>
                </a:moveTo>
                <a:lnTo>
                  <a:pt x="79697" y="243958"/>
                </a:lnTo>
                <a:lnTo>
                  <a:pt x="116840" y="233853"/>
                </a:lnTo>
                <a:lnTo>
                  <a:pt x="90155" y="207148"/>
                </a:lnTo>
                <a:close/>
                <a:moveTo>
                  <a:pt x="251350" y="78312"/>
                </a:moveTo>
                <a:lnTo>
                  <a:pt x="112513" y="217253"/>
                </a:lnTo>
                <a:lnTo>
                  <a:pt x="125134" y="229523"/>
                </a:lnTo>
                <a:lnTo>
                  <a:pt x="263611" y="90582"/>
                </a:lnTo>
                <a:lnTo>
                  <a:pt x="251350" y="78312"/>
                </a:lnTo>
                <a:close/>
                <a:moveTo>
                  <a:pt x="133278" y="71437"/>
                </a:moveTo>
                <a:lnTo>
                  <a:pt x="163585" y="71437"/>
                </a:lnTo>
                <a:cubicBezTo>
                  <a:pt x="166110" y="71437"/>
                  <a:pt x="167914" y="73342"/>
                  <a:pt x="167914" y="76009"/>
                </a:cubicBezTo>
                <a:cubicBezTo>
                  <a:pt x="167914" y="78676"/>
                  <a:pt x="166110" y="80581"/>
                  <a:pt x="163585" y="80581"/>
                </a:cubicBezTo>
                <a:lnTo>
                  <a:pt x="133278" y="80581"/>
                </a:lnTo>
                <a:cubicBezTo>
                  <a:pt x="130752" y="80581"/>
                  <a:pt x="128587" y="78676"/>
                  <a:pt x="128587" y="76009"/>
                </a:cubicBezTo>
                <a:cubicBezTo>
                  <a:pt x="128587" y="73342"/>
                  <a:pt x="130752" y="71437"/>
                  <a:pt x="133278" y="71437"/>
                </a:cubicBezTo>
                <a:close/>
                <a:moveTo>
                  <a:pt x="232598" y="59546"/>
                </a:moveTo>
                <a:lnTo>
                  <a:pt x="94121" y="198848"/>
                </a:lnTo>
                <a:lnTo>
                  <a:pt x="106382" y="211118"/>
                </a:lnTo>
                <a:lnTo>
                  <a:pt x="245220" y="72177"/>
                </a:lnTo>
                <a:lnTo>
                  <a:pt x="232598" y="59546"/>
                </a:lnTo>
                <a:close/>
                <a:moveTo>
                  <a:pt x="253514" y="42224"/>
                </a:moveTo>
                <a:cubicBezTo>
                  <a:pt x="251711" y="42224"/>
                  <a:pt x="249547" y="42946"/>
                  <a:pt x="248105" y="44028"/>
                </a:cubicBezTo>
                <a:lnTo>
                  <a:pt x="239090" y="53772"/>
                </a:lnTo>
                <a:lnTo>
                  <a:pt x="270103" y="84447"/>
                </a:lnTo>
                <a:lnTo>
                  <a:pt x="279479" y="75064"/>
                </a:lnTo>
                <a:cubicBezTo>
                  <a:pt x="282003" y="72177"/>
                  <a:pt x="282003" y="67847"/>
                  <a:pt x="279479" y="64959"/>
                </a:cubicBezTo>
                <a:lnTo>
                  <a:pt x="258563" y="44028"/>
                </a:lnTo>
                <a:cubicBezTo>
                  <a:pt x="257481" y="42946"/>
                  <a:pt x="255317" y="42224"/>
                  <a:pt x="253514" y="42224"/>
                </a:cubicBezTo>
                <a:close/>
                <a:moveTo>
                  <a:pt x="4688" y="0"/>
                </a:moveTo>
                <a:lnTo>
                  <a:pt x="227189" y="0"/>
                </a:lnTo>
                <a:cubicBezTo>
                  <a:pt x="229713" y="0"/>
                  <a:pt x="231877" y="1805"/>
                  <a:pt x="231877" y="4331"/>
                </a:cubicBezTo>
                <a:lnTo>
                  <a:pt x="231877" y="25984"/>
                </a:lnTo>
                <a:cubicBezTo>
                  <a:pt x="231877" y="28510"/>
                  <a:pt x="229713" y="30315"/>
                  <a:pt x="227189" y="30315"/>
                </a:cubicBezTo>
                <a:cubicBezTo>
                  <a:pt x="224665" y="30315"/>
                  <a:pt x="222862" y="28510"/>
                  <a:pt x="222862" y="25984"/>
                </a:cubicBezTo>
                <a:lnTo>
                  <a:pt x="222862" y="8661"/>
                </a:lnTo>
                <a:lnTo>
                  <a:pt x="9016" y="8661"/>
                </a:lnTo>
                <a:lnTo>
                  <a:pt x="9016" y="281490"/>
                </a:lnTo>
                <a:lnTo>
                  <a:pt x="175981" y="281490"/>
                </a:lnTo>
                <a:lnTo>
                  <a:pt x="175981" y="238906"/>
                </a:lnTo>
                <a:cubicBezTo>
                  <a:pt x="175981" y="236380"/>
                  <a:pt x="177785" y="234214"/>
                  <a:pt x="180309" y="234214"/>
                </a:cubicBezTo>
                <a:lnTo>
                  <a:pt x="222862" y="234214"/>
                </a:lnTo>
                <a:lnTo>
                  <a:pt x="222862" y="144354"/>
                </a:lnTo>
                <a:lnTo>
                  <a:pt x="128019" y="238906"/>
                </a:lnTo>
                <a:cubicBezTo>
                  <a:pt x="127659" y="239628"/>
                  <a:pt x="126938" y="239988"/>
                  <a:pt x="126216" y="239988"/>
                </a:cubicBezTo>
                <a:lnTo>
                  <a:pt x="74648" y="254785"/>
                </a:lnTo>
                <a:cubicBezTo>
                  <a:pt x="74287" y="254785"/>
                  <a:pt x="73566" y="254785"/>
                  <a:pt x="73206" y="254785"/>
                </a:cubicBezTo>
                <a:cubicBezTo>
                  <a:pt x="49044" y="254785"/>
                  <a:pt x="29571" y="235297"/>
                  <a:pt x="29571" y="210757"/>
                </a:cubicBezTo>
                <a:cubicBezTo>
                  <a:pt x="29571" y="186578"/>
                  <a:pt x="49044" y="166729"/>
                  <a:pt x="73206" y="166729"/>
                </a:cubicBezTo>
                <a:cubicBezTo>
                  <a:pt x="81860" y="166729"/>
                  <a:pt x="88712" y="159872"/>
                  <a:pt x="88712" y="151211"/>
                </a:cubicBezTo>
                <a:cubicBezTo>
                  <a:pt x="88712" y="142910"/>
                  <a:pt x="81860" y="136054"/>
                  <a:pt x="73206" y="136054"/>
                </a:cubicBezTo>
                <a:lnTo>
                  <a:pt x="61305" y="136054"/>
                </a:lnTo>
                <a:cubicBezTo>
                  <a:pt x="43635" y="136054"/>
                  <a:pt x="29571" y="121618"/>
                  <a:pt x="29571" y="103935"/>
                </a:cubicBezTo>
                <a:cubicBezTo>
                  <a:pt x="29571" y="86613"/>
                  <a:pt x="43635" y="72177"/>
                  <a:pt x="61305" y="72177"/>
                </a:cubicBezTo>
                <a:lnTo>
                  <a:pt x="108907" y="72177"/>
                </a:lnTo>
                <a:cubicBezTo>
                  <a:pt x="111431" y="72177"/>
                  <a:pt x="113595" y="73982"/>
                  <a:pt x="113595" y="76508"/>
                </a:cubicBezTo>
                <a:cubicBezTo>
                  <a:pt x="113595" y="79034"/>
                  <a:pt x="111431" y="80838"/>
                  <a:pt x="108907" y="80838"/>
                </a:cubicBezTo>
                <a:lnTo>
                  <a:pt x="61305" y="80838"/>
                </a:lnTo>
                <a:cubicBezTo>
                  <a:pt x="48323" y="80838"/>
                  <a:pt x="38226" y="91304"/>
                  <a:pt x="38226" y="103935"/>
                </a:cubicBezTo>
                <a:cubicBezTo>
                  <a:pt x="38226" y="116566"/>
                  <a:pt x="48323" y="127032"/>
                  <a:pt x="61305" y="127032"/>
                </a:cubicBezTo>
                <a:lnTo>
                  <a:pt x="73206" y="127032"/>
                </a:lnTo>
                <a:cubicBezTo>
                  <a:pt x="86548" y="127032"/>
                  <a:pt x="97728" y="137858"/>
                  <a:pt x="97728" y="151211"/>
                </a:cubicBezTo>
                <a:cubicBezTo>
                  <a:pt x="97728" y="164564"/>
                  <a:pt x="86548" y="175751"/>
                  <a:pt x="73206" y="175751"/>
                </a:cubicBezTo>
                <a:cubicBezTo>
                  <a:pt x="54093" y="175751"/>
                  <a:pt x="38226" y="191269"/>
                  <a:pt x="38226" y="210757"/>
                </a:cubicBezTo>
                <a:cubicBezTo>
                  <a:pt x="38226" y="229162"/>
                  <a:pt x="51929" y="244319"/>
                  <a:pt x="69960" y="246123"/>
                </a:cubicBezTo>
                <a:lnTo>
                  <a:pt x="83663" y="197404"/>
                </a:lnTo>
                <a:cubicBezTo>
                  <a:pt x="83663" y="196682"/>
                  <a:pt x="84385" y="196321"/>
                  <a:pt x="84745" y="195600"/>
                </a:cubicBezTo>
                <a:lnTo>
                  <a:pt x="226468" y="53772"/>
                </a:lnTo>
                <a:lnTo>
                  <a:pt x="225747" y="52328"/>
                </a:lnTo>
                <a:cubicBezTo>
                  <a:pt x="223944" y="50885"/>
                  <a:pt x="223944" y="47998"/>
                  <a:pt x="225747" y="46554"/>
                </a:cubicBezTo>
                <a:cubicBezTo>
                  <a:pt x="227189" y="44750"/>
                  <a:pt x="230074" y="44750"/>
                  <a:pt x="231877" y="46554"/>
                </a:cubicBezTo>
                <a:lnTo>
                  <a:pt x="232598" y="47276"/>
                </a:lnTo>
                <a:lnTo>
                  <a:pt x="241974" y="38254"/>
                </a:lnTo>
                <a:cubicBezTo>
                  <a:pt x="244859" y="35006"/>
                  <a:pt x="249187" y="33202"/>
                  <a:pt x="253514" y="33202"/>
                </a:cubicBezTo>
                <a:cubicBezTo>
                  <a:pt x="257842" y="33202"/>
                  <a:pt x="261808" y="35006"/>
                  <a:pt x="265054" y="38254"/>
                </a:cubicBezTo>
                <a:lnTo>
                  <a:pt x="285609" y="58464"/>
                </a:lnTo>
                <a:cubicBezTo>
                  <a:pt x="291740" y="64959"/>
                  <a:pt x="291740" y="75064"/>
                  <a:pt x="285609" y="81199"/>
                </a:cubicBezTo>
                <a:lnTo>
                  <a:pt x="276233" y="90582"/>
                </a:lnTo>
                <a:lnTo>
                  <a:pt x="277315" y="92026"/>
                </a:lnTo>
                <a:cubicBezTo>
                  <a:pt x="279118" y="93830"/>
                  <a:pt x="279118" y="96356"/>
                  <a:pt x="277315" y="98161"/>
                </a:cubicBezTo>
                <a:cubicBezTo>
                  <a:pt x="276594" y="98883"/>
                  <a:pt x="275512" y="99243"/>
                  <a:pt x="274069" y="99243"/>
                </a:cubicBezTo>
                <a:cubicBezTo>
                  <a:pt x="273348" y="99243"/>
                  <a:pt x="271906" y="98883"/>
                  <a:pt x="271184" y="98161"/>
                </a:cubicBezTo>
                <a:lnTo>
                  <a:pt x="270103" y="97078"/>
                </a:lnTo>
                <a:lnTo>
                  <a:pt x="231877" y="135332"/>
                </a:lnTo>
                <a:lnTo>
                  <a:pt x="231877" y="238906"/>
                </a:lnTo>
                <a:cubicBezTo>
                  <a:pt x="231877" y="239988"/>
                  <a:pt x="231156" y="241071"/>
                  <a:pt x="230435" y="241793"/>
                </a:cubicBezTo>
                <a:lnTo>
                  <a:pt x="183554" y="288708"/>
                </a:lnTo>
                <a:cubicBezTo>
                  <a:pt x="182473" y="289790"/>
                  <a:pt x="181391" y="290151"/>
                  <a:pt x="180309" y="290151"/>
                </a:cubicBezTo>
                <a:lnTo>
                  <a:pt x="4688" y="290151"/>
                </a:lnTo>
                <a:cubicBezTo>
                  <a:pt x="2164" y="290151"/>
                  <a:pt x="0" y="288347"/>
                  <a:pt x="0" y="285460"/>
                </a:cubicBezTo>
                <a:lnTo>
                  <a:pt x="0" y="4331"/>
                </a:lnTo>
                <a:cubicBezTo>
                  <a:pt x="0" y="1805"/>
                  <a:pt x="2164" y="0"/>
                  <a:pt x="46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4" name="Freeform 1024">
            <a:extLst>
              <a:ext uri="{FF2B5EF4-FFF2-40B4-BE49-F238E27FC236}">
                <a16:creationId xmlns:a16="http://schemas.microsoft.com/office/drawing/2014/main" id="{2BC86284-5AD1-BC41-89FF-5D5D148E68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02685" y="8930107"/>
            <a:ext cx="1274078" cy="1274078"/>
          </a:xfrm>
          <a:custGeom>
            <a:avLst/>
            <a:gdLst>
              <a:gd name="T0" fmla="*/ 2048306 w 290151"/>
              <a:gd name="T1" fmla="*/ 5000275 h 290151"/>
              <a:gd name="T2" fmla="*/ 474371 w 290151"/>
              <a:gd name="T3" fmla="*/ 5000275 h 290151"/>
              <a:gd name="T4" fmla="*/ 1613868 w 290151"/>
              <a:gd name="T5" fmla="*/ 4205917 h 290151"/>
              <a:gd name="T6" fmla="*/ 560869 w 290151"/>
              <a:gd name="T7" fmla="*/ 4388056 h 290151"/>
              <a:gd name="T8" fmla="*/ 4488890 w 290151"/>
              <a:gd name="T9" fmla="*/ 3736553 h 290151"/>
              <a:gd name="T10" fmla="*/ 4424856 w 290151"/>
              <a:gd name="T11" fmla="*/ 4169303 h 290151"/>
              <a:gd name="T12" fmla="*/ 4545818 w 290151"/>
              <a:gd name="T13" fmla="*/ 3743779 h 290151"/>
              <a:gd name="T14" fmla="*/ 4830421 w 290151"/>
              <a:gd name="T15" fmla="*/ 3765391 h 290151"/>
              <a:gd name="T16" fmla="*/ 4375067 w 290151"/>
              <a:gd name="T17" fmla="*/ 4342407 h 290151"/>
              <a:gd name="T18" fmla="*/ 4588507 w 290151"/>
              <a:gd name="T19" fmla="*/ 3570675 h 290151"/>
              <a:gd name="T20" fmla="*/ 2016784 w 290151"/>
              <a:gd name="T21" fmla="*/ 3608837 h 290151"/>
              <a:gd name="T22" fmla="*/ 1264894 w 290151"/>
              <a:gd name="T23" fmla="*/ 3608837 h 290151"/>
              <a:gd name="T24" fmla="*/ 910225 w 290151"/>
              <a:gd name="T25" fmla="*/ 3510199 h 290151"/>
              <a:gd name="T26" fmla="*/ 561492 w 290151"/>
              <a:gd name="T27" fmla="*/ 3692338 h 290151"/>
              <a:gd name="T28" fmla="*/ 560869 w 290151"/>
              <a:gd name="T29" fmla="*/ 2814459 h 290151"/>
              <a:gd name="T30" fmla="*/ 1613868 w 290151"/>
              <a:gd name="T31" fmla="*/ 2996631 h 290151"/>
              <a:gd name="T32" fmla="*/ 560869 w 290151"/>
              <a:gd name="T33" fmla="*/ 2814459 h 290151"/>
              <a:gd name="T34" fmla="*/ 4549836 w 290151"/>
              <a:gd name="T35" fmla="*/ 3052396 h 290151"/>
              <a:gd name="T36" fmla="*/ 5039091 w 290151"/>
              <a:gd name="T37" fmla="*/ 2727537 h 290151"/>
              <a:gd name="T38" fmla="*/ 5312500 w 290151"/>
              <a:gd name="T39" fmla="*/ 2994664 h 290151"/>
              <a:gd name="T40" fmla="*/ 4549836 w 290151"/>
              <a:gd name="T41" fmla="*/ 3254557 h 290151"/>
              <a:gd name="T42" fmla="*/ 4017348 w 290151"/>
              <a:gd name="T43" fmla="*/ 2778077 h 290151"/>
              <a:gd name="T44" fmla="*/ 3837483 w 290151"/>
              <a:gd name="T45" fmla="*/ 3528881 h 290151"/>
              <a:gd name="T46" fmla="*/ 3117982 w 290151"/>
              <a:gd name="T47" fmla="*/ 3745501 h 290151"/>
              <a:gd name="T48" fmla="*/ 3679200 w 290151"/>
              <a:gd name="T49" fmla="*/ 4265296 h 290151"/>
              <a:gd name="T50" fmla="*/ 3341039 w 290151"/>
              <a:gd name="T51" fmla="*/ 4799553 h 290151"/>
              <a:gd name="T52" fmla="*/ 3499335 w 290151"/>
              <a:gd name="T53" fmla="*/ 4359149 h 290151"/>
              <a:gd name="T54" fmla="*/ 3010044 w 290151"/>
              <a:gd name="T55" fmla="*/ 4113702 h 290151"/>
              <a:gd name="T56" fmla="*/ 3657598 w 290151"/>
              <a:gd name="T57" fmla="*/ 3427822 h 290151"/>
              <a:gd name="T58" fmla="*/ 3636035 w 290151"/>
              <a:gd name="T59" fmla="*/ 2871938 h 290151"/>
              <a:gd name="T60" fmla="*/ 2508893 w 290151"/>
              <a:gd name="T61" fmla="*/ 4902840 h 290151"/>
              <a:gd name="T62" fmla="*/ 2508893 w 290151"/>
              <a:gd name="T63" fmla="*/ 2271678 h 290151"/>
              <a:gd name="T64" fmla="*/ 2048306 w 290151"/>
              <a:gd name="T65" fmla="*/ 2185843 h 290151"/>
              <a:gd name="T66" fmla="*/ 474371 w 290151"/>
              <a:gd name="T67" fmla="*/ 2185843 h 290151"/>
              <a:gd name="T68" fmla="*/ 4049803 w 290151"/>
              <a:gd name="T69" fmla="*/ 1391442 h 290151"/>
              <a:gd name="T70" fmla="*/ 3121489 w 290151"/>
              <a:gd name="T71" fmla="*/ 1573584 h 290151"/>
              <a:gd name="T72" fmla="*/ 1698436 w 290151"/>
              <a:gd name="T73" fmla="*/ 1391442 h 290151"/>
              <a:gd name="T74" fmla="*/ 2626747 w 290151"/>
              <a:gd name="T75" fmla="*/ 1573584 h 290151"/>
              <a:gd name="T76" fmla="*/ 1698436 w 290151"/>
              <a:gd name="T77" fmla="*/ 1391442 h 290151"/>
              <a:gd name="T78" fmla="*/ 1352520 w 290151"/>
              <a:gd name="T79" fmla="*/ 1482514 h 290151"/>
              <a:gd name="T80" fmla="*/ 474371 w 290151"/>
              <a:gd name="T81" fmla="*/ 1482514 h 290151"/>
              <a:gd name="T82" fmla="*/ 1337142 w 290151"/>
              <a:gd name="T83" fmla="*/ 438512 h 290151"/>
              <a:gd name="T84" fmla="*/ 3270919 w 290151"/>
              <a:gd name="T85" fmla="*/ 438512 h 290151"/>
              <a:gd name="T86" fmla="*/ 553576 w 290151"/>
              <a:gd name="T87" fmla="*/ 172546 h 290151"/>
              <a:gd name="T88" fmla="*/ 553576 w 290151"/>
              <a:gd name="T89" fmla="*/ 5607360 h 290151"/>
              <a:gd name="T90" fmla="*/ 4435510 w 290151"/>
              <a:gd name="T91" fmla="*/ 5075377 h 290151"/>
              <a:gd name="T92" fmla="*/ 2329161 w 290151"/>
              <a:gd name="T93" fmla="*/ 2192604 h 290151"/>
              <a:gd name="T94" fmla="*/ 4435510 w 290151"/>
              <a:gd name="T95" fmla="*/ 553576 h 290151"/>
              <a:gd name="T96" fmla="*/ 3443426 w 290151"/>
              <a:gd name="T97" fmla="*/ 438512 h 290151"/>
              <a:gd name="T98" fmla="*/ 1164592 w 290151"/>
              <a:gd name="T99" fmla="*/ 438512 h 290151"/>
              <a:gd name="T100" fmla="*/ 553576 w 290151"/>
              <a:gd name="T101" fmla="*/ 0 h 290151"/>
              <a:gd name="T102" fmla="*/ 4608061 w 290151"/>
              <a:gd name="T103" fmla="*/ 2099149 h 290151"/>
              <a:gd name="T104" fmla="*/ 5779816 w 290151"/>
              <a:gd name="T105" fmla="*/ 4989109 h 290151"/>
              <a:gd name="T106" fmla="*/ 4608061 w 290151"/>
              <a:gd name="T107" fmla="*/ 5226334 h 290151"/>
              <a:gd name="T108" fmla="*/ 0 w 290151"/>
              <a:gd name="T109" fmla="*/ 5226334 h 29015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0151" h="290151">
                <a:moveTo>
                  <a:pt x="28141" y="246062"/>
                </a:moveTo>
                <a:lnTo>
                  <a:pt x="98496" y="246062"/>
                </a:lnTo>
                <a:cubicBezTo>
                  <a:pt x="101022" y="246062"/>
                  <a:pt x="102826" y="248348"/>
                  <a:pt x="102826" y="251015"/>
                </a:cubicBezTo>
                <a:cubicBezTo>
                  <a:pt x="102826" y="253301"/>
                  <a:pt x="101022" y="255206"/>
                  <a:pt x="98496" y="255206"/>
                </a:cubicBezTo>
                <a:lnTo>
                  <a:pt x="28141" y="255206"/>
                </a:lnTo>
                <a:cubicBezTo>
                  <a:pt x="25616" y="255206"/>
                  <a:pt x="23812" y="253301"/>
                  <a:pt x="23812" y="251015"/>
                </a:cubicBezTo>
                <a:cubicBezTo>
                  <a:pt x="23812" y="248348"/>
                  <a:pt x="25616" y="246062"/>
                  <a:pt x="28141" y="246062"/>
                </a:cubicBezTo>
                <a:close/>
                <a:moveTo>
                  <a:pt x="28157" y="211137"/>
                </a:moveTo>
                <a:lnTo>
                  <a:pt x="81018" y="211137"/>
                </a:lnTo>
                <a:cubicBezTo>
                  <a:pt x="83552" y="211137"/>
                  <a:pt x="85363" y="213042"/>
                  <a:pt x="85363" y="215709"/>
                </a:cubicBezTo>
                <a:cubicBezTo>
                  <a:pt x="85363" y="218376"/>
                  <a:pt x="83552" y="220281"/>
                  <a:pt x="81018" y="220281"/>
                </a:cubicBezTo>
                <a:lnTo>
                  <a:pt x="28157" y="220281"/>
                </a:lnTo>
                <a:cubicBezTo>
                  <a:pt x="25622" y="220281"/>
                  <a:pt x="23812" y="218376"/>
                  <a:pt x="23812" y="215709"/>
                </a:cubicBezTo>
                <a:cubicBezTo>
                  <a:pt x="23812" y="213042"/>
                  <a:pt x="25622" y="211137"/>
                  <a:pt x="28157" y="211137"/>
                </a:cubicBezTo>
                <a:close/>
                <a:moveTo>
                  <a:pt x="225346" y="187576"/>
                </a:moveTo>
                <a:cubicBezTo>
                  <a:pt x="223203" y="187576"/>
                  <a:pt x="221417" y="187938"/>
                  <a:pt x="219631" y="189024"/>
                </a:cubicBezTo>
                <a:cubicBezTo>
                  <a:pt x="217488" y="190110"/>
                  <a:pt x="215344" y="192645"/>
                  <a:pt x="214630" y="195541"/>
                </a:cubicBezTo>
                <a:cubicBezTo>
                  <a:pt x="212844" y="201334"/>
                  <a:pt x="216416" y="207851"/>
                  <a:pt x="222131" y="209300"/>
                </a:cubicBezTo>
                <a:cubicBezTo>
                  <a:pt x="228203" y="211110"/>
                  <a:pt x="233918" y="207851"/>
                  <a:pt x="235704" y="201696"/>
                </a:cubicBezTo>
                <a:cubicBezTo>
                  <a:pt x="236775" y="198800"/>
                  <a:pt x="236061" y="195903"/>
                  <a:pt x="234632" y="193369"/>
                </a:cubicBezTo>
                <a:cubicBezTo>
                  <a:pt x="233561" y="190834"/>
                  <a:pt x="231061" y="188662"/>
                  <a:pt x="228203" y="187938"/>
                </a:cubicBezTo>
                <a:cubicBezTo>
                  <a:pt x="227132" y="187576"/>
                  <a:pt x="226060" y="187576"/>
                  <a:pt x="225346" y="187576"/>
                </a:cubicBezTo>
                <a:close/>
                <a:moveTo>
                  <a:pt x="230346" y="179248"/>
                </a:moveTo>
                <a:cubicBezTo>
                  <a:pt x="235704" y="181059"/>
                  <a:pt x="239990" y="184317"/>
                  <a:pt x="242490" y="189024"/>
                </a:cubicBezTo>
                <a:cubicBezTo>
                  <a:pt x="244991" y="193731"/>
                  <a:pt x="245705" y="199162"/>
                  <a:pt x="244276" y="204231"/>
                </a:cubicBezTo>
                <a:cubicBezTo>
                  <a:pt x="241776" y="212920"/>
                  <a:pt x="233918" y="218713"/>
                  <a:pt x="225346" y="218713"/>
                </a:cubicBezTo>
                <a:cubicBezTo>
                  <a:pt x="223203" y="218713"/>
                  <a:pt x="221417" y="218351"/>
                  <a:pt x="219631" y="217989"/>
                </a:cubicBezTo>
                <a:cubicBezTo>
                  <a:pt x="209272" y="214731"/>
                  <a:pt x="203200" y="203507"/>
                  <a:pt x="206058" y="193369"/>
                </a:cubicBezTo>
                <a:cubicBezTo>
                  <a:pt x="207486" y="187938"/>
                  <a:pt x="211058" y="183955"/>
                  <a:pt x="215702" y="181059"/>
                </a:cubicBezTo>
                <a:cubicBezTo>
                  <a:pt x="220345" y="178524"/>
                  <a:pt x="225346" y="177800"/>
                  <a:pt x="230346" y="179248"/>
                </a:cubicBezTo>
                <a:close/>
                <a:moveTo>
                  <a:pt x="68129" y="176212"/>
                </a:moveTo>
                <a:lnTo>
                  <a:pt x="96971" y="176212"/>
                </a:lnTo>
                <a:cubicBezTo>
                  <a:pt x="99463" y="176212"/>
                  <a:pt x="101244" y="178498"/>
                  <a:pt x="101244" y="181165"/>
                </a:cubicBezTo>
                <a:cubicBezTo>
                  <a:pt x="101244" y="183451"/>
                  <a:pt x="99463" y="185356"/>
                  <a:pt x="96971" y="185356"/>
                </a:cubicBezTo>
                <a:lnTo>
                  <a:pt x="68129" y="185356"/>
                </a:lnTo>
                <a:cubicBezTo>
                  <a:pt x="65636" y="185356"/>
                  <a:pt x="63500" y="183451"/>
                  <a:pt x="63500" y="181165"/>
                </a:cubicBezTo>
                <a:cubicBezTo>
                  <a:pt x="63500" y="178498"/>
                  <a:pt x="65636" y="176212"/>
                  <a:pt x="68129" y="176212"/>
                </a:cubicBezTo>
                <a:close/>
                <a:moveTo>
                  <a:pt x="28188" y="176212"/>
                </a:moveTo>
                <a:lnTo>
                  <a:pt x="45694" y="176212"/>
                </a:lnTo>
                <a:cubicBezTo>
                  <a:pt x="48247" y="176212"/>
                  <a:pt x="50435" y="178498"/>
                  <a:pt x="50435" y="181165"/>
                </a:cubicBezTo>
                <a:cubicBezTo>
                  <a:pt x="50435" y="183451"/>
                  <a:pt x="48247" y="185356"/>
                  <a:pt x="45694" y="185356"/>
                </a:cubicBezTo>
                <a:lnTo>
                  <a:pt x="28188" y="185356"/>
                </a:lnTo>
                <a:cubicBezTo>
                  <a:pt x="25635" y="185356"/>
                  <a:pt x="23812" y="183451"/>
                  <a:pt x="23812" y="181165"/>
                </a:cubicBezTo>
                <a:cubicBezTo>
                  <a:pt x="23812" y="178498"/>
                  <a:pt x="25635" y="176212"/>
                  <a:pt x="28188" y="176212"/>
                </a:cubicBezTo>
                <a:close/>
                <a:moveTo>
                  <a:pt x="28157" y="141287"/>
                </a:moveTo>
                <a:lnTo>
                  <a:pt x="81018" y="141287"/>
                </a:lnTo>
                <a:cubicBezTo>
                  <a:pt x="83552" y="141287"/>
                  <a:pt x="85363" y="143192"/>
                  <a:pt x="85363" y="145859"/>
                </a:cubicBezTo>
                <a:cubicBezTo>
                  <a:pt x="85363" y="148526"/>
                  <a:pt x="83552" y="150431"/>
                  <a:pt x="81018" y="150431"/>
                </a:cubicBezTo>
                <a:lnTo>
                  <a:pt x="28157" y="150431"/>
                </a:lnTo>
                <a:cubicBezTo>
                  <a:pt x="25622" y="150431"/>
                  <a:pt x="23812" y="148526"/>
                  <a:pt x="23812" y="145859"/>
                </a:cubicBezTo>
                <a:cubicBezTo>
                  <a:pt x="23812" y="143192"/>
                  <a:pt x="25622" y="141287"/>
                  <a:pt x="28157" y="141287"/>
                </a:cubicBezTo>
                <a:close/>
                <a:moveTo>
                  <a:pt x="198785" y="130761"/>
                </a:moveTo>
                <a:cubicBezTo>
                  <a:pt x="205648" y="128587"/>
                  <a:pt x="211427" y="128949"/>
                  <a:pt x="216123" y="132211"/>
                </a:cubicBezTo>
                <a:cubicBezTo>
                  <a:pt x="222263" y="135473"/>
                  <a:pt x="226237" y="142721"/>
                  <a:pt x="228404" y="153231"/>
                </a:cubicBezTo>
                <a:cubicBezTo>
                  <a:pt x="228765" y="154319"/>
                  <a:pt x="229487" y="154681"/>
                  <a:pt x="229849" y="154681"/>
                </a:cubicBezTo>
                <a:cubicBezTo>
                  <a:pt x="230571" y="154681"/>
                  <a:pt x="230932" y="154681"/>
                  <a:pt x="231655" y="153956"/>
                </a:cubicBezTo>
                <a:cubicBezTo>
                  <a:pt x="238156" y="143808"/>
                  <a:pt x="245019" y="138010"/>
                  <a:pt x="252965" y="136922"/>
                </a:cubicBezTo>
                <a:cubicBezTo>
                  <a:pt x="259467" y="135835"/>
                  <a:pt x="265968" y="138010"/>
                  <a:pt x="272470" y="143446"/>
                </a:cubicBezTo>
                <a:cubicBezTo>
                  <a:pt x="274276" y="145258"/>
                  <a:pt x="274276" y="147795"/>
                  <a:pt x="272831" y="149607"/>
                </a:cubicBezTo>
                <a:cubicBezTo>
                  <a:pt x="271025" y="151782"/>
                  <a:pt x="268497" y="151782"/>
                  <a:pt x="266691" y="150332"/>
                </a:cubicBezTo>
                <a:cubicBezTo>
                  <a:pt x="261995" y="146708"/>
                  <a:pt x="258022" y="144896"/>
                  <a:pt x="254410" y="145621"/>
                </a:cubicBezTo>
                <a:cubicBezTo>
                  <a:pt x="247908" y="146708"/>
                  <a:pt x="242490" y="153231"/>
                  <a:pt x="239240" y="158668"/>
                </a:cubicBezTo>
                <a:cubicBezTo>
                  <a:pt x="236711" y="162292"/>
                  <a:pt x="232738" y="164104"/>
                  <a:pt x="228404" y="163379"/>
                </a:cubicBezTo>
                <a:cubicBezTo>
                  <a:pt x="223708" y="162654"/>
                  <a:pt x="220457" y="159030"/>
                  <a:pt x="219735" y="154681"/>
                </a:cubicBezTo>
                <a:cubicBezTo>
                  <a:pt x="218290" y="147070"/>
                  <a:pt x="215401" y="141996"/>
                  <a:pt x="211789" y="139459"/>
                </a:cubicBezTo>
                <a:cubicBezTo>
                  <a:pt x="208899" y="138010"/>
                  <a:pt x="206009" y="138010"/>
                  <a:pt x="201674" y="139459"/>
                </a:cubicBezTo>
                <a:cubicBezTo>
                  <a:pt x="195895" y="140909"/>
                  <a:pt x="192283" y="143808"/>
                  <a:pt x="190477" y="147433"/>
                </a:cubicBezTo>
                <a:cubicBezTo>
                  <a:pt x="188671" y="152869"/>
                  <a:pt x="190838" y="160117"/>
                  <a:pt x="193728" y="165191"/>
                </a:cubicBezTo>
                <a:cubicBezTo>
                  <a:pt x="195895" y="169178"/>
                  <a:pt x="195173" y="173889"/>
                  <a:pt x="192644" y="177151"/>
                </a:cubicBezTo>
                <a:cubicBezTo>
                  <a:pt x="189394" y="180413"/>
                  <a:pt x="185059" y="181863"/>
                  <a:pt x="180725" y="180051"/>
                </a:cubicBezTo>
                <a:cubicBezTo>
                  <a:pt x="172417" y="177151"/>
                  <a:pt x="165555" y="177151"/>
                  <a:pt x="161581" y="179326"/>
                </a:cubicBezTo>
                <a:cubicBezTo>
                  <a:pt x="159053" y="180776"/>
                  <a:pt x="157247" y="183675"/>
                  <a:pt x="156525" y="188024"/>
                </a:cubicBezTo>
                <a:cubicBezTo>
                  <a:pt x="155080" y="193461"/>
                  <a:pt x="155802" y="198172"/>
                  <a:pt x="157969" y="201071"/>
                </a:cubicBezTo>
                <a:cubicBezTo>
                  <a:pt x="161581" y="205421"/>
                  <a:pt x="169167" y="206508"/>
                  <a:pt x="174585" y="206870"/>
                </a:cubicBezTo>
                <a:cubicBezTo>
                  <a:pt x="179280" y="207233"/>
                  <a:pt x="183253" y="210132"/>
                  <a:pt x="184698" y="214119"/>
                </a:cubicBezTo>
                <a:cubicBezTo>
                  <a:pt x="186143" y="218468"/>
                  <a:pt x="185059" y="222817"/>
                  <a:pt x="181447" y="225716"/>
                </a:cubicBezTo>
                <a:cubicBezTo>
                  <a:pt x="176391" y="230065"/>
                  <a:pt x="173140" y="234052"/>
                  <a:pt x="172056" y="237676"/>
                </a:cubicBezTo>
                <a:cubicBezTo>
                  <a:pt x="171334" y="239488"/>
                  <a:pt x="169889" y="240938"/>
                  <a:pt x="167722" y="240938"/>
                </a:cubicBezTo>
                <a:cubicBezTo>
                  <a:pt x="167361" y="240938"/>
                  <a:pt x="166999" y="240938"/>
                  <a:pt x="166638" y="240575"/>
                </a:cubicBezTo>
                <a:cubicBezTo>
                  <a:pt x="164110" y="240213"/>
                  <a:pt x="163026" y="237314"/>
                  <a:pt x="163749" y="235139"/>
                </a:cubicBezTo>
                <a:cubicBezTo>
                  <a:pt x="165193" y="229703"/>
                  <a:pt x="169528" y="224629"/>
                  <a:pt x="175668" y="218830"/>
                </a:cubicBezTo>
                <a:cubicBezTo>
                  <a:pt x="176391" y="218468"/>
                  <a:pt x="176752" y="217743"/>
                  <a:pt x="176391" y="217018"/>
                </a:cubicBezTo>
                <a:cubicBezTo>
                  <a:pt x="176029" y="216656"/>
                  <a:pt x="175668" y="215931"/>
                  <a:pt x="174585" y="215931"/>
                </a:cubicBezTo>
                <a:cubicBezTo>
                  <a:pt x="163387" y="215206"/>
                  <a:pt x="155802" y="212307"/>
                  <a:pt x="151107" y="206508"/>
                </a:cubicBezTo>
                <a:cubicBezTo>
                  <a:pt x="147133" y="201434"/>
                  <a:pt x="146050" y="194548"/>
                  <a:pt x="147856" y="186212"/>
                </a:cubicBezTo>
                <a:cubicBezTo>
                  <a:pt x="148939" y="179326"/>
                  <a:pt x="152190" y="174614"/>
                  <a:pt x="157247" y="171715"/>
                </a:cubicBezTo>
                <a:cubicBezTo>
                  <a:pt x="163749" y="167728"/>
                  <a:pt x="172417" y="168091"/>
                  <a:pt x="183614" y="172077"/>
                </a:cubicBezTo>
                <a:cubicBezTo>
                  <a:pt x="185059" y="172440"/>
                  <a:pt x="185420" y="171715"/>
                  <a:pt x="185782" y="171352"/>
                </a:cubicBezTo>
                <a:cubicBezTo>
                  <a:pt x="186143" y="170990"/>
                  <a:pt x="186504" y="170265"/>
                  <a:pt x="185782" y="169178"/>
                </a:cubicBezTo>
                <a:cubicBezTo>
                  <a:pt x="180725" y="159393"/>
                  <a:pt x="179641" y="150694"/>
                  <a:pt x="182531" y="144171"/>
                </a:cubicBezTo>
                <a:cubicBezTo>
                  <a:pt x="185059" y="138010"/>
                  <a:pt x="190477" y="133298"/>
                  <a:pt x="198785" y="130761"/>
                </a:cubicBezTo>
                <a:close/>
                <a:moveTo>
                  <a:pt x="125948" y="114039"/>
                </a:moveTo>
                <a:lnTo>
                  <a:pt x="125948" y="246123"/>
                </a:lnTo>
                <a:lnTo>
                  <a:pt x="281490" y="246123"/>
                </a:lnTo>
                <a:lnTo>
                  <a:pt x="281490" y="114039"/>
                </a:lnTo>
                <a:lnTo>
                  <a:pt x="125948" y="114039"/>
                </a:lnTo>
                <a:close/>
                <a:moveTo>
                  <a:pt x="28141" y="104775"/>
                </a:moveTo>
                <a:lnTo>
                  <a:pt x="98496" y="104775"/>
                </a:lnTo>
                <a:cubicBezTo>
                  <a:pt x="101022" y="104775"/>
                  <a:pt x="102826" y="107061"/>
                  <a:pt x="102826" y="109728"/>
                </a:cubicBezTo>
                <a:cubicBezTo>
                  <a:pt x="102826" y="112014"/>
                  <a:pt x="101022" y="113919"/>
                  <a:pt x="98496" y="113919"/>
                </a:cubicBezTo>
                <a:lnTo>
                  <a:pt x="28141" y="113919"/>
                </a:lnTo>
                <a:cubicBezTo>
                  <a:pt x="25616" y="113919"/>
                  <a:pt x="23812" y="112014"/>
                  <a:pt x="23812" y="109728"/>
                </a:cubicBezTo>
                <a:cubicBezTo>
                  <a:pt x="23812" y="107061"/>
                  <a:pt x="25616" y="104775"/>
                  <a:pt x="28141" y="104775"/>
                </a:cubicBezTo>
                <a:close/>
                <a:moveTo>
                  <a:pt x="156701" y="69850"/>
                </a:moveTo>
                <a:lnTo>
                  <a:pt x="203302" y="69850"/>
                </a:lnTo>
                <a:cubicBezTo>
                  <a:pt x="205811" y="69850"/>
                  <a:pt x="207604" y="71755"/>
                  <a:pt x="207604" y="74422"/>
                </a:cubicBezTo>
                <a:cubicBezTo>
                  <a:pt x="207604" y="76708"/>
                  <a:pt x="205811" y="78994"/>
                  <a:pt x="203302" y="78994"/>
                </a:cubicBezTo>
                <a:lnTo>
                  <a:pt x="156701" y="78994"/>
                </a:lnTo>
                <a:cubicBezTo>
                  <a:pt x="154551" y="78994"/>
                  <a:pt x="152400" y="76708"/>
                  <a:pt x="152400" y="74422"/>
                </a:cubicBezTo>
                <a:cubicBezTo>
                  <a:pt x="152400" y="71755"/>
                  <a:pt x="154551" y="69850"/>
                  <a:pt x="156701" y="69850"/>
                </a:cubicBezTo>
                <a:close/>
                <a:moveTo>
                  <a:pt x="85263" y="69850"/>
                </a:moveTo>
                <a:lnTo>
                  <a:pt x="131865" y="69850"/>
                </a:lnTo>
                <a:cubicBezTo>
                  <a:pt x="134374" y="69850"/>
                  <a:pt x="136166" y="71755"/>
                  <a:pt x="136166" y="74422"/>
                </a:cubicBezTo>
                <a:cubicBezTo>
                  <a:pt x="136166" y="76708"/>
                  <a:pt x="134374" y="78994"/>
                  <a:pt x="131865" y="78994"/>
                </a:cubicBezTo>
                <a:lnTo>
                  <a:pt x="85263" y="78994"/>
                </a:lnTo>
                <a:cubicBezTo>
                  <a:pt x="83113" y="78994"/>
                  <a:pt x="80962" y="76708"/>
                  <a:pt x="80962" y="74422"/>
                </a:cubicBezTo>
                <a:cubicBezTo>
                  <a:pt x="80962" y="71755"/>
                  <a:pt x="83113" y="69850"/>
                  <a:pt x="85263" y="69850"/>
                </a:cubicBezTo>
                <a:close/>
                <a:moveTo>
                  <a:pt x="28184" y="69850"/>
                </a:moveTo>
                <a:lnTo>
                  <a:pt x="63525" y="69850"/>
                </a:lnTo>
                <a:cubicBezTo>
                  <a:pt x="66076" y="69850"/>
                  <a:pt x="67897" y="71755"/>
                  <a:pt x="67897" y="74422"/>
                </a:cubicBezTo>
                <a:cubicBezTo>
                  <a:pt x="67897" y="76708"/>
                  <a:pt x="66076" y="78994"/>
                  <a:pt x="63525" y="78994"/>
                </a:cubicBezTo>
                <a:lnTo>
                  <a:pt x="28184" y="78994"/>
                </a:lnTo>
                <a:cubicBezTo>
                  <a:pt x="25633" y="78994"/>
                  <a:pt x="23812" y="76708"/>
                  <a:pt x="23812" y="74422"/>
                </a:cubicBezTo>
                <a:cubicBezTo>
                  <a:pt x="23812" y="71755"/>
                  <a:pt x="25633" y="69850"/>
                  <a:pt x="28184" y="69850"/>
                </a:cubicBezTo>
                <a:close/>
                <a:moveTo>
                  <a:pt x="67124" y="8661"/>
                </a:moveTo>
                <a:lnTo>
                  <a:pt x="67124" y="22014"/>
                </a:lnTo>
                <a:cubicBezTo>
                  <a:pt x="67124" y="29231"/>
                  <a:pt x="73259" y="35006"/>
                  <a:pt x="80477" y="35006"/>
                </a:cubicBezTo>
                <a:lnTo>
                  <a:pt x="150849" y="35006"/>
                </a:lnTo>
                <a:cubicBezTo>
                  <a:pt x="158067" y="35006"/>
                  <a:pt x="164202" y="29231"/>
                  <a:pt x="164202" y="22014"/>
                </a:cubicBezTo>
                <a:lnTo>
                  <a:pt x="164202" y="8661"/>
                </a:lnTo>
                <a:lnTo>
                  <a:pt x="67124" y="8661"/>
                </a:lnTo>
                <a:close/>
                <a:moveTo>
                  <a:pt x="27788" y="8661"/>
                </a:moveTo>
                <a:cubicBezTo>
                  <a:pt x="17322" y="8661"/>
                  <a:pt x="8661" y="17322"/>
                  <a:pt x="8661" y="27788"/>
                </a:cubicBezTo>
                <a:lnTo>
                  <a:pt x="8661" y="262363"/>
                </a:lnTo>
                <a:cubicBezTo>
                  <a:pt x="8661" y="272829"/>
                  <a:pt x="17322" y="281490"/>
                  <a:pt x="27788" y="281490"/>
                </a:cubicBezTo>
                <a:lnTo>
                  <a:pt x="203539" y="281490"/>
                </a:lnTo>
                <a:cubicBezTo>
                  <a:pt x="214005" y="281490"/>
                  <a:pt x="222666" y="272829"/>
                  <a:pt x="222666" y="262363"/>
                </a:cubicBezTo>
                <a:lnTo>
                  <a:pt x="222666" y="254785"/>
                </a:lnTo>
                <a:lnTo>
                  <a:pt x="121618" y="254785"/>
                </a:lnTo>
                <a:cubicBezTo>
                  <a:pt x="119092" y="254785"/>
                  <a:pt x="116926" y="252980"/>
                  <a:pt x="116926" y="250454"/>
                </a:cubicBezTo>
                <a:lnTo>
                  <a:pt x="116926" y="110070"/>
                </a:lnTo>
                <a:cubicBezTo>
                  <a:pt x="116926" y="107543"/>
                  <a:pt x="119092" y="105378"/>
                  <a:pt x="121618" y="105378"/>
                </a:cubicBezTo>
                <a:lnTo>
                  <a:pt x="222666" y="105378"/>
                </a:lnTo>
                <a:lnTo>
                  <a:pt x="222666" y="27788"/>
                </a:lnTo>
                <a:cubicBezTo>
                  <a:pt x="222666" y="17322"/>
                  <a:pt x="214005" y="8661"/>
                  <a:pt x="203539" y="8661"/>
                </a:cubicBezTo>
                <a:lnTo>
                  <a:pt x="172863" y="8661"/>
                </a:lnTo>
                <a:lnTo>
                  <a:pt x="172863" y="22014"/>
                </a:lnTo>
                <a:cubicBezTo>
                  <a:pt x="172863" y="33923"/>
                  <a:pt x="163120" y="43667"/>
                  <a:pt x="150849" y="43667"/>
                </a:cubicBezTo>
                <a:lnTo>
                  <a:pt x="80477" y="43667"/>
                </a:lnTo>
                <a:cubicBezTo>
                  <a:pt x="68207" y="43667"/>
                  <a:pt x="58463" y="33923"/>
                  <a:pt x="58463" y="22014"/>
                </a:cubicBezTo>
                <a:lnTo>
                  <a:pt x="58463" y="8661"/>
                </a:lnTo>
                <a:lnTo>
                  <a:pt x="27788" y="8661"/>
                </a:lnTo>
                <a:close/>
                <a:moveTo>
                  <a:pt x="27788" y="0"/>
                </a:moveTo>
                <a:lnTo>
                  <a:pt x="203539" y="0"/>
                </a:lnTo>
                <a:cubicBezTo>
                  <a:pt x="219057" y="0"/>
                  <a:pt x="231327" y="12270"/>
                  <a:pt x="231327" y="27788"/>
                </a:cubicBezTo>
                <a:lnTo>
                  <a:pt x="231327" y="105378"/>
                </a:lnTo>
                <a:lnTo>
                  <a:pt x="285821" y="105378"/>
                </a:lnTo>
                <a:cubicBezTo>
                  <a:pt x="287986" y="105378"/>
                  <a:pt x="290151" y="107543"/>
                  <a:pt x="290151" y="110070"/>
                </a:cubicBezTo>
                <a:lnTo>
                  <a:pt x="290151" y="250454"/>
                </a:lnTo>
                <a:cubicBezTo>
                  <a:pt x="290151" y="252980"/>
                  <a:pt x="287986" y="254785"/>
                  <a:pt x="285821" y="254785"/>
                </a:cubicBezTo>
                <a:lnTo>
                  <a:pt x="231327" y="254785"/>
                </a:lnTo>
                <a:lnTo>
                  <a:pt x="231327" y="262363"/>
                </a:lnTo>
                <a:cubicBezTo>
                  <a:pt x="231327" y="277520"/>
                  <a:pt x="219057" y="290151"/>
                  <a:pt x="203539" y="290151"/>
                </a:cubicBezTo>
                <a:lnTo>
                  <a:pt x="27788" y="290151"/>
                </a:lnTo>
                <a:cubicBezTo>
                  <a:pt x="12270" y="290151"/>
                  <a:pt x="0" y="277520"/>
                  <a:pt x="0" y="262363"/>
                </a:cubicBezTo>
                <a:lnTo>
                  <a:pt x="0" y="27788"/>
                </a:lnTo>
                <a:cubicBezTo>
                  <a:pt x="0" y="12270"/>
                  <a:pt x="12270" y="0"/>
                  <a:pt x="277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5" name="Freeform 1025">
            <a:extLst>
              <a:ext uri="{FF2B5EF4-FFF2-40B4-BE49-F238E27FC236}">
                <a16:creationId xmlns:a16="http://schemas.microsoft.com/office/drawing/2014/main" id="{88CDD3F7-3A2E-3142-BDDE-518626FF13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07940" y="4582491"/>
            <a:ext cx="1266404" cy="1266404"/>
          </a:xfrm>
          <a:custGeom>
            <a:avLst/>
            <a:gdLst>
              <a:gd name="T0" fmla="*/ 2479687 w 288771"/>
              <a:gd name="T1" fmla="*/ 4236112 h 290202"/>
              <a:gd name="T2" fmla="*/ 3229034 w 288771"/>
              <a:gd name="T3" fmla="*/ 4236112 h 290202"/>
              <a:gd name="T4" fmla="*/ 2854346 w 288771"/>
              <a:gd name="T5" fmla="*/ 3720588 h 290202"/>
              <a:gd name="T6" fmla="*/ 2854346 w 288771"/>
              <a:gd name="T7" fmla="*/ 4751613 h 290202"/>
              <a:gd name="T8" fmla="*/ 2854346 w 288771"/>
              <a:gd name="T9" fmla="*/ 3720588 h 290202"/>
              <a:gd name="T10" fmla="*/ 4162414 w 288771"/>
              <a:gd name="T11" fmla="*/ 3138851 h 290202"/>
              <a:gd name="T12" fmla="*/ 4068831 w 288771"/>
              <a:gd name="T13" fmla="*/ 3794167 h 290202"/>
              <a:gd name="T14" fmla="*/ 4450161 w 288771"/>
              <a:gd name="T15" fmla="*/ 3179379 h 290202"/>
              <a:gd name="T16" fmla="*/ 4119228 w 288771"/>
              <a:gd name="T17" fmla="*/ 2983458 h 290202"/>
              <a:gd name="T18" fmla="*/ 4795527 w 288771"/>
              <a:gd name="T19" fmla="*/ 3348273 h 290202"/>
              <a:gd name="T20" fmla="*/ 4406951 w 288771"/>
              <a:gd name="T21" fmla="*/ 3990023 h 290202"/>
              <a:gd name="T22" fmla="*/ 3982530 w 288771"/>
              <a:gd name="T23" fmla="*/ 3936047 h 290202"/>
              <a:gd name="T24" fmla="*/ 3781039 w 288771"/>
              <a:gd name="T25" fmla="*/ 3226665 h 290202"/>
              <a:gd name="T26" fmla="*/ 4263091 w 288771"/>
              <a:gd name="T27" fmla="*/ 1590318 h 290202"/>
              <a:gd name="T28" fmla="*/ 3932162 w 288771"/>
              <a:gd name="T29" fmla="*/ 2130786 h 290202"/>
              <a:gd name="T30" fmla="*/ 4450161 w 288771"/>
              <a:gd name="T31" fmla="*/ 2259137 h 290202"/>
              <a:gd name="T32" fmla="*/ 4263091 w 288771"/>
              <a:gd name="T33" fmla="*/ 1590318 h 290202"/>
              <a:gd name="T34" fmla="*/ 1135847 w 288771"/>
              <a:gd name="T35" fmla="*/ 1769443 h 290202"/>
              <a:gd name="T36" fmla="*/ 1270191 w 288771"/>
              <a:gd name="T37" fmla="*/ 2258124 h 290202"/>
              <a:gd name="T38" fmla="*/ 1779589 w 288771"/>
              <a:gd name="T39" fmla="*/ 2129167 h 290202"/>
              <a:gd name="T40" fmla="*/ 1461295 w 288771"/>
              <a:gd name="T41" fmla="*/ 1586177 h 290202"/>
              <a:gd name="T42" fmla="*/ 4745157 w 288771"/>
              <a:gd name="T43" fmla="*/ 1691653 h 290202"/>
              <a:gd name="T44" fmla="*/ 4543688 w 288771"/>
              <a:gd name="T45" fmla="*/ 2400988 h 290202"/>
              <a:gd name="T46" fmla="*/ 4119228 w 288771"/>
              <a:gd name="T47" fmla="*/ 2455054 h 290202"/>
              <a:gd name="T48" fmla="*/ 3723523 w 288771"/>
              <a:gd name="T49" fmla="*/ 1813281 h 290202"/>
              <a:gd name="T50" fmla="*/ 4406951 w 288771"/>
              <a:gd name="T51" fmla="*/ 1441710 h 290202"/>
              <a:gd name="T52" fmla="*/ 1730113 w 288771"/>
              <a:gd name="T53" fmla="*/ 1491178 h 290202"/>
              <a:gd name="T54" fmla="*/ 1602711 w 288771"/>
              <a:gd name="T55" fmla="*/ 2454964 h 290202"/>
              <a:gd name="T56" fmla="*/ 1192382 w 288771"/>
              <a:gd name="T57" fmla="*/ 2400652 h 290202"/>
              <a:gd name="T58" fmla="*/ 1318901 w 288771"/>
              <a:gd name="T59" fmla="*/ 1439415 h 290202"/>
              <a:gd name="T60" fmla="*/ 2479687 w 288771"/>
              <a:gd name="T61" fmla="*/ 1178907 h 290202"/>
              <a:gd name="T62" fmla="*/ 3229034 w 288771"/>
              <a:gd name="T63" fmla="*/ 1178907 h 290202"/>
              <a:gd name="T64" fmla="*/ 2854346 w 288771"/>
              <a:gd name="T65" fmla="*/ 666714 h 290202"/>
              <a:gd name="T66" fmla="*/ 2854346 w 288771"/>
              <a:gd name="T67" fmla="*/ 1697789 h 290202"/>
              <a:gd name="T68" fmla="*/ 2854346 w 288771"/>
              <a:gd name="T69" fmla="*/ 666714 h 290202"/>
              <a:gd name="T70" fmla="*/ 326357 w 288771"/>
              <a:gd name="T71" fmla="*/ 1862106 h 290202"/>
              <a:gd name="T72" fmla="*/ 305041 w 288771"/>
              <a:gd name="T73" fmla="*/ 2920052 h 290202"/>
              <a:gd name="T74" fmla="*/ 1318108 w 288771"/>
              <a:gd name="T75" fmla="*/ 2879605 h 290202"/>
              <a:gd name="T76" fmla="*/ 2005184 w 288771"/>
              <a:gd name="T77" fmla="*/ 3182851 h 290202"/>
              <a:gd name="T78" fmla="*/ 1495155 w 288771"/>
              <a:gd name="T79" fmla="*/ 4422756 h 290202"/>
              <a:gd name="T80" fmla="*/ 1608548 w 288771"/>
              <a:gd name="T81" fmla="*/ 4961800 h 290202"/>
              <a:gd name="T82" fmla="*/ 5377170 w 288771"/>
              <a:gd name="T83" fmla="*/ 3540009 h 290202"/>
              <a:gd name="T84" fmla="*/ 3322828 w 288771"/>
              <a:gd name="T85" fmla="*/ 204427 h 290202"/>
              <a:gd name="T86" fmla="*/ 5306340 w 288771"/>
              <a:gd name="T87" fmla="*/ 1336489 h 290202"/>
              <a:gd name="T88" fmla="*/ 2841121 w 288771"/>
              <a:gd name="T89" fmla="*/ 5420042 h 290202"/>
              <a:gd name="T90" fmla="*/ 1523479 w 288771"/>
              <a:gd name="T91" fmla="*/ 5110055 h 290202"/>
              <a:gd name="T92" fmla="*/ 1360590 w 288771"/>
              <a:gd name="T93" fmla="*/ 4321665 h 290202"/>
              <a:gd name="T94" fmla="*/ 1856409 w 288771"/>
              <a:gd name="T95" fmla="*/ 3263697 h 290202"/>
              <a:gd name="T96" fmla="*/ 637991 w 288771"/>
              <a:gd name="T97" fmla="*/ 3155899 h 290202"/>
              <a:gd name="T98" fmla="*/ 477 w 288771"/>
              <a:gd name="T99" fmla="*/ 2637034 h 290202"/>
              <a:gd name="T100" fmla="*/ 3351188 w 288771"/>
              <a:gd name="T101" fmla="*/ 42717 h 29020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771" h="290202">
                <a:moveTo>
                  <a:pt x="144742" y="208171"/>
                </a:moveTo>
                <a:cubicBezTo>
                  <a:pt x="134346" y="208171"/>
                  <a:pt x="125743" y="216416"/>
                  <a:pt x="125743" y="226812"/>
                </a:cubicBezTo>
                <a:cubicBezTo>
                  <a:pt x="125743" y="237207"/>
                  <a:pt x="134346" y="245810"/>
                  <a:pt x="144742" y="245810"/>
                </a:cubicBezTo>
                <a:cubicBezTo>
                  <a:pt x="155138" y="245810"/>
                  <a:pt x="163741" y="237207"/>
                  <a:pt x="163741" y="226812"/>
                </a:cubicBezTo>
                <a:cubicBezTo>
                  <a:pt x="163741" y="216416"/>
                  <a:pt x="155138" y="208171"/>
                  <a:pt x="144742" y="208171"/>
                </a:cubicBezTo>
                <a:close/>
                <a:moveTo>
                  <a:pt x="144742" y="199209"/>
                </a:moveTo>
                <a:cubicBezTo>
                  <a:pt x="159798" y="199209"/>
                  <a:pt x="172344" y="211756"/>
                  <a:pt x="172344" y="226812"/>
                </a:cubicBezTo>
                <a:cubicBezTo>
                  <a:pt x="172344" y="242226"/>
                  <a:pt x="159798" y="254414"/>
                  <a:pt x="144742" y="254414"/>
                </a:cubicBezTo>
                <a:cubicBezTo>
                  <a:pt x="129328" y="254414"/>
                  <a:pt x="117140" y="242226"/>
                  <a:pt x="117140" y="226812"/>
                </a:cubicBezTo>
                <a:cubicBezTo>
                  <a:pt x="117140" y="211756"/>
                  <a:pt x="129328" y="199209"/>
                  <a:pt x="144742" y="199209"/>
                </a:cubicBezTo>
                <a:close/>
                <a:moveTo>
                  <a:pt x="216177" y="167700"/>
                </a:moveTo>
                <a:cubicBezTo>
                  <a:pt x="214353" y="167700"/>
                  <a:pt x="212893" y="167700"/>
                  <a:pt x="211069" y="168062"/>
                </a:cubicBezTo>
                <a:cubicBezTo>
                  <a:pt x="206326" y="169509"/>
                  <a:pt x="201948" y="172764"/>
                  <a:pt x="199395" y="177105"/>
                </a:cubicBezTo>
                <a:cubicBezTo>
                  <a:pt x="193922" y="186148"/>
                  <a:pt x="197206" y="198084"/>
                  <a:pt x="206326" y="203148"/>
                </a:cubicBezTo>
                <a:cubicBezTo>
                  <a:pt x="215812" y="208573"/>
                  <a:pt x="227487" y="205318"/>
                  <a:pt x="232959" y="196275"/>
                </a:cubicBezTo>
                <a:cubicBezTo>
                  <a:pt x="238067" y="187233"/>
                  <a:pt x="235148" y="175296"/>
                  <a:pt x="225662" y="170232"/>
                </a:cubicBezTo>
                <a:cubicBezTo>
                  <a:pt x="222744" y="168424"/>
                  <a:pt x="219460" y="167700"/>
                  <a:pt x="216177" y="167700"/>
                </a:cubicBezTo>
                <a:close/>
                <a:moveTo>
                  <a:pt x="208880" y="159743"/>
                </a:moveTo>
                <a:cubicBezTo>
                  <a:pt x="216177" y="157934"/>
                  <a:pt x="223473" y="158658"/>
                  <a:pt x="230405" y="162275"/>
                </a:cubicBezTo>
                <a:cubicBezTo>
                  <a:pt x="236607" y="166254"/>
                  <a:pt x="241350" y="172403"/>
                  <a:pt x="243174" y="179275"/>
                </a:cubicBezTo>
                <a:cubicBezTo>
                  <a:pt x="245363" y="186509"/>
                  <a:pt x="244269" y="194105"/>
                  <a:pt x="240621" y="200616"/>
                </a:cubicBezTo>
                <a:cubicBezTo>
                  <a:pt x="236607" y="207127"/>
                  <a:pt x="230770" y="211829"/>
                  <a:pt x="223473" y="213637"/>
                </a:cubicBezTo>
                <a:cubicBezTo>
                  <a:pt x="220920" y="214361"/>
                  <a:pt x="218366" y="214723"/>
                  <a:pt x="216177" y="214723"/>
                </a:cubicBezTo>
                <a:cubicBezTo>
                  <a:pt x="211069" y="214723"/>
                  <a:pt x="206326" y="213276"/>
                  <a:pt x="201948" y="210744"/>
                </a:cubicBezTo>
                <a:cubicBezTo>
                  <a:pt x="195381" y="207127"/>
                  <a:pt x="191003" y="200978"/>
                  <a:pt x="188814" y="193743"/>
                </a:cubicBezTo>
                <a:cubicBezTo>
                  <a:pt x="186990" y="186509"/>
                  <a:pt x="188085" y="179275"/>
                  <a:pt x="191733" y="172764"/>
                </a:cubicBezTo>
                <a:cubicBezTo>
                  <a:pt x="195381" y="166254"/>
                  <a:pt x="201584" y="161551"/>
                  <a:pt x="208880" y="159743"/>
                </a:cubicBezTo>
                <a:close/>
                <a:moveTo>
                  <a:pt x="216177" y="85150"/>
                </a:moveTo>
                <a:cubicBezTo>
                  <a:pt x="212893" y="85150"/>
                  <a:pt x="209610" y="86236"/>
                  <a:pt x="206326" y="87682"/>
                </a:cubicBezTo>
                <a:cubicBezTo>
                  <a:pt x="197206" y="93108"/>
                  <a:pt x="193922" y="104683"/>
                  <a:pt x="199395" y="114087"/>
                </a:cubicBezTo>
                <a:cubicBezTo>
                  <a:pt x="201948" y="118428"/>
                  <a:pt x="206326" y="121683"/>
                  <a:pt x="211069" y="122768"/>
                </a:cubicBezTo>
                <a:cubicBezTo>
                  <a:pt x="216177" y="124215"/>
                  <a:pt x="221284" y="123492"/>
                  <a:pt x="225662" y="120960"/>
                </a:cubicBezTo>
                <a:cubicBezTo>
                  <a:pt x="235148" y="115534"/>
                  <a:pt x="238067" y="103959"/>
                  <a:pt x="232959" y="94917"/>
                </a:cubicBezTo>
                <a:cubicBezTo>
                  <a:pt x="229311" y="88767"/>
                  <a:pt x="222744" y="85150"/>
                  <a:pt x="216177" y="85150"/>
                </a:cubicBezTo>
                <a:close/>
                <a:moveTo>
                  <a:pt x="74098" y="84928"/>
                </a:moveTo>
                <a:cubicBezTo>
                  <a:pt x="67641" y="84928"/>
                  <a:pt x="61183" y="88562"/>
                  <a:pt x="57596" y="94740"/>
                </a:cubicBezTo>
                <a:cubicBezTo>
                  <a:pt x="55084" y="99101"/>
                  <a:pt x="54367" y="104189"/>
                  <a:pt x="55802" y="109276"/>
                </a:cubicBezTo>
                <a:cubicBezTo>
                  <a:pt x="57237" y="114001"/>
                  <a:pt x="60466" y="118362"/>
                  <a:pt x="64412" y="120905"/>
                </a:cubicBezTo>
                <a:cubicBezTo>
                  <a:pt x="69076" y="123449"/>
                  <a:pt x="74098" y="124176"/>
                  <a:pt x="79121" y="122722"/>
                </a:cubicBezTo>
                <a:cubicBezTo>
                  <a:pt x="83785" y="121632"/>
                  <a:pt x="87731" y="118362"/>
                  <a:pt x="90242" y="114001"/>
                </a:cubicBezTo>
                <a:cubicBezTo>
                  <a:pt x="95624" y="104552"/>
                  <a:pt x="92754" y="92923"/>
                  <a:pt x="83426" y="87472"/>
                </a:cubicBezTo>
                <a:cubicBezTo>
                  <a:pt x="80556" y="86019"/>
                  <a:pt x="77327" y="84928"/>
                  <a:pt x="74098" y="84928"/>
                </a:cubicBezTo>
                <a:close/>
                <a:moveTo>
                  <a:pt x="223473" y="77193"/>
                </a:moveTo>
                <a:cubicBezTo>
                  <a:pt x="230770" y="79363"/>
                  <a:pt x="236607" y="84065"/>
                  <a:pt x="240621" y="90576"/>
                </a:cubicBezTo>
                <a:cubicBezTo>
                  <a:pt x="244269" y="97087"/>
                  <a:pt x="245363" y="104321"/>
                  <a:pt x="243174" y="111555"/>
                </a:cubicBezTo>
                <a:cubicBezTo>
                  <a:pt x="241350" y="118789"/>
                  <a:pt x="236607" y="124577"/>
                  <a:pt x="230405" y="128555"/>
                </a:cubicBezTo>
                <a:cubicBezTo>
                  <a:pt x="226027" y="131087"/>
                  <a:pt x="220920" y="132173"/>
                  <a:pt x="216177" y="132173"/>
                </a:cubicBezTo>
                <a:cubicBezTo>
                  <a:pt x="213623" y="132173"/>
                  <a:pt x="211069" y="131811"/>
                  <a:pt x="208880" y="131449"/>
                </a:cubicBezTo>
                <a:cubicBezTo>
                  <a:pt x="201584" y="129279"/>
                  <a:pt x="195381" y="124577"/>
                  <a:pt x="191733" y="118428"/>
                </a:cubicBezTo>
                <a:cubicBezTo>
                  <a:pt x="188085" y="111917"/>
                  <a:pt x="186990" y="104321"/>
                  <a:pt x="188814" y="97087"/>
                </a:cubicBezTo>
                <a:cubicBezTo>
                  <a:pt x="191003" y="89853"/>
                  <a:pt x="195381" y="84065"/>
                  <a:pt x="201948" y="80086"/>
                </a:cubicBezTo>
                <a:cubicBezTo>
                  <a:pt x="208515" y="76469"/>
                  <a:pt x="216177" y="75384"/>
                  <a:pt x="223473" y="77193"/>
                </a:cubicBezTo>
                <a:close/>
                <a:moveTo>
                  <a:pt x="66878" y="77070"/>
                </a:moveTo>
                <a:cubicBezTo>
                  <a:pt x="73740" y="75207"/>
                  <a:pt x="81274" y="76025"/>
                  <a:pt x="87731" y="79841"/>
                </a:cubicBezTo>
                <a:cubicBezTo>
                  <a:pt x="101005" y="87472"/>
                  <a:pt x="105669" y="104916"/>
                  <a:pt x="98135" y="118362"/>
                </a:cubicBezTo>
                <a:cubicBezTo>
                  <a:pt x="94548" y="124539"/>
                  <a:pt x="88449" y="129264"/>
                  <a:pt x="81274" y="131444"/>
                </a:cubicBezTo>
                <a:cubicBezTo>
                  <a:pt x="78762" y="131807"/>
                  <a:pt x="76610" y="132171"/>
                  <a:pt x="74098" y="132171"/>
                </a:cubicBezTo>
                <a:cubicBezTo>
                  <a:pt x="69076" y="132171"/>
                  <a:pt x="64412" y="131081"/>
                  <a:pt x="60466" y="128537"/>
                </a:cubicBezTo>
                <a:cubicBezTo>
                  <a:pt x="46833" y="120542"/>
                  <a:pt x="42528" y="103462"/>
                  <a:pt x="50062" y="90379"/>
                </a:cubicBezTo>
                <a:cubicBezTo>
                  <a:pt x="53829" y="83475"/>
                  <a:pt x="60017" y="78932"/>
                  <a:pt x="66878" y="77070"/>
                </a:cubicBezTo>
                <a:close/>
                <a:moveTo>
                  <a:pt x="144742" y="44245"/>
                </a:moveTo>
                <a:cubicBezTo>
                  <a:pt x="134346" y="44245"/>
                  <a:pt x="125743" y="52793"/>
                  <a:pt x="125743" y="63122"/>
                </a:cubicBezTo>
                <a:cubicBezTo>
                  <a:pt x="125743" y="73450"/>
                  <a:pt x="134346" y="81999"/>
                  <a:pt x="144742" y="81999"/>
                </a:cubicBezTo>
                <a:cubicBezTo>
                  <a:pt x="155138" y="81999"/>
                  <a:pt x="163741" y="73450"/>
                  <a:pt x="163741" y="63122"/>
                </a:cubicBezTo>
                <a:cubicBezTo>
                  <a:pt x="163741" y="52793"/>
                  <a:pt x="155138" y="44245"/>
                  <a:pt x="144742" y="44245"/>
                </a:cubicBezTo>
                <a:close/>
                <a:moveTo>
                  <a:pt x="144742" y="35697"/>
                </a:moveTo>
                <a:cubicBezTo>
                  <a:pt x="159798" y="35697"/>
                  <a:pt x="172344" y="48163"/>
                  <a:pt x="172344" y="63122"/>
                </a:cubicBezTo>
                <a:cubicBezTo>
                  <a:pt x="172344" y="78437"/>
                  <a:pt x="159798" y="90903"/>
                  <a:pt x="144742" y="90903"/>
                </a:cubicBezTo>
                <a:cubicBezTo>
                  <a:pt x="129328" y="90903"/>
                  <a:pt x="117140" y="78437"/>
                  <a:pt x="117140" y="63122"/>
                </a:cubicBezTo>
                <a:cubicBezTo>
                  <a:pt x="117140" y="48163"/>
                  <a:pt x="129328" y="35697"/>
                  <a:pt x="144742" y="35697"/>
                </a:cubicBezTo>
                <a:close/>
                <a:moveTo>
                  <a:pt x="168496" y="10946"/>
                </a:moveTo>
                <a:cubicBezTo>
                  <a:pt x="103478" y="-600"/>
                  <a:pt x="38101" y="37284"/>
                  <a:pt x="16548" y="99702"/>
                </a:cubicBezTo>
                <a:cubicBezTo>
                  <a:pt x="11878" y="113412"/>
                  <a:pt x="9364" y="127483"/>
                  <a:pt x="9004" y="141554"/>
                </a:cubicBezTo>
                <a:cubicBezTo>
                  <a:pt x="8645" y="146966"/>
                  <a:pt x="10800" y="152378"/>
                  <a:pt x="15470" y="156347"/>
                </a:cubicBezTo>
                <a:cubicBezTo>
                  <a:pt x="19422" y="159955"/>
                  <a:pt x="25528" y="161398"/>
                  <a:pt x="30916" y="160315"/>
                </a:cubicBezTo>
                <a:lnTo>
                  <a:pt x="66838" y="154182"/>
                </a:lnTo>
                <a:cubicBezTo>
                  <a:pt x="68634" y="153821"/>
                  <a:pt x="70789" y="153821"/>
                  <a:pt x="72585" y="153821"/>
                </a:cubicBezTo>
                <a:cubicBezTo>
                  <a:pt x="84440" y="153821"/>
                  <a:pt x="95216" y="159955"/>
                  <a:pt x="101682" y="170418"/>
                </a:cubicBezTo>
                <a:cubicBezTo>
                  <a:pt x="108507" y="182685"/>
                  <a:pt x="107429" y="197838"/>
                  <a:pt x="98808" y="208662"/>
                </a:cubicBezTo>
                <a:lnTo>
                  <a:pt x="75818" y="236804"/>
                </a:lnTo>
                <a:cubicBezTo>
                  <a:pt x="72226" y="241494"/>
                  <a:pt x="70789" y="247267"/>
                  <a:pt x="71867" y="253040"/>
                </a:cubicBezTo>
                <a:cubicBezTo>
                  <a:pt x="72945" y="258452"/>
                  <a:pt x="76537" y="263142"/>
                  <a:pt x="81566" y="265668"/>
                </a:cubicBezTo>
                <a:cubicBezTo>
                  <a:pt x="93779" y="272523"/>
                  <a:pt x="107429" y="277213"/>
                  <a:pt x="121439" y="279378"/>
                </a:cubicBezTo>
                <a:cubicBezTo>
                  <a:pt x="186098" y="290923"/>
                  <a:pt x="251116" y="252318"/>
                  <a:pt x="272669" y="189540"/>
                </a:cubicBezTo>
                <a:cubicBezTo>
                  <a:pt x="285601" y="151656"/>
                  <a:pt x="281290" y="110526"/>
                  <a:pt x="261174" y="76250"/>
                </a:cubicBezTo>
                <a:cubicBezTo>
                  <a:pt x="241417" y="41974"/>
                  <a:pt x="207292" y="18162"/>
                  <a:pt x="168496" y="10946"/>
                </a:cubicBezTo>
                <a:close/>
                <a:moveTo>
                  <a:pt x="169933" y="2287"/>
                </a:moveTo>
                <a:cubicBezTo>
                  <a:pt x="211602" y="9863"/>
                  <a:pt x="247524" y="35119"/>
                  <a:pt x="269077" y="71559"/>
                </a:cubicBezTo>
                <a:cubicBezTo>
                  <a:pt x="290270" y="108000"/>
                  <a:pt x="294581" y="152378"/>
                  <a:pt x="280931" y="192426"/>
                </a:cubicBezTo>
                <a:cubicBezTo>
                  <a:pt x="260815" y="251236"/>
                  <a:pt x="204777" y="290202"/>
                  <a:pt x="144069" y="290202"/>
                </a:cubicBezTo>
                <a:cubicBezTo>
                  <a:pt x="136167" y="290202"/>
                  <a:pt x="127905" y="289480"/>
                  <a:pt x="119643" y="288037"/>
                </a:cubicBezTo>
                <a:cubicBezTo>
                  <a:pt x="104915" y="285512"/>
                  <a:pt x="90546" y="280460"/>
                  <a:pt x="77255" y="273605"/>
                </a:cubicBezTo>
                <a:cubicBezTo>
                  <a:pt x="70071" y="269997"/>
                  <a:pt x="65042" y="263142"/>
                  <a:pt x="63246" y="254844"/>
                </a:cubicBezTo>
                <a:cubicBezTo>
                  <a:pt x="61450" y="246546"/>
                  <a:pt x="63605" y="237887"/>
                  <a:pt x="68993" y="231392"/>
                </a:cubicBezTo>
                <a:lnTo>
                  <a:pt x="91983" y="203250"/>
                </a:lnTo>
                <a:cubicBezTo>
                  <a:pt x="99886" y="193148"/>
                  <a:pt x="98090" y="181963"/>
                  <a:pt x="94138" y="174747"/>
                </a:cubicBezTo>
                <a:cubicBezTo>
                  <a:pt x="89828" y="167531"/>
                  <a:pt x="80847" y="160676"/>
                  <a:pt x="68275" y="163202"/>
                </a:cubicBezTo>
                <a:lnTo>
                  <a:pt x="32353" y="168975"/>
                </a:lnTo>
                <a:cubicBezTo>
                  <a:pt x="24091" y="170779"/>
                  <a:pt x="16189" y="168253"/>
                  <a:pt x="9364" y="162841"/>
                </a:cubicBezTo>
                <a:cubicBezTo>
                  <a:pt x="3257" y="157429"/>
                  <a:pt x="-335" y="149492"/>
                  <a:pt x="24" y="141193"/>
                </a:cubicBezTo>
                <a:cubicBezTo>
                  <a:pt x="383" y="126040"/>
                  <a:pt x="2898" y="111247"/>
                  <a:pt x="8286" y="96815"/>
                </a:cubicBezTo>
                <a:cubicBezTo>
                  <a:pt x="31276" y="30429"/>
                  <a:pt x="100604" y="-10341"/>
                  <a:pt x="169933" y="22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6" name="Freeform 906">
            <a:extLst>
              <a:ext uri="{FF2B5EF4-FFF2-40B4-BE49-F238E27FC236}">
                <a16:creationId xmlns:a16="http://schemas.microsoft.com/office/drawing/2014/main" id="{7A42B8A6-1199-C045-9D79-FE69E40B8B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7742" y="5127768"/>
            <a:ext cx="1274078" cy="1170464"/>
          </a:xfrm>
          <a:custGeom>
            <a:avLst/>
            <a:gdLst>
              <a:gd name="T0" fmla="*/ 2147483646 w 805"/>
              <a:gd name="T1" fmla="*/ 2147483646 h 740"/>
              <a:gd name="T2" fmla="*/ 2147483646 w 805"/>
              <a:gd name="T3" fmla="*/ 2147483646 h 740"/>
              <a:gd name="T4" fmla="*/ 2147483646 w 805"/>
              <a:gd name="T5" fmla="*/ 2147483646 h 740"/>
              <a:gd name="T6" fmla="*/ 2147483646 w 805"/>
              <a:gd name="T7" fmla="*/ 2147483646 h 740"/>
              <a:gd name="T8" fmla="*/ 2147483646 w 805"/>
              <a:gd name="T9" fmla="*/ 2147483646 h 740"/>
              <a:gd name="T10" fmla="*/ 2147483646 w 805"/>
              <a:gd name="T11" fmla="*/ 2147483646 h 740"/>
              <a:gd name="T12" fmla="*/ 2147483646 w 805"/>
              <a:gd name="T13" fmla="*/ 2147483646 h 740"/>
              <a:gd name="T14" fmla="*/ 2147483646 w 805"/>
              <a:gd name="T15" fmla="*/ 2147483646 h 740"/>
              <a:gd name="T16" fmla="*/ 2147483646 w 805"/>
              <a:gd name="T17" fmla="*/ 2147483646 h 740"/>
              <a:gd name="T18" fmla="*/ 2147483646 w 805"/>
              <a:gd name="T19" fmla="*/ 2147483646 h 740"/>
              <a:gd name="T20" fmla="*/ 2147483646 w 805"/>
              <a:gd name="T21" fmla="*/ 2147483646 h 740"/>
              <a:gd name="T22" fmla="*/ 2147483646 w 805"/>
              <a:gd name="T23" fmla="*/ 2147483646 h 740"/>
              <a:gd name="T24" fmla="*/ 2147483646 w 805"/>
              <a:gd name="T25" fmla="*/ 2147483646 h 740"/>
              <a:gd name="T26" fmla="*/ 2147483646 w 805"/>
              <a:gd name="T27" fmla="*/ 2147483646 h 740"/>
              <a:gd name="T28" fmla="*/ 2147483646 w 805"/>
              <a:gd name="T29" fmla="*/ 2147483646 h 740"/>
              <a:gd name="T30" fmla="*/ 2147483646 w 805"/>
              <a:gd name="T31" fmla="*/ 2147483646 h 740"/>
              <a:gd name="T32" fmla="*/ 2147483646 w 805"/>
              <a:gd name="T33" fmla="*/ 2147483646 h 740"/>
              <a:gd name="T34" fmla="*/ 2147483646 w 805"/>
              <a:gd name="T35" fmla="*/ 2147483646 h 740"/>
              <a:gd name="T36" fmla="*/ 2147483646 w 805"/>
              <a:gd name="T37" fmla="*/ 2147483646 h 740"/>
              <a:gd name="T38" fmla="*/ 2147483646 w 805"/>
              <a:gd name="T39" fmla="*/ 2147483646 h 740"/>
              <a:gd name="T40" fmla="*/ 2147483646 w 805"/>
              <a:gd name="T41" fmla="*/ 2147483646 h 740"/>
              <a:gd name="T42" fmla="*/ 2147483646 w 805"/>
              <a:gd name="T43" fmla="*/ 2147483646 h 740"/>
              <a:gd name="T44" fmla="*/ 2147483646 w 805"/>
              <a:gd name="T45" fmla="*/ 2147483646 h 740"/>
              <a:gd name="T46" fmla="*/ 2147483646 w 805"/>
              <a:gd name="T47" fmla="*/ 2147483646 h 740"/>
              <a:gd name="T48" fmla="*/ 2147483646 w 805"/>
              <a:gd name="T49" fmla="*/ 2147483646 h 740"/>
              <a:gd name="T50" fmla="*/ 2147483646 w 805"/>
              <a:gd name="T51" fmla="*/ 2147483646 h 740"/>
              <a:gd name="T52" fmla="*/ 2147483646 w 805"/>
              <a:gd name="T53" fmla="*/ 2147483646 h 740"/>
              <a:gd name="T54" fmla="*/ 2147483646 w 805"/>
              <a:gd name="T55" fmla="*/ 2147483646 h 740"/>
              <a:gd name="T56" fmla="*/ 2147483646 w 805"/>
              <a:gd name="T57" fmla="*/ 2147483646 h 740"/>
              <a:gd name="T58" fmla="*/ 2147483646 w 805"/>
              <a:gd name="T59" fmla="*/ 2147483646 h 740"/>
              <a:gd name="T60" fmla="*/ 2147483646 w 805"/>
              <a:gd name="T61" fmla="*/ 2147483646 h 740"/>
              <a:gd name="T62" fmla="*/ 2147483646 w 805"/>
              <a:gd name="T63" fmla="*/ 2147483646 h 740"/>
              <a:gd name="T64" fmla="*/ 2147483646 w 805"/>
              <a:gd name="T65" fmla="*/ 2147483646 h 740"/>
              <a:gd name="T66" fmla="*/ 2147483646 w 805"/>
              <a:gd name="T67" fmla="*/ 0 h 740"/>
              <a:gd name="T68" fmla="*/ 2147483646 w 805"/>
              <a:gd name="T69" fmla="*/ 0 h 740"/>
              <a:gd name="T70" fmla="*/ 2147483646 w 805"/>
              <a:gd name="T71" fmla="*/ 0 h 740"/>
              <a:gd name="T72" fmla="*/ 2147483646 w 805"/>
              <a:gd name="T73" fmla="*/ 2147483646 h 740"/>
              <a:gd name="T74" fmla="*/ 2147483646 w 805"/>
              <a:gd name="T75" fmla="*/ 2147483646 h 740"/>
              <a:gd name="T76" fmla="*/ 2147483646 w 805"/>
              <a:gd name="T77" fmla="*/ 2147483646 h 740"/>
              <a:gd name="T78" fmla="*/ 2147483646 w 805"/>
              <a:gd name="T79" fmla="*/ 2147483646 h 740"/>
              <a:gd name="T80" fmla="*/ 0 w 805"/>
              <a:gd name="T81" fmla="*/ 2147483646 h 740"/>
              <a:gd name="T82" fmla="*/ 0 w 805"/>
              <a:gd name="T83" fmla="*/ 2147483646 h 740"/>
              <a:gd name="T84" fmla="*/ 2147483646 w 805"/>
              <a:gd name="T85" fmla="*/ 2147483646 h 740"/>
              <a:gd name="T86" fmla="*/ 2147483646 w 805"/>
              <a:gd name="T87" fmla="*/ 2147483646 h 740"/>
              <a:gd name="T88" fmla="*/ 2147483646 w 805"/>
              <a:gd name="T89" fmla="*/ 2147483646 h 740"/>
              <a:gd name="T90" fmla="*/ 2147483646 w 805"/>
              <a:gd name="T91" fmla="*/ 2147483646 h 740"/>
              <a:gd name="T92" fmla="*/ 2147483646 w 805"/>
              <a:gd name="T93" fmla="*/ 2147483646 h 740"/>
              <a:gd name="T94" fmla="*/ 2147483646 w 805"/>
              <a:gd name="T95" fmla="*/ 2147483646 h 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05" h="740">
                <a:moveTo>
                  <a:pt x="109" y="715"/>
                </a:moveTo>
                <a:lnTo>
                  <a:pt x="158" y="564"/>
                </a:lnTo>
                <a:lnTo>
                  <a:pt x="646" y="564"/>
                </a:lnTo>
                <a:lnTo>
                  <a:pt x="693" y="715"/>
                </a:lnTo>
                <a:lnTo>
                  <a:pt x="109" y="715"/>
                </a:lnTo>
                <a:close/>
                <a:moveTo>
                  <a:pt x="318" y="61"/>
                </a:moveTo>
                <a:lnTo>
                  <a:pt x="318" y="61"/>
                </a:lnTo>
                <a:cubicBezTo>
                  <a:pt x="324" y="39"/>
                  <a:pt x="345" y="25"/>
                  <a:pt x="368" y="25"/>
                </a:cubicBezTo>
                <a:lnTo>
                  <a:pt x="435" y="25"/>
                </a:lnTo>
                <a:cubicBezTo>
                  <a:pt x="458" y="25"/>
                  <a:pt x="478" y="39"/>
                  <a:pt x="485" y="61"/>
                </a:cubicBezTo>
                <a:lnTo>
                  <a:pt x="522" y="176"/>
                </a:lnTo>
                <a:lnTo>
                  <a:pt x="281" y="176"/>
                </a:lnTo>
                <a:lnTo>
                  <a:pt x="318" y="61"/>
                </a:lnTo>
                <a:close/>
                <a:moveTo>
                  <a:pt x="273" y="200"/>
                </a:moveTo>
                <a:lnTo>
                  <a:pt x="530" y="200"/>
                </a:lnTo>
                <a:lnTo>
                  <a:pt x="552" y="270"/>
                </a:lnTo>
                <a:lnTo>
                  <a:pt x="251" y="270"/>
                </a:lnTo>
                <a:lnTo>
                  <a:pt x="273" y="200"/>
                </a:lnTo>
                <a:close/>
                <a:moveTo>
                  <a:pt x="243" y="294"/>
                </a:moveTo>
                <a:lnTo>
                  <a:pt x="559" y="294"/>
                </a:lnTo>
                <a:lnTo>
                  <a:pt x="607" y="445"/>
                </a:lnTo>
                <a:lnTo>
                  <a:pt x="195" y="445"/>
                </a:lnTo>
                <a:lnTo>
                  <a:pt x="243" y="294"/>
                </a:lnTo>
                <a:close/>
                <a:moveTo>
                  <a:pt x="188" y="470"/>
                </a:moveTo>
                <a:lnTo>
                  <a:pt x="616" y="470"/>
                </a:lnTo>
                <a:lnTo>
                  <a:pt x="637" y="540"/>
                </a:lnTo>
                <a:lnTo>
                  <a:pt x="165" y="540"/>
                </a:lnTo>
                <a:lnTo>
                  <a:pt x="188" y="470"/>
                </a:lnTo>
                <a:close/>
                <a:moveTo>
                  <a:pt x="791" y="715"/>
                </a:moveTo>
                <a:lnTo>
                  <a:pt x="719" y="715"/>
                </a:lnTo>
                <a:lnTo>
                  <a:pt x="509" y="54"/>
                </a:lnTo>
                <a:cubicBezTo>
                  <a:pt x="498" y="22"/>
                  <a:pt x="469" y="0"/>
                  <a:pt x="435" y="0"/>
                </a:cubicBezTo>
                <a:lnTo>
                  <a:pt x="368" y="0"/>
                </a:lnTo>
                <a:cubicBezTo>
                  <a:pt x="334" y="0"/>
                  <a:pt x="304" y="22"/>
                  <a:pt x="294" y="54"/>
                </a:cubicBezTo>
                <a:lnTo>
                  <a:pt x="84" y="715"/>
                </a:lnTo>
                <a:lnTo>
                  <a:pt x="11" y="715"/>
                </a:lnTo>
                <a:cubicBezTo>
                  <a:pt x="5" y="715"/>
                  <a:pt x="0" y="721"/>
                  <a:pt x="0" y="727"/>
                </a:cubicBezTo>
                <a:cubicBezTo>
                  <a:pt x="0" y="734"/>
                  <a:pt x="5" y="739"/>
                  <a:pt x="11" y="739"/>
                </a:cubicBezTo>
                <a:lnTo>
                  <a:pt x="791" y="739"/>
                </a:lnTo>
                <a:cubicBezTo>
                  <a:pt x="798" y="739"/>
                  <a:pt x="804" y="734"/>
                  <a:pt x="804" y="727"/>
                </a:cubicBezTo>
                <a:cubicBezTo>
                  <a:pt x="804" y="721"/>
                  <a:pt x="798" y="715"/>
                  <a:pt x="791" y="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45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C1BADC-299F-B146-9D68-74A9DDE89F08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37574-62A9-6442-9F39-CCA2543FF594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9F8C159D-A042-124E-8E05-A554A30D5D44}"/>
              </a:ext>
            </a:extLst>
          </p:cNvPr>
          <p:cNvSpPr>
            <a:spLocks/>
          </p:cNvSpPr>
          <p:nvPr/>
        </p:nvSpPr>
        <p:spPr bwMode="auto">
          <a:xfrm>
            <a:off x="18183654" y="3023876"/>
            <a:ext cx="3918566" cy="3432582"/>
          </a:xfrm>
          <a:custGeom>
            <a:avLst/>
            <a:gdLst>
              <a:gd name="T0" fmla="*/ 1879601 w 21600"/>
              <a:gd name="T1" fmla="*/ 1646436 h 21600"/>
              <a:gd name="T2" fmla="*/ 1879601 w 21600"/>
              <a:gd name="T3" fmla="*/ 1646436 h 21600"/>
              <a:gd name="T4" fmla="*/ 1879601 w 21600"/>
              <a:gd name="T5" fmla="*/ 1646436 h 21600"/>
              <a:gd name="T6" fmla="*/ 1879601 w 21600"/>
              <a:gd name="T7" fmla="*/ 164643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03" y="0"/>
                </a:moveTo>
                <a:lnTo>
                  <a:pt x="3979" y="7443"/>
                </a:lnTo>
                <a:lnTo>
                  <a:pt x="0" y="15084"/>
                </a:lnTo>
                <a:cubicBezTo>
                  <a:pt x="3156" y="15274"/>
                  <a:pt x="6264" y="16731"/>
                  <a:pt x="8675" y="19483"/>
                </a:cubicBezTo>
                <a:cubicBezTo>
                  <a:pt x="9242" y="20132"/>
                  <a:pt x="9736" y="20829"/>
                  <a:pt x="10180" y="21556"/>
                </a:cubicBezTo>
                <a:lnTo>
                  <a:pt x="17913" y="21600"/>
                </a:lnTo>
                <a:lnTo>
                  <a:pt x="21600" y="13933"/>
                </a:lnTo>
                <a:cubicBezTo>
                  <a:pt x="20586" y="12125"/>
                  <a:pt x="19393" y="10409"/>
                  <a:pt x="18008" y="8828"/>
                </a:cubicBezTo>
                <a:cubicBezTo>
                  <a:pt x="13046" y="3163"/>
                  <a:pt x="6604" y="225"/>
                  <a:pt x="1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06C9DA7C-214D-D046-AC09-2AC2F02EF69A}"/>
              </a:ext>
            </a:extLst>
          </p:cNvPr>
          <p:cNvSpPr>
            <a:spLocks/>
          </p:cNvSpPr>
          <p:nvPr/>
        </p:nvSpPr>
        <p:spPr bwMode="auto">
          <a:xfrm>
            <a:off x="13985427" y="3025530"/>
            <a:ext cx="4558146" cy="3517807"/>
          </a:xfrm>
          <a:custGeom>
            <a:avLst/>
            <a:gdLst>
              <a:gd name="T0" fmla="*/ 2186385 w 21600"/>
              <a:gd name="T1" fmla="*/ 1687315 h 21600"/>
              <a:gd name="T2" fmla="*/ 2186385 w 21600"/>
              <a:gd name="T3" fmla="*/ 1687315 h 21600"/>
              <a:gd name="T4" fmla="*/ 2186385 w 21600"/>
              <a:gd name="T5" fmla="*/ 1687315 h 21600"/>
              <a:gd name="T6" fmla="*/ 2186385 w 21600"/>
              <a:gd name="T7" fmla="*/ 168731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8271" y="0"/>
                </a:moveTo>
                <a:cubicBezTo>
                  <a:pt x="12793" y="316"/>
                  <a:pt x="7386" y="3184"/>
                  <a:pt x="3203" y="8604"/>
                </a:cubicBezTo>
                <a:cubicBezTo>
                  <a:pt x="1960" y="10215"/>
                  <a:pt x="895" y="11970"/>
                  <a:pt x="0" y="13822"/>
                </a:cubicBezTo>
                <a:lnTo>
                  <a:pt x="6413" y="13850"/>
                </a:lnTo>
                <a:lnTo>
                  <a:pt x="9636" y="21600"/>
                </a:lnTo>
                <a:cubicBezTo>
                  <a:pt x="10083" y="20678"/>
                  <a:pt x="10606" y="19804"/>
                  <a:pt x="11225" y="19001"/>
                </a:cubicBezTo>
                <a:cubicBezTo>
                  <a:pt x="13164" y="16489"/>
                  <a:pt x="15627" y="15072"/>
                  <a:pt x="18157" y="14746"/>
                </a:cubicBezTo>
                <a:lnTo>
                  <a:pt x="21600" y="7252"/>
                </a:lnTo>
                <a:lnTo>
                  <a:pt x="1827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0136CC09-87B0-2843-8B92-CA0295CE4D04}"/>
              </a:ext>
            </a:extLst>
          </p:cNvPr>
          <p:cNvSpPr/>
          <p:nvPr/>
        </p:nvSpPr>
        <p:spPr bwMode="auto">
          <a:xfrm>
            <a:off x="20215751" y="5551035"/>
            <a:ext cx="2641074" cy="4514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600" extrusionOk="0">
                <a:moveTo>
                  <a:pt x="16907" y="0"/>
                </a:moveTo>
                <a:lnTo>
                  <a:pt x="11447" y="5826"/>
                </a:lnTo>
                <a:lnTo>
                  <a:pt x="0" y="5795"/>
                </a:lnTo>
                <a:cubicBezTo>
                  <a:pt x="2637" y="8942"/>
                  <a:pt x="2668" y="12639"/>
                  <a:pt x="105" y="15801"/>
                </a:cubicBezTo>
                <a:lnTo>
                  <a:pt x="5730" y="21600"/>
                </a:lnTo>
                <a:lnTo>
                  <a:pt x="17146" y="21467"/>
                </a:lnTo>
                <a:cubicBezTo>
                  <a:pt x="20129" y="18110"/>
                  <a:pt x="21600" y="14414"/>
                  <a:pt x="21560" y="10721"/>
                </a:cubicBezTo>
                <a:cubicBezTo>
                  <a:pt x="21519" y="7028"/>
                  <a:pt x="19968" y="3339"/>
                  <a:pt x="16907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12B0CAC7-74D5-7543-BA35-2560321D92EC}"/>
              </a:ext>
            </a:extLst>
          </p:cNvPr>
          <p:cNvSpPr>
            <a:spLocks/>
          </p:cNvSpPr>
          <p:nvPr/>
        </p:nvSpPr>
        <p:spPr bwMode="auto">
          <a:xfrm>
            <a:off x="13255625" y="5587245"/>
            <a:ext cx="2668815" cy="4499136"/>
          </a:xfrm>
          <a:custGeom>
            <a:avLst/>
            <a:gdLst>
              <a:gd name="T0" fmla="*/ 1280138 w 21576"/>
              <a:gd name="T1" fmla="*/ 2158009 h 21600"/>
              <a:gd name="T2" fmla="*/ 1280138 w 21576"/>
              <a:gd name="T3" fmla="*/ 2158009 h 21600"/>
              <a:gd name="T4" fmla="*/ 1280138 w 21576"/>
              <a:gd name="T5" fmla="*/ 2158009 h 21600"/>
              <a:gd name="T6" fmla="*/ 1280138 w 21576"/>
              <a:gd name="T7" fmla="*/ 2158009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6" h="21600" extrusionOk="0">
                <a:moveTo>
                  <a:pt x="4445" y="0"/>
                </a:moveTo>
                <a:cubicBezTo>
                  <a:pt x="1458" y="3372"/>
                  <a:pt x="-24" y="7090"/>
                  <a:pt x="0" y="10807"/>
                </a:cubicBezTo>
                <a:cubicBezTo>
                  <a:pt x="24" y="14524"/>
                  <a:pt x="1554" y="18238"/>
                  <a:pt x="4585" y="21600"/>
                </a:cubicBezTo>
                <a:lnTo>
                  <a:pt x="9967" y="15967"/>
                </a:lnTo>
                <a:lnTo>
                  <a:pt x="21576" y="16094"/>
                </a:lnTo>
                <a:cubicBezTo>
                  <a:pt x="18852" y="13014"/>
                  <a:pt x="18647" y="9361"/>
                  <a:pt x="20930" y="6187"/>
                </a:cubicBezTo>
                <a:lnTo>
                  <a:pt x="15332" y="20"/>
                </a:lnTo>
                <a:lnTo>
                  <a:pt x="444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93AB5E15-3174-4544-BBE4-E1FD2974E181}"/>
              </a:ext>
            </a:extLst>
          </p:cNvPr>
          <p:cNvSpPr/>
          <p:nvPr/>
        </p:nvSpPr>
        <p:spPr bwMode="auto">
          <a:xfrm>
            <a:off x="17558128" y="9168445"/>
            <a:ext cx="4577200" cy="3450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57" y="0"/>
                </a:moveTo>
                <a:cubicBezTo>
                  <a:pt x="11358" y="781"/>
                  <a:pt x="10904" y="1526"/>
                  <a:pt x="10382" y="2218"/>
                </a:cubicBezTo>
                <a:cubicBezTo>
                  <a:pt x="8443" y="4791"/>
                  <a:pt x="5979" y="6242"/>
                  <a:pt x="3448" y="6565"/>
                </a:cubicBezTo>
                <a:lnTo>
                  <a:pt x="0" y="14258"/>
                </a:lnTo>
                <a:lnTo>
                  <a:pt x="3292" y="21600"/>
                </a:lnTo>
                <a:cubicBezTo>
                  <a:pt x="8773" y="21300"/>
                  <a:pt x="14188" y="18376"/>
                  <a:pt x="18373" y="12822"/>
                </a:cubicBezTo>
                <a:cubicBezTo>
                  <a:pt x="19629" y="11155"/>
                  <a:pt x="20700" y="9335"/>
                  <a:pt x="21600" y="7415"/>
                </a:cubicBezTo>
                <a:lnTo>
                  <a:pt x="15009" y="7586"/>
                </a:lnTo>
                <a:lnTo>
                  <a:pt x="11757" y="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ECDE4191-55C5-CC49-BA87-39CFC69686DF}"/>
              </a:ext>
            </a:extLst>
          </p:cNvPr>
          <p:cNvSpPr/>
          <p:nvPr/>
        </p:nvSpPr>
        <p:spPr bwMode="auto">
          <a:xfrm>
            <a:off x="14005255" y="9228018"/>
            <a:ext cx="3918586" cy="3390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58" y="0"/>
                </a:moveTo>
                <a:lnTo>
                  <a:pt x="0" y="7445"/>
                </a:lnTo>
                <a:cubicBezTo>
                  <a:pt x="1020" y="9295"/>
                  <a:pt x="2224" y="11051"/>
                  <a:pt x="3621" y="12666"/>
                </a:cubicBezTo>
                <a:cubicBezTo>
                  <a:pt x="8560" y="18373"/>
                  <a:pt x="14964" y="21347"/>
                  <a:pt x="21434" y="21600"/>
                </a:cubicBezTo>
                <a:lnTo>
                  <a:pt x="17586" y="14126"/>
                </a:lnTo>
                <a:lnTo>
                  <a:pt x="21600" y="6330"/>
                </a:lnTo>
                <a:cubicBezTo>
                  <a:pt x="18454" y="6130"/>
                  <a:pt x="15356" y="4657"/>
                  <a:pt x="12953" y="1879"/>
                </a:cubicBezTo>
                <a:cubicBezTo>
                  <a:pt x="12487" y="1341"/>
                  <a:pt x="12080" y="764"/>
                  <a:pt x="11698" y="171"/>
                </a:cubicBezTo>
                <a:lnTo>
                  <a:pt x="3658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12" name="Freeform 814">
            <a:extLst>
              <a:ext uri="{FF2B5EF4-FFF2-40B4-BE49-F238E27FC236}">
                <a16:creationId xmlns:a16="http://schemas.microsoft.com/office/drawing/2014/main" id="{A545469D-AD5F-6349-A588-4A1AAC56B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5286" y="3848545"/>
            <a:ext cx="1199267" cy="1205547"/>
          </a:xfrm>
          <a:custGeom>
            <a:avLst/>
            <a:gdLst/>
            <a:ahLst/>
            <a:cxnLst/>
            <a:rect l="0" t="0" r="r" b="b"/>
            <a:pathLst>
              <a:path w="302852" h="304441">
                <a:moveTo>
                  <a:pt x="217311" y="241300"/>
                </a:moveTo>
                <a:cubicBezTo>
                  <a:pt x="219781" y="241300"/>
                  <a:pt x="221897" y="243417"/>
                  <a:pt x="221897" y="245886"/>
                </a:cubicBezTo>
                <a:cubicBezTo>
                  <a:pt x="221897" y="248356"/>
                  <a:pt x="219781" y="250472"/>
                  <a:pt x="217311" y="250472"/>
                </a:cubicBezTo>
                <a:cubicBezTo>
                  <a:pt x="214842" y="250472"/>
                  <a:pt x="212725" y="248356"/>
                  <a:pt x="212725" y="245886"/>
                </a:cubicBezTo>
                <a:cubicBezTo>
                  <a:pt x="212725" y="243417"/>
                  <a:pt x="214842" y="241300"/>
                  <a:pt x="217311" y="241300"/>
                </a:cubicBezTo>
                <a:close/>
                <a:moveTo>
                  <a:pt x="67796" y="236537"/>
                </a:moveTo>
                <a:lnTo>
                  <a:pt x="131513" y="236537"/>
                </a:lnTo>
                <a:cubicBezTo>
                  <a:pt x="134019" y="236537"/>
                  <a:pt x="136167" y="238654"/>
                  <a:pt x="136167" y="241123"/>
                </a:cubicBezTo>
                <a:cubicBezTo>
                  <a:pt x="136167" y="243593"/>
                  <a:pt x="134019" y="245709"/>
                  <a:pt x="131513" y="245709"/>
                </a:cubicBezTo>
                <a:lnTo>
                  <a:pt x="67796" y="245709"/>
                </a:lnTo>
                <a:cubicBezTo>
                  <a:pt x="65290" y="245709"/>
                  <a:pt x="63500" y="243593"/>
                  <a:pt x="63500" y="241123"/>
                </a:cubicBezTo>
                <a:cubicBezTo>
                  <a:pt x="63500" y="238654"/>
                  <a:pt x="65290" y="236537"/>
                  <a:pt x="67796" y="236537"/>
                </a:cubicBezTo>
                <a:close/>
                <a:moveTo>
                  <a:pt x="39813" y="236537"/>
                </a:moveTo>
                <a:lnTo>
                  <a:pt x="43948" y="236537"/>
                </a:lnTo>
                <a:cubicBezTo>
                  <a:pt x="46580" y="236537"/>
                  <a:pt x="48836" y="238654"/>
                  <a:pt x="48836" y="241123"/>
                </a:cubicBezTo>
                <a:cubicBezTo>
                  <a:pt x="48836" y="243593"/>
                  <a:pt x="46580" y="245709"/>
                  <a:pt x="43948" y="245709"/>
                </a:cubicBezTo>
                <a:lnTo>
                  <a:pt x="39813" y="245709"/>
                </a:lnTo>
                <a:cubicBezTo>
                  <a:pt x="37181" y="245709"/>
                  <a:pt x="34925" y="243593"/>
                  <a:pt x="34925" y="241123"/>
                </a:cubicBezTo>
                <a:cubicBezTo>
                  <a:pt x="34925" y="238654"/>
                  <a:pt x="37181" y="236537"/>
                  <a:pt x="39813" y="236537"/>
                </a:cubicBezTo>
                <a:close/>
                <a:moveTo>
                  <a:pt x="188502" y="233308"/>
                </a:moveTo>
                <a:cubicBezTo>
                  <a:pt x="191012" y="234841"/>
                  <a:pt x="191728" y="237523"/>
                  <a:pt x="190295" y="240205"/>
                </a:cubicBezTo>
                <a:cubicBezTo>
                  <a:pt x="189578" y="241738"/>
                  <a:pt x="188144" y="242504"/>
                  <a:pt x="186352" y="242504"/>
                </a:cubicBezTo>
                <a:cubicBezTo>
                  <a:pt x="185635" y="242504"/>
                  <a:pt x="184918" y="242504"/>
                  <a:pt x="183843" y="241738"/>
                </a:cubicBezTo>
                <a:cubicBezTo>
                  <a:pt x="181692" y="240205"/>
                  <a:pt x="180975" y="237523"/>
                  <a:pt x="182409" y="235224"/>
                </a:cubicBezTo>
                <a:cubicBezTo>
                  <a:pt x="183484" y="232542"/>
                  <a:pt x="186352" y="231775"/>
                  <a:pt x="188502" y="233308"/>
                </a:cubicBezTo>
                <a:close/>
                <a:moveTo>
                  <a:pt x="246113" y="232925"/>
                </a:moveTo>
                <a:cubicBezTo>
                  <a:pt x="248264" y="231775"/>
                  <a:pt x="251132" y="232542"/>
                  <a:pt x="252208" y="234841"/>
                </a:cubicBezTo>
                <a:cubicBezTo>
                  <a:pt x="253642" y="237523"/>
                  <a:pt x="252925" y="240205"/>
                  <a:pt x="250415" y="241738"/>
                </a:cubicBezTo>
                <a:cubicBezTo>
                  <a:pt x="250057" y="242121"/>
                  <a:pt x="249340" y="242504"/>
                  <a:pt x="248264" y="242504"/>
                </a:cubicBezTo>
                <a:cubicBezTo>
                  <a:pt x="246830" y="242504"/>
                  <a:pt x="245038" y="241355"/>
                  <a:pt x="244321" y="239822"/>
                </a:cubicBezTo>
                <a:cubicBezTo>
                  <a:pt x="242887" y="237523"/>
                  <a:pt x="243963" y="234841"/>
                  <a:pt x="246113" y="232925"/>
                </a:cubicBezTo>
                <a:close/>
                <a:moveTo>
                  <a:pt x="161713" y="211083"/>
                </a:moveTo>
                <a:cubicBezTo>
                  <a:pt x="163936" y="209550"/>
                  <a:pt x="166899" y="210317"/>
                  <a:pt x="168010" y="212616"/>
                </a:cubicBezTo>
                <a:cubicBezTo>
                  <a:pt x="169492" y="214915"/>
                  <a:pt x="168751" y="217980"/>
                  <a:pt x="166528" y="219513"/>
                </a:cubicBezTo>
                <a:cubicBezTo>
                  <a:pt x="165788" y="219896"/>
                  <a:pt x="165047" y="220279"/>
                  <a:pt x="163936" y="220279"/>
                </a:cubicBezTo>
                <a:cubicBezTo>
                  <a:pt x="162454" y="220279"/>
                  <a:pt x="160972" y="219130"/>
                  <a:pt x="159861" y="217597"/>
                </a:cubicBezTo>
                <a:cubicBezTo>
                  <a:pt x="158750" y="215298"/>
                  <a:pt x="159491" y="212232"/>
                  <a:pt x="161713" y="211083"/>
                </a:cubicBezTo>
                <a:close/>
                <a:moveTo>
                  <a:pt x="274478" y="210571"/>
                </a:moveTo>
                <a:cubicBezTo>
                  <a:pt x="276701" y="211931"/>
                  <a:pt x="277442" y="214653"/>
                  <a:pt x="276330" y="216694"/>
                </a:cubicBezTo>
                <a:cubicBezTo>
                  <a:pt x="275219" y="218055"/>
                  <a:pt x="273738" y="218735"/>
                  <a:pt x="272256" y="218735"/>
                </a:cubicBezTo>
                <a:cubicBezTo>
                  <a:pt x="271145" y="218735"/>
                  <a:pt x="270404" y="218395"/>
                  <a:pt x="269663" y="218055"/>
                </a:cubicBezTo>
                <a:cubicBezTo>
                  <a:pt x="267441" y="217034"/>
                  <a:pt x="266700" y="214313"/>
                  <a:pt x="267811" y="212272"/>
                </a:cubicBezTo>
                <a:cubicBezTo>
                  <a:pt x="269293" y="210231"/>
                  <a:pt x="272256" y="209550"/>
                  <a:pt x="274478" y="210571"/>
                </a:cubicBezTo>
                <a:close/>
                <a:moveTo>
                  <a:pt x="67772" y="201612"/>
                </a:moveTo>
                <a:lnTo>
                  <a:pt x="117609" y="201612"/>
                </a:lnTo>
                <a:cubicBezTo>
                  <a:pt x="120101" y="201612"/>
                  <a:pt x="121881" y="203729"/>
                  <a:pt x="121881" y="206198"/>
                </a:cubicBezTo>
                <a:cubicBezTo>
                  <a:pt x="121881" y="208668"/>
                  <a:pt x="120101" y="210784"/>
                  <a:pt x="117609" y="210784"/>
                </a:cubicBezTo>
                <a:lnTo>
                  <a:pt x="67772" y="210784"/>
                </a:lnTo>
                <a:cubicBezTo>
                  <a:pt x="65280" y="210784"/>
                  <a:pt x="63500" y="208668"/>
                  <a:pt x="63500" y="206198"/>
                </a:cubicBezTo>
                <a:cubicBezTo>
                  <a:pt x="63500" y="203729"/>
                  <a:pt x="65280" y="201612"/>
                  <a:pt x="67772" y="201612"/>
                </a:cubicBezTo>
                <a:close/>
                <a:moveTo>
                  <a:pt x="279033" y="179387"/>
                </a:moveTo>
                <a:cubicBezTo>
                  <a:pt x="281964" y="179387"/>
                  <a:pt x="283796" y="181428"/>
                  <a:pt x="283796" y="183810"/>
                </a:cubicBezTo>
                <a:lnTo>
                  <a:pt x="283796" y="184150"/>
                </a:lnTo>
                <a:cubicBezTo>
                  <a:pt x="283796" y="186531"/>
                  <a:pt x="281964" y="188572"/>
                  <a:pt x="279400" y="188572"/>
                </a:cubicBezTo>
                <a:cubicBezTo>
                  <a:pt x="276835" y="188572"/>
                  <a:pt x="274637" y="186531"/>
                  <a:pt x="274637" y="184150"/>
                </a:cubicBezTo>
                <a:lnTo>
                  <a:pt x="274637" y="183810"/>
                </a:lnTo>
                <a:cubicBezTo>
                  <a:pt x="274637" y="181428"/>
                  <a:pt x="276469" y="179387"/>
                  <a:pt x="279033" y="179387"/>
                </a:cubicBezTo>
                <a:close/>
                <a:moveTo>
                  <a:pt x="155574" y="179387"/>
                </a:moveTo>
                <a:cubicBezTo>
                  <a:pt x="158139" y="179387"/>
                  <a:pt x="159971" y="181219"/>
                  <a:pt x="159971" y="184150"/>
                </a:cubicBezTo>
                <a:cubicBezTo>
                  <a:pt x="159971" y="186348"/>
                  <a:pt x="158139" y="188546"/>
                  <a:pt x="155574" y="188546"/>
                </a:cubicBezTo>
                <a:cubicBezTo>
                  <a:pt x="152644" y="188546"/>
                  <a:pt x="150812" y="186348"/>
                  <a:pt x="150812" y="184150"/>
                </a:cubicBezTo>
                <a:cubicBezTo>
                  <a:pt x="150812" y="181219"/>
                  <a:pt x="152644" y="179387"/>
                  <a:pt x="155574" y="179387"/>
                </a:cubicBezTo>
                <a:close/>
                <a:moveTo>
                  <a:pt x="67772" y="168275"/>
                </a:moveTo>
                <a:lnTo>
                  <a:pt x="117609" y="168275"/>
                </a:lnTo>
                <a:cubicBezTo>
                  <a:pt x="120101" y="168275"/>
                  <a:pt x="121881" y="170473"/>
                  <a:pt x="121881" y="173038"/>
                </a:cubicBezTo>
                <a:cubicBezTo>
                  <a:pt x="121881" y="175602"/>
                  <a:pt x="120101" y="177434"/>
                  <a:pt x="117609" y="177434"/>
                </a:cubicBezTo>
                <a:lnTo>
                  <a:pt x="67772" y="177434"/>
                </a:lnTo>
                <a:cubicBezTo>
                  <a:pt x="65280" y="177434"/>
                  <a:pt x="63500" y="175602"/>
                  <a:pt x="63500" y="173038"/>
                </a:cubicBezTo>
                <a:cubicBezTo>
                  <a:pt x="63500" y="170473"/>
                  <a:pt x="65280" y="168275"/>
                  <a:pt x="67772" y="168275"/>
                </a:cubicBezTo>
                <a:close/>
                <a:moveTo>
                  <a:pt x="39813" y="168275"/>
                </a:moveTo>
                <a:lnTo>
                  <a:pt x="43948" y="168275"/>
                </a:lnTo>
                <a:cubicBezTo>
                  <a:pt x="46580" y="168275"/>
                  <a:pt x="48836" y="170473"/>
                  <a:pt x="48836" y="173038"/>
                </a:cubicBezTo>
                <a:cubicBezTo>
                  <a:pt x="48836" y="175602"/>
                  <a:pt x="46580" y="177434"/>
                  <a:pt x="43948" y="177434"/>
                </a:cubicBezTo>
                <a:lnTo>
                  <a:pt x="39813" y="177434"/>
                </a:lnTo>
                <a:cubicBezTo>
                  <a:pt x="37181" y="177434"/>
                  <a:pt x="34925" y="175602"/>
                  <a:pt x="34925" y="173038"/>
                </a:cubicBezTo>
                <a:cubicBezTo>
                  <a:pt x="34925" y="170473"/>
                  <a:pt x="37181" y="168275"/>
                  <a:pt x="39813" y="168275"/>
                </a:cubicBezTo>
                <a:close/>
                <a:moveTo>
                  <a:pt x="269382" y="148998"/>
                </a:moveTo>
                <a:cubicBezTo>
                  <a:pt x="272064" y="147637"/>
                  <a:pt x="275130" y="148318"/>
                  <a:pt x="276279" y="150359"/>
                </a:cubicBezTo>
                <a:cubicBezTo>
                  <a:pt x="277429" y="152400"/>
                  <a:pt x="277046" y="155121"/>
                  <a:pt x="274364" y="156142"/>
                </a:cubicBezTo>
                <a:cubicBezTo>
                  <a:pt x="273980" y="156822"/>
                  <a:pt x="272831" y="156822"/>
                  <a:pt x="272448" y="156822"/>
                </a:cubicBezTo>
                <a:cubicBezTo>
                  <a:pt x="270532" y="156822"/>
                  <a:pt x="268999" y="156142"/>
                  <a:pt x="267850" y="155121"/>
                </a:cubicBezTo>
                <a:cubicBezTo>
                  <a:pt x="266700" y="152740"/>
                  <a:pt x="267466" y="150018"/>
                  <a:pt x="269382" y="148998"/>
                </a:cubicBezTo>
                <a:close/>
                <a:moveTo>
                  <a:pt x="166528" y="148658"/>
                </a:moveTo>
                <a:cubicBezTo>
                  <a:pt x="168751" y="150018"/>
                  <a:pt x="169492" y="152740"/>
                  <a:pt x="168010" y="154781"/>
                </a:cubicBezTo>
                <a:cubicBezTo>
                  <a:pt x="167269" y="156142"/>
                  <a:pt x="165788" y="156822"/>
                  <a:pt x="163936" y="156822"/>
                </a:cubicBezTo>
                <a:cubicBezTo>
                  <a:pt x="163195" y="156822"/>
                  <a:pt x="162454" y="156822"/>
                  <a:pt x="161713" y="156482"/>
                </a:cubicBezTo>
                <a:cubicBezTo>
                  <a:pt x="159120" y="155121"/>
                  <a:pt x="158750" y="152400"/>
                  <a:pt x="159861" y="150359"/>
                </a:cubicBezTo>
                <a:cubicBezTo>
                  <a:pt x="161343" y="148318"/>
                  <a:pt x="163936" y="147637"/>
                  <a:pt x="166528" y="148658"/>
                </a:cubicBezTo>
                <a:close/>
                <a:moveTo>
                  <a:pt x="217442" y="136525"/>
                </a:moveTo>
                <a:cubicBezTo>
                  <a:pt x="219982" y="136525"/>
                  <a:pt x="221796" y="138663"/>
                  <a:pt x="221796" y="141158"/>
                </a:cubicBezTo>
                <a:lnTo>
                  <a:pt x="221796" y="179290"/>
                </a:lnTo>
                <a:lnTo>
                  <a:pt x="245745" y="179290"/>
                </a:lnTo>
                <a:cubicBezTo>
                  <a:pt x="248285" y="179290"/>
                  <a:pt x="250462" y="181428"/>
                  <a:pt x="250462" y="183923"/>
                </a:cubicBezTo>
                <a:cubicBezTo>
                  <a:pt x="250462" y="186418"/>
                  <a:pt x="248285" y="188556"/>
                  <a:pt x="245745" y="188556"/>
                </a:cubicBezTo>
                <a:lnTo>
                  <a:pt x="217442" y="188556"/>
                </a:lnTo>
                <a:cubicBezTo>
                  <a:pt x="214539" y="188556"/>
                  <a:pt x="212725" y="186418"/>
                  <a:pt x="212725" y="183923"/>
                </a:cubicBezTo>
                <a:lnTo>
                  <a:pt x="212725" y="141158"/>
                </a:lnTo>
                <a:cubicBezTo>
                  <a:pt x="212725" y="138663"/>
                  <a:pt x="214539" y="136525"/>
                  <a:pt x="217442" y="136525"/>
                </a:cubicBezTo>
                <a:close/>
                <a:moveTo>
                  <a:pt x="67789" y="133350"/>
                </a:moveTo>
                <a:lnTo>
                  <a:pt x="126758" y="133350"/>
                </a:lnTo>
                <a:cubicBezTo>
                  <a:pt x="129260" y="133350"/>
                  <a:pt x="131405" y="135466"/>
                  <a:pt x="131405" y="137936"/>
                </a:cubicBezTo>
                <a:cubicBezTo>
                  <a:pt x="131405" y="140406"/>
                  <a:pt x="129260" y="142522"/>
                  <a:pt x="126758" y="142522"/>
                </a:cubicBezTo>
                <a:lnTo>
                  <a:pt x="67789" y="142522"/>
                </a:lnTo>
                <a:cubicBezTo>
                  <a:pt x="65287" y="142522"/>
                  <a:pt x="63500" y="140406"/>
                  <a:pt x="63500" y="137936"/>
                </a:cubicBezTo>
                <a:cubicBezTo>
                  <a:pt x="63500" y="135466"/>
                  <a:pt x="65287" y="133350"/>
                  <a:pt x="67789" y="133350"/>
                </a:cubicBezTo>
                <a:close/>
                <a:moveTo>
                  <a:pt x="183938" y="125357"/>
                </a:moveTo>
                <a:cubicBezTo>
                  <a:pt x="186161" y="123825"/>
                  <a:pt x="189124" y="124591"/>
                  <a:pt x="190235" y="127273"/>
                </a:cubicBezTo>
                <a:cubicBezTo>
                  <a:pt x="191717" y="129572"/>
                  <a:pt x="190976" y="132638"/>
                  <a:pt x="188753" y="133787"/>
                </a:cubicBezTo>
                <a:cubicBezTo>
                  <a:pt x="188013" y="134170"/>
                  <a:pt x="187272" y="134554"/>
                  <a:pt x="186161" y="134554"/>
                </a:cubicBezTo>
                <a:cubicBezTo>
                  <a:pt x="184679" y="134554"/>
                  <a:pt x="183197" y="133787"/>
                  <a:pt x="182086" y="132255"/>
                </a:cubicBezTo>
                <a:cubicBezTo>
                  <a:pt x="180975" y="129572"/>
                  <a:pt x="181716" y="126507"/>
                  <a:pt x="183938" y="125357"/>
                </a:cubicBezTo>
                <a:close/>
                <a:moveTo>
                  <a:pt x="250666" y="124845"/>
                </a:moveTo>
                <a:cubicBezTo>
                  <a:pt x="253259" y="126206"/>
                  <a:pt x="253630" y="128927"/>
                  <a:pt x="252518" y="130969"/>
                </a:cubicBezTo>
                <a:cubicBezTo>
                  <a:pt x="251407" y="132329"/>
                  <a:pt x="249925" y="133010"/>
                  <a:pt x="248444" y="133010"/>
                </a:cubicBezTo>
                <a:cubicBezTo>
                  <a:pt x="247332" y="133010"/>
                  <a:pt x="246591" y="133010"/>
                  <a:pt x="245851" y="132669"/>
                </a:cubicBezTo>
                <a:cubicBezTo>
                  <a:pt x="243628" y="131309"/>
                  <a:pt x="242887" y="128587"/>
                  <a:pt x="243998" y="126546"/>
                </a:cubicBezTo>
                <a:cubicBezTo>
                  <a:pt x="245480" y="124505"/>
                  <a:pt x="248444" y="123825"/>
                  <a:pt x="250666" y="124845"/>
                </a:cubicBezTo>
                <a:close/>
                <a:moveTo>
                  <a:pt x="217311" y="117475"/>
                </a:moveTo>
                <a:cubicBezTo>
                  <a:pt x="219781" y="117475"/>
                  <a:pt x="221897" y="119591"/>
                  <a:pt x="221897" y="122061"/>
                </a:cubicBezTo>
                <a:cubicBezTo>
                  <a:pt x="221897" y="124530"/>
                  <a:pt x="219781" y="126647"/>
                  <a:pt x="217311" y="126647"/>
                </a:cubicBezTo>
                <a:cubicBezTo>
                  <a:pt x="214842" y="126647"/>
                  <a:pt x="212725" y="124530"/>
                  <a:pt x="212725" y="122061"/>
                </a:cubicBezTo>
                <a:cubicBezTo>
                  <a:pt x="212725" y="119591"/>
                  <a:pt x="214489" y="117475"/>
                  <a:pt x="217311" y="117475"/>
                </a:cubicBezTo>
                <a:close/>
                <a:moveTo>
                  <a:pt x="217404" y="108189"/>
                </a:moveTo>
                <a:cubicBezTo>
                  <a:pt x="175221" y="108189"/>
                  <a:pt x="140970" y="142336"/>
                  <a:pt x="140970" y="184390"/>
                </a:cubicBezTo>
                <a:cubicBezTo>
                  <a:pt x="140970" y="226444"/>
                  <a:pt x="175221" y="260230"/>
                  <a:pt x="217404" y="260230"/>
                </a:cubicBezTo>
                <a:cubicBezTo>
                  <a:pt x="259227" y="260230"/>
                  <a:pt x="293478" y="226444"/>
                  <a:pt x="293478" y="184390"/>
                </a:cubicBezTo>
                <a:cubicBezTo>
                  <a:pt x="293478" y="142336"/>
                  <a:pt x="259227" y="108189"/>
                  <a:pt x="217404" y="108189"/>
                </a:cubicBezTo>
                <a:close/>
                <a:moveTo>
                  <a:pt x="67836" y="98425"/>
                </a:moveTo>
                <a:lnTo>
                  <a:pt x="155278" y="98425"/>
                </a:lnTo>
                <a:cubicBezTo>
                  <a:pt x="157808" y="98425"/>
                  <a:pt x="159976" y="100541"/>
                  <a:pt x="159976" y="103011"/>
                </a:cubicBezTo>
                <a:cubicBezTo>
                  <a:pt x="159976" y="105480"/>
                  <a:pt x="157808" y="107597"/>
                  <a:pt x="155278" y="107597"/>
                </a:cubicBezTo>
                <a:lnTo>
                  <a:pt x="67836" y="107597"/>
                </a:lnTo>
                <a:cubicBezTo>
                  <a:pt x="65307" y="107597"/>
                  <a:pt x="63500" y="105480"/>
                  <a:pt x="63500" y="103011"/>
                </a:cubicBezTo>
                <a:cubicBezTo>
                  <a:pt x="63500" y="100541"/>
                  <a:pt x="65307" y="98425"/>
                  <a:pt x="67836" y="98425"/>
                </a:cubicBezTo>
                <a:close/>
                <a:moveTo>
                  <a:pt x="39813" y="98425"/>
                </a:moveTo>
                <a:lnTo>
                  <a:pt x="43948" y="98425"/>
                </a:lnTo>
                <a:cubicBezTo>
                  <a:pt x="46580" y="98425"/>
                  <a:pt x="48836" y="100541"/>
                  <a:pt x="48836" y="103011"/>
                </a:cubicBezTo>
                <a:cubicBezTo>
                  <a:pt x="48836" y="105480"/>
                  <a:pt x="46580" y="107597"/>
                  <a:pt x="43948" y="107597"/>
                </a:cubicBezTo>
                <a:lnTo>
                  <a:pt x="39813" y="107597"/>
                </a:lnTo>
                <a:cubicBezTo>
                  <a:pt x="37181" y="107597"/>
                  <a:pt x="34925" y="105480"/>
                  <a:pt x="34925" y="103011"/>
                </a:cubicBezTo>
                <a:cubicBezTo>
                  <a:pt x="34925" y="100541"/>
                  <a:pt x="37181" y="98425"/>
                  <a:pt x="39813" y="98425"/>
                </a:cubicBezTo>
                <a:close/>
                <a:moveTo>
                  <a:pt x="67829" y="65087"/>
                </a:moveTo>
                <a:lnTo>
                  <a:pt x="201324" y="65087"/>
                </a:lnTo>
                <a:cubicBezTo>
                  <a:pt x="203849" y="65087"/>
                  <a:pt x="206014" y="67203"/>
                  <a:pt x="206014" y="69673"/>
                </a:cubicBezTo>
                <a:cubicBezTo>
                  <a:pt x="206014" y="72142"/>
                  <a:pt x="203849" y="74259"/>
                  <a:pt x="201324" y="74259"/>
                </a:cubicBezTo>
                <a:lnTo>
                  <a:pt x="67829" y="74259"/>
                </a:lnTo>
                <a:cubicBezTo>
                  <a:pt x="65304" y="74259"/>
                  <a:pt x="63500" y="72142"/>
                  <a:pt x="63500" y="69673"/>
                </a:cubicBezTo>
                <a:cubicBezTo>
                  <a:pt x="63500" y="67203"/>
                  <a:pt x="65304" y="65087"/>
                  <a:pt x="67829" y="65087"/>
                </a:cubicBezTo>
                <a:close/>
                <a:moveTo>
                  <a:pt x="39813" y="65087"/>
                </a:moveTo>
                <a:lnTo>
                  <a:pt x="43948" y="65087"/>
                </a:lnTo>
                <a:cubicBezTo>
                  <a:pt x="46580" y="65087"/>
                  <a:pt x="48836" y="67203"/>
                  <a:pt x="48836" y="69673"/>
                </a:cubicBezTo>
                <a:cubicBezTo>
                  <a:pt x="48836" y="72142"/>
                  <a:pt x="46580" y="74259"/>
                  <a:pt x="43948" y="74259"/>
                </a:cubicBezTo>
                <a:lnTo>
                  <a:pt x="39813" y="74259"/>
                </a:lnTo>
                <a:cubicBezTo>
                  <a:pt x="37181" y="74259"/>
                  <a:pt x="34925" y="72142"/>
                  <a:pt x="34925" y="69673"/>
                </a:cubicBezTo>
                <a:cubicBezTo>
                  <a:pt x="34925" y="67203"/>
                  <a:pt x="37181" y="65087"/>
                  <a:pt x="39813" y="65087"/>
                </a:cubicBezTo>
                <a:close/>
                <a:moveTo>
                  <a:pt x="69223" y="8986"/>
                </a:moveTo>
                <a:lnTo>
                  <a:pt x="69223" y="13658"/>
                </a:lnTo>
                <a:cubicBezTo>
                  <a:pt x="69223" y="21206"/>
                  <a:pt x="75352" y="27676"/>
                  <a:pt x="82924" y="27676"/>
                </a:cubicBezTo>
                <a:lnTo>
                  <a:pt x="157194" y="27676"/>
                </a:lnTo>
                <a:cubicBezTo>
                  <a:pt x="164766" y="27676"/>
                  <a:pt x="170895" y="21206"/>
                  <a:pt x="170895" y="13658"/>
                </a:cubicBezTo>
                <a:lnTo>
                  <a:pt x="170895" y="8986"/>
                </a:lnTo>
                <a:lnTo>
                  <a:pt x="69223" y="8986"/>
                </a:lnTo>
                <a:close/>
                <a:moveTo>
                  <a:pt x="13700" y="8986"/>
                </a:moveTo>
                <a:cubicBezTo>
                  <a:pt x="11177" y="8986"/>
                  <a:pt x="9013" y="11142"/>
                  <a:pt x="9013" y="13658"/>
                </a:cubicBezTo>
                <a:lnTo>
                  <a:pt x="9013" y="290423"/>
                </a:lnTo>
                <a:cubicBezTo>
                  <a:pt x="9013" y="292939"/>
                  <a:pt x="11177" y="295096"/>
                  <a:pt x="13700" y="295096"/>
                </a:cubicBezTo>
                <a:lnTo>
                  <a:pt x="226418" y="295096"/>
                </a:lnTo>
                <a:cubicBezTo>
                  <a:pt x="228941" y="295096"/>
                  <a:pt x="231105" y="292939"/>
                  <a:pt x="231105" y="290423"/>
                </a:cubicBezTo>
                <a:lnTo>
                  <a:pt x="231105" y="268497"/>
                </a:lnTo>
                <a:cubicBezTo>
                  <a:pt x="226778" y="269216"/>
                  <a:pt x="222091" y="269576"/>
                  <a:pt x="217404" y="269576"/>
                </a:cubicBezTo>
                <a:cubicBezTo>
                  <a:pt x="170174" y="269576"/>
                  <a:pt x="131596" y="231476"/>
                  <a:pt x="131596" y="184390"/>
                </a:cubicBezTo>
                <a:cubicBezTo>
                  <a:pt x="131596" y="137304"/>
                  <a:pt x="170174" y="98844"/>
                  <a:pt x="217404" y="98844"/>
                </a:cubicBezTo>
                <a:cubicBezTo>
                  <a:pt x="222091" y="98844"/>
                  <a:pt x="226778" y="99563"/>
                  <a:pt x="231105" y="100282"/>
                </a:cubicBezTo>
                <a:lnTo>
                  <a:pt x="231105" y="13658"/>
                </a:lnTo>
                <a:cubicBezTo>
                  <a:pt x="231105" y="11142"/>
                  <a:pt x="228941" y="8986"/>
                  <a:pt x="226418" y="8986"/>
                </a:cubicBezTo>
                <a:lnTo>
                  <a:pt x="180269" y="8986"/>
                </a:lnTo>
                <a:lnTo>
                  <a:pt x="180269" y="13658"/>
                </a:lnTo>
                <a:cubicBezTo>
                  <a:pt x="180269" y="26238"/>
                  <a:pt x="169813" y="36662"/>
                  <a:pt x="157194" y="36662"/>
                </a:cubicBezTo>
                <a:lnTo>
                  <a:pt x="82924" y="36662"/>
                </a:lnTo>
                <a:cubicBezTo>
                  <a:pt x="70305" y="36662"/>
                  <a:pt x="59849" y="26238"/>
                  <a:pt x="59849" y="13658"/>
                </a:cubicBezTo>
                <a:lnTo>
                  <a:pt x="59849" y="8986"/>
                </a:lnTo>
                <a:lnTo>
                  <a:pt x="13700" y="8986"/>
                </a:lnTo>
                <a:close/>
                <a:moveTo>
                  <a:pt x="13700" y="0"/>
                </a:moveTo>
                <a:lnTo>
                  <a:pt x="226418" y="0"/>
                </a:lnTo>
                <a:cubicBezTo>
                  <a:pt x="233989" y="0"/>
                  <a:pt x="240479" y="6110"/>
                  <a:pt x="240479" y="13658"/>
                </a:cubicBezTo>
                <a:lnTo>
                  <a:pt x="240479" y="102079"/>
                </a:lnTo>
                <a:cubicBezTo>
                  <a:pt x="276172" y="112503"/>
                  <a:pt x="302852" y="145212"/>
                  <a:pt x="302852" y="184390"/>
                </a:cubicBezTo>
                <a:cubicBezTo>
                  <a:pt x="302852" y="223209"/>
                  <a:pt x="276172" y="256277"/>
                  <a:pt x="240479" y="266341"/>
                </a:cubicBezTo>
                <a:lnTo>
                  <a:pt x="240479" y="290423"/>
                </a:lnTo>
                <a:cubicBezTo>
                  <a:pt x="240479" y="297971"/>
                  <a:pt x="233989" y="304441"/>
                  <a:pt x="226418" y="304441"/>
                </a:cubicBezTo>
                <a:lnTo>
                  <a:pt x="13700" y="304441"/>
                </a:lnTo>
                <a:cubicBezTo>
                  <a:pt x="6129" y="304441"/>
                  <a:pt x="0" y="297971"/>
                  <a:pt x="0" y="290423"/>
                </a:cubicBezTo>
                <a:lnTo>
                  <a:pt x="0" y="13658"/>
                </a:lnTo>
                <a:cubicBezTo>
                  <a:pt x="0" y="6110"/>
                  <a:pt x="6129" y="0"/>
                  <a:pt x="137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Freeform 813">
            <a:extLst>
              <a:ext uri="{FF2B5EF4-FFF2-40B4-BE49-F238E27FC236}">
                <a16:creationId xmlns:a16="http://schemas.microsoft.com/office/drawing/2014/main" id="{78E73492-D1E4-104E-9240-54F9D4B70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663" y="10075999"/>
            <a:ext cx="1205547" cy="1205547"/>
          </a:xfrm>
          <a:custGeom>
            <a:avLst/>
            <a:gdLst/>
            <a:ahLst/>
            <a:cxnLst/>
            <a:rect l="0" t="0" r="r" b="b"/>
            <a:pathLst>
              <a:path w="304441" h="305370">
                <a:moveTo>
                  <a:pt x="58202" y="197423"/>
                </a:moveTo>
                <a:lnTo>
                  <a:pt x="58202" y="216091"/>
                </a:lnTo>
                <a:lnTo>
                  <a:pt x="76898" y="216091"/>
                </a:lnTo>
                <a:lnTo>
                  <a:pt x="76898" y="206757"/>
                </a:lnTo>
                <a:lnTo>
                  <a:pt x="76898" y="197423"/>
                </a:lnTo>
                <a:lnTo>
                  <a:pt x="58202" y="197423"/>
                </a:lnTo>
                <a:close/>
                <a:moveTo>
                  <a:pt x="193880" y="155800"/>
                </a:moveTo>
                <a:cubicBezTo>
                  <a:pt x="195673" y="153988"/>
                  <a:pt x="198540" y="153988"/>
                  <a:pt x="200333" y="155800"/>
                </a:cubicBezTo>
                <a:lnTo>
                  <a:pt x="208577" y="164134"/>
                </a:lnTo>
                <a:lnTo>
                  <a:pt x="216822" y="155800"/>
                </a:lnTo>
                <a:cubicBezTo>
                  <a:pt x="218614" y="153988"/>
                  <a:pt x="221482" y="153988"/>
                  <a:pt x="223274" y="155800"/>
                </a:cubicBezTo>
                <a:cubicBezTo>
                  <a:pt x="225067" y="157612"/>
                  <a:pt x="225067" y="160511"/>
                  <a:pt x="223274" y="162685"/>
                </a:cubicBezTo>
                <a:lnTo>
                  <a:pt x="215030" y="171019"/>
                </a:lnTo>
                <a:lnTo>
                  <a:pt x="223274" y="179353"/>
                </a:lnTo>
                <a:cubicBezTo>
                  <a:pt x="225067" y="180803"/>
                  <a:pt x="225067" y="183702"/>
                  <a:pt x="223274" y="185876"/>
                </a:cubicBezTo>
                <a:cubicBezTo>
                  <a:pt x="222557" y="186601"/>
                  <a:pt x="221124" y="186963"/>
                  <a:pt x="220048" y="186963"/>
                </a:cubicBezTo>
                <a:cubicBezTo>
                  <a:pt x="218973" y="186963"/>
                  <a:pt x="217897" y="186601"/>
                  <a:pt x="216822" y="185876"/>
                </a:cubicBezTo>
                <a:lnTo>
                  <a:pt x="208577" y="177542"/>
                </a:lnTo>
                <a:lnTo>
                  <a:pt x="200333" y="185876"/>
                </a:lnTo>
                <a:cubicBezTo>
                  <a:pt x="199616" y="186601"/>
                  <a:pt x="198182" y="186963"/>
                  <a:pt x="197107" y="186963"/>
                </a:cubicBezTo>
                <a:cubicBezTo>
                  <a:pt x="196031" y="186963"/>
                  <a:pt x="194597" y="186601"/>
                  <a:pt x="193880" y="185876"/>
                </a:cubicBezTo>
                <a:cubicBezTo>
                  <a:pt x="192088" y="183702"/>
                  <a:pt x="192088" y="180803"/>
                  <a:pt x="193880" y="179353"/>
                </a:cubicBezTo>
                <a:lnTo>
                  <a:pt x="202125" y="171019"/>
                </a:lnTo>
                <a:lnTo>
                  <a:pt x="193880" y="162685"/>
                </a:lnTo>
                <a:cubicBezTo>
                  <a:pt x="192088" y="160511"/>
                  <a:pt x="192088" y="157612"/>
                  <a:pt x="193880" y="155800"/>
                </a:cubicBezTo>
                <a:close/>
                <a:moveTo>
                  <a:pt x="109723" y="84343"/>
                </a:moveTo>
                <a:cubicBezTo>
                  <a:pt x="111497" y="82550"/>
                  <a:pt x="114334" y="82550"/>
                  <a:pt x="116107" y="84343"/>
                </a:cubicBezTo>
                <a:lnTo>
                  <a:pt x="124264" y="92587"/>
                </a:lnTo>
                <a:lnTo>
                  <a:pt x="132422" y="84343"/>
                </a:lnTo>
                <a:cubicBezTo>
                  <a:pt x="134195" y="82550"/>
                  <a:pt x="137387" y="82550"/>
                  <a:pt x="138806" y="84343"/>
                </a:cubicBezTo>
                <a:cubicBezTo>
                  <a:pt x="140933" y="86135"/>
                  <a:pt x="140933" y="89003"/>
                  <a:pt x="138806" y="91154"/>
                </a:cubicBezTo>
                <a:lnTo>
                  <a:pt x="130648" y="99398"/>
                </a:lnTo>
                <a:lnTo>
                  <a:pt x="138806" y="107285"/>
                </a:lnTo>
                <a:cubicBezTo>
                  <a:pt x="140933" y="109436"/>
                  <a:pt x="140933" y="112304"/>
                  <a:pt x="138806" y="114096"/>
                </a:cubicBezTo>
                <a:cubicBezTo>
                  <a:pt x="138096" y="114813"/>
                  <a:pt x="136678" y="115530"/>
                  <a:pt x="135968" y="115530"/>
                </a:cubicBezTo>
                <a:cubicBezTo>
                  <a:pt x="134550" y="115530"/>
                  <a:pt x="133486" y="114813"/>
                  <a:pt x="132422" y="114096"/>
                </a:cubicBezTo>
                <a:lnTo>
                  <a:pt x="124264" y="105851"/>
                </a:lnTo>
                <a:lnTo>
                  <a:pt x="116107" y="114096"/>
                </a:lnTo>
                <a:cubicBezTo>
                  <a:pt x="115398" y="114813"/>
                  <a:pt x="113979" y="115530"/>
                  <a:pt x="112915" y="115530"/>
                </a:cubicBezTo>
                <a:cubicBezTo>
                  <a:pt x="111851" y="115530"/>
                  <a:pt x="110433" y="114813"/>
                  <a:pt x="109723" y="114096"/>
                </a:cubicBezTo>
                <a:cubicBezTo>
                  <a:pt x="107950" y="112304"/>
                  <a:pt x="107950" y="109436"/>
                  <a:pt x="109723" y="107285"/>
                </a:cubicBezTo>
                <a:lnTo>
                  <a:pt x="117881" y="99398"/>
                </a:lnTo>
                <a:lnTo>
                  <a:pt x="109723" y="91154"/>
                </a:lnTo>
                <a:cubicBezTo>
                  <a:pt x="107950" y="89003"/>
                  <a:pt x="107950" y="86135"/>
                  <a:pt x="109723" y="84343"/>
                </a:cubicBezTo>
                <a:close/>
                <a:moveTo>
                  <a:pt x="210344" y="53470"/>
                </a:moveTo>
                <a:cubicBezTo>
                  <a:pt x="204571" y="53470"/>
                  <a:pt x="199881" y="58161"/>
                  <a:pt x="199881" y="63933"/>
                </a:cubicBezTo>
                <a:cubicBezTo>
                  <a:pt x="199881" y="69706"/>
                  <a:pt x="204571" y="74397"/>
                  <a:pt x="210344" y="74397"/>
                </a:cubicBezTo>
                <a:cubicBezTo>
                  <a:pt x="215756" y="74397"/>
                  <a:pt x="220447" y="69706"/>
                  <a:pt x="220447" y="63933"/>
                </a:cubicBezTo>
                <a:cubicBezTo>
                  <a:pt x="220447" y="58161"/>
                  <a:pt x="215756" y="53470"/>
                  <a:pt x="210344" y="53470"/>
                </a:cubicBezTo>
                <a:close/>
                <a:moveTo>
                  <a:pt x="166063" y="52388"/>
                </a:moveTo>
                <a:lnTo>
                  <a:pt x="186197" y="63876"/>
                </a:lnTo>
                <a:lnTo>
                  <a:pt x="166063" y="75364"/>
                </a:lnTo>
                <a:lnTo>
                  <a:pt x="166063" y="68543"/>
                </a:lnTo>
                <a:lnTo>
                  <a:pt x="116087" y="68543"/>
                </a:lnTo>
                <a:cubicBezTo>
                  <a:pt x="99189" y="68543"/>
                  <a:pt x="85167" y="82544"/>
                  <a:pt x="85167" y="99776"/>
                </a:cubicBezTo>
                <a:cubicBezTo>
                  <a:pt x="85167" y="116649"/>
                  <a:pt x="99189" y="130650"/>
                  <a:pt x="116087" y="130650"/>
                </a:cubicBezTo>
                <a:lnTo>
                  <a:pt x="214960" y="130650"/>
                </a:lnTo>
                <a:cubicBezTo>
                  <a:pt x="237611" y="130650"/>
                  <a:pt x="255229" y="148600"/>
                  <a:pt x="255229" y="171217"/>
                </a:cubicBezTo>
                <a:cubicBezTo>
                  <a:pt x="255229" y="193115"/>
                  <a:pt x="237611" y="211424"/>
                  <a:pt x="214960" y="211424"/>
                </a:cubicBezTo>
                <a:lnTo>
                  <a:pt x="85886" y="211424"/>
                </a:lnTo>
                <a:lnTo>
                  <a:pt x="85886" y="216091"/>
                </a:lnTo>
                <a:cubicBezTo>
                  <a:pt x="85886" y="221117"/>
                  <a:pt x="81931" y="225066"/>
                  <a:pt x="76898" y="225066"/>
                </a:cubicBezTo>
                <a:lnTo>
                  <a:pt x="58202" y="225066"/>
                </a:lnTo>
                <a:cubicBezTo>
                  <a:pt x="53168" y="225066"/>
                  <a:pt x="49213" y="221117"/>
                  <a:pt x="49213" y="216091"/>
                </a:cubicBezTo>
                <a:lnTo>
                  <a:pt x="49213" y="197423"/>
                </a:lnTo>
                <a:cubicBezTo>
                  <a:pt x="49213" y="192397"/>
                  <a:pt x="53168" y="188448"/>
                  <a:pt x="58202" y="188448"/>
                </a:cubicBezTo>
                <a:lnTo>
                  <a:pt x="76898" y="188448"/>
                </a:lnTo>
                <a:cubicBezTo>
                  <a:pt x="81931" y="188448"/>
                  <a:pt x="85886" y="192397"/>
                  <a:pt x="85886" y="197423"/>
                </a:cubicBezTo>
                <a:lnTo>
                  <a:pt x="85886" y="202090"/>
                </a:lnTo>
                <a:lnTo>
                  <a:pt x="214960" y="202090"/>
                </a:lnTo>
                <a:cubicBezTo>
                  <a:pt x="232218" y="202090"/>
                  <a:pt x="246240" y="188089"/>
                  <a:pt x="246240" y="171217"/>
                </a:cubicBezTo>
                <a:cubicBezTo>
                  <a:pt x="246240" y="153985"/>
                  <a:pt x="232218" y="139984"/>
                  <a:pt x="214960" y="139984"/>
                </a:cubicBezTo>
                <a:lnTo>
                  <a:pt x="116087" y="139984"/>
                </a:lnTo>
                <a:cubicBezTo>
                  <a:pt x="94155" y="139984"/>
                  <a:pt x="75819" y="121675"/>
                  <a:pt x="75819" y="99776"/>
                </a:cubicBezTo>
                <a:cubicBezTo>
                  <a:pt x="75819" y="77518"/>
                  <a:pt x="94155" y="59209"/>
                  <a:pt x="116087" y="59209"/>
                </a:cubicBezTo>
                <a:lnTo>
                  <a:pt x="166063" y="59209"/>
                </a:lnTo>
                <a:lnTo>
                  <a:pt x="166063" y="52388"/>
                </a:lnTo>
                <a:close/>
                <a:moveTo>
                  <a:pt x="210344" y="44450"/>
                </a:moveTo>
                <a:cubicBezTo>
                  <a:pt x="221168" y="44450"/>
                  <a:pt x="229827" y="53109"/>
                  <a:pt x="229827" y="63933"/>
                </a:cubicBezTo>
                <a:cubicBezTo>
                  <a:pt x="229827" y="74757"/>
                  <a:pt x="221168" y="83777"/>
                  <a:pt x="210344" y="83777"/>
                </a:cubicBezTo>
                <a:cubicBezTo>
                  <a:pt x="199159" y="83777"/>
                  <a:pt x="190500" y="74757"/>
                  <a:pt x="190500" y="63933"/>
                </a:cubicBezTo>
                <a:cubicBezTo>
                  <a:pt x="190500" y="53109"/>
                  <a:pt x="199159" y="44450"/>
                  <a:pt x="210344" y="44450"/>
                </a:cubicBezTo>
                <a:close/>
                <a:moveTo>
                  <a:pt x="23363" y="27755"/>
                </a:moveTo>
                <a:lnTo>
                  <a:pt x="23363" y="240425"/>
                </a:lnTo>
                <a:lnTo>
                  <a:pt x="281437" y="240425"/>
                </a:lnTo>
                <a:lnTo>
                  <a:pt x="281437" y="27755"/>
                </a:lnTo>
                <a:lnTo>
                  <a:pt x="23363" y="27755"/>
                </a:lnTo>
                <a:close/>
                <a:moveTo>
                  <a:pt x="152400" y="0"/>
                </a:moveTo>
                <a:cubicBezTo>
                  <a:pt x="154916" y="0"/>
                  <a:pt x="157073" y="2163"/>
                  <a:pt x="157073" y="4686"/>
                </a:cubicBezTo>
                <a:lnTo>
                  <a:pt x="157073" y="18384"/>
                </a:lnTo>
                <a:lnTo>
                  <a:pt x="286110" y="18384"/>
                </a:lnTo>
                <a:lnTo>
                  <a:pt x="299768" y="18384"/>
                </a:lnTo>
                <a:cubicBezTo>
                  <a:pt x="302284" y="18384"/>
                  <a:pt x="304441" y="20546"/>
                  <a:pt x="304441" y="23069"/>
                </a:cubicBezTo>
                <a:cubicBezTo>
                  <a:pt x="304441" y="25593"/>
                  <a:pt x="302284" y="27755"/>
                  <a:pt x="299768" y="27755"/>
                </a:cubicBezTo>
                <a:lnTo>
                  <a:pt x="290423" y="27755"/>
                </a:lnTo>
                <a:lnTo>
                  <a:pt x="290423" y="240425"/>
                </a:lnTo>
                <a:lnTo>
                  <a:pt x="299768" y="240425"/>
                </a:lnTo>
                <a:cubicBezTo>
                  <a:pt x="302284" y="240425"/>
                  <a:pt x="304441" y="242587"/>
                  <a:pt x="304441" y="245111"/>
                </a:cubicBezTo>
                <a:cubicBezTo>
                  <a:pt x="304441" y="247634"/>
                  <a:pt x="302284" y="249797"/>
                  <a:pt x="299768" y="249797"/>
                </a:cubicBezTo>
                <a:lnTo>
                  <a:pt x="286110" y="249797"/>
                </a:lnTo>
                <a:lnTo>
                  <a:pt x="217817" y="249797"/>
                </a:lnTo>
                <a:lnTo>
                  <a:pt x="239383" y="298819"/>
                </a:lnTo>
                <a:cubicBezTo>
                  <a:pt x="240461" y="301342"/>
                  <a:pt x="239383" y="303865"/>
                  <a:pt x="237227" y="304946"/>
                </a:cubicBezTo>
                <a:cubicBezTo>
                  <a:pt x="236508" y="305307"/>
                  <a:pt x="235789" y="305307"/>
                  <a:pt x="235429" y="305307"/>
                </a:cubicBezTo>
                <a:cubicBezTo>
                  <a:pt x="233632" y="305307"/>
                  <a:pt x="231835" y="304225"/>
                  <a:pt x="231116" y="302784"/>
                </a:cubicBezTo>
                <a:lnTo>
                  <a:pt x="208112" y="249797"/>
                </a:lnTo>
                <a:lnTo>
                  <a:pt x="157073" y="249797"/>
                </a:lnTo>
                <a:lnTo>
                  <a:pt x="157073" y="300621"/>
                </a:lnTo>
                <a:cubicBezTo>
                  <a:pt x="157073" y="303144"/>
                  <a:pt x="154916" y="305307"/>
                  <a:pt x="152400" y="305307"/>
                </a:cubicBezTo>
                <a:cubicBezTo>
                  <a:pt x="149884" y="305307"/>
                  <a:pt x="147727" y="303144"/>
                  <a:pt x="147727" y="300621"/>
                </a:cubicBezTo>
                <a:lnTo>
                  <a:pt x="147727" y="249797"/>
                </a:lnTo>
                <a:lnTo>
                  <a:pt x="96688" y="249797"/>
                </a:lnTo>
                <a:lnTo>
                  <a:pt x="73325" y="302784"/>
                </a:lnTo>
                <a:cubicBezTo>
                  <a:pt x="72606" y="304946"/>
                  <a:pt x="69730" y="306028"/>
                  <a:pt x="67574" y="304946"/>
                </a:cubicBezTo>
                <a:cubicBezTo>
                  <a:pt x="65058" y="303865"/>
                  <a:pt x="63979" y="301342"/>
                  <a:pt x="65058" y="298819"/>
                </a:cubicBezTo>
                <a:lnTo>
                  <a:pt x="86624" y="249797"/>
                </a:lnTo>
                <a:lnTo>
                  <a:pt x="18331" y="249797"/>
                </a:lnTo>
                <a:lnTo>
                  <a:pt x="4673" y="249797"/>
                </a:lnTo>
                <a:cubicBezTo>
                  <a:pt x="2157" y="249797"/>
                  <a:pt x="0" y="247634"/>
                  <a:pt x="0" y="245111"/>
                </a:cubicBezTo>
                <a:cubicBezTo>
                  <a:pt x="0" y="242587"/>
                  <a:pt x="2157" y="240425"/>
                  <a:pt x="4673" y="240425"/>
                </a:cubicBezTo>
                <a:lnTo>
                  <a:pt x="13659" y="240425"/>
                </a:lnTo>
                <a:lnTo>
                  <a:pt x="13659" y="27755"/>
                </a:lnTo>
                <a:lnTo>
                  <a:pt x="4673" y="27755"/>
                </a:lnTo>
                <a:cubicBezTo>
                  <a:pt x="2157" y="27755"/>
                  <a:pt x="0" y="25593"/>
                  <a:pt x="0" y="23069"/>
                </a:cubicBezTo>
                <a:cubicBezTo>
                  <a:pt x="0" y="20546"/>
                  <a:pt x="2157" y="18384"/>
                  <a:pt x="4673" y="18384"/>
                </a:cubicBezTo>
                <a:lnTo>
                  <a:pt x="18331" y="18384"/>
                </a:lnTo>
                <a:lnTo>
                  <a:pt x="147727" y="18384"/>
                </a:lnTo>
                <a:lnTo>
                  <a:pt x="147727" y="4686"/>
                </a:lnTo>
                <a:cubicBezTo>
                  <a:pt x="147727" y="2163"/>
                  <a:pt x="149884" y="0"/>
                  <a:pt x="1524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Freeform 812">
            <a:extLst>
              <a:ext uri="{FF2B5EF4-FFF2-40B4-BE49-F238E27FC236}">
                <a16:creationId xmlns:a16="http://schemas.microsoft.com/office/drawing/2014/main" id="{4B379611-271A-8344-857C-47792666F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8360" y="7612211"/>
            <a:ext cx="1211824" cy="1211827"/>
          </a:xfrm>
          <a:custGeom>
            <a:avLst/>
            <a:gdLst/>
            <a:ahLst/>
            <a:cxnLst/>
            <a:rect l="0" t="0" r="r" b="b"/>
            <a:pathLst>
              <a:path w="305769" h="305669">
                <a:moveTo>
                  <a:pt x="91520" y="193338"/>
                </a:moveTo>
                <a:lnTo>
                  <a:pt x="91520" y="241276"/>
                </a:lnTo>
                <a:lnTo>
                  <a:pt x="122378" y="217307"/>
                </a:lnTo>
                <a:lnTo>
                  <a:pt x="91520" y="193338"/>
                </a:lnTo>
                <a:close/>
                <a:moveTo>
                  <a:pt x="85062" y="179744"/>
                </a:moveTo>
                <a:cubicBezTo>
                  <a:pt x="86497" y="179028"/>
                  <a:pt x="88291" y="179028"/>
                  <a:pt x="89726" y="180101"/>
                </a:cubicBezTo>
                <a:lnTo>
                  <a:pt x="132784" y="213730"/>
                </a:lnTo>
                <a:cubicBezTo>
                  <a:pt x="133860" y="214445"/>
                  <a:pt x="134578" y="215876"/>
                  <a:pt x="134578" y="217307"/>
                </a:cubicBezTo>
                <a:cubicBezTo>
                  <a:pt x="134578" y="218738"/>
                  <a:pt x="133860" y="219811"/>
                  <a:pt x="132784" y="220885"/>
                </a:cubicBezTo>
                <a:lnTo>
                  <a:pt x="89726" y="254155"/>
                </a:lnTo>
                <a:cubicBezTo>
                  <a:pt x="89009" y="254870"/>
                  <a:pt x="87932" y="254870"/>
                  <a:pt x="86856" y="254870"/>
                </a:cubicBezTo>
                <a:cubicBezTo>
                  <a:pt x="86138" y="254870"/>
                  <a:pt x="85779" y="254870"/>
                  <a:pt x="85062" y="254513"/>
                </a:cubicBezTo>
                <a:cubicBezTo>
                  <a:pt x="83268" y="253797"/>
                  <a:pt x="82550" y="252366"/>
                  <a:pt x="82550" y="250220"/>
                </a:cubicBezTo>
                <a:lnTo>
                  <a:pt x="82550" y="183679"/>
                </a:lnTo>
                <a:cubicBezTo>
                  <a:pt x="82550" y="182248"/>
                  <a:pt x="83268" y="180459"/>
                  <a:pt x="85062" y="179744"/>
                </a:cubicBezTo>
                <a:close/>
                <a:moveTo>
                  <a:pt x="97272" y="153628"/>
                </a:moveTo>
                <a:cubicBezTo>
                  <a:pt x="99784" y="153628"/>
                  <a:pt x="101938" y="155785"/>
                  <a:pt x="101938" y="158301"/>
                </a:cubicBezTo>
                <a:cubicBezTo>
                  <a:pt x="101938" y="160817"/>
                  <a:pt x="99784" y="162974"/>
                  <a:pt x="97272" y="162974"/>
                </a:cubicBezTo>
                <a:cubicBezTo>
                  <a:pt x="71787" y="162974"/>
                  <a:pt x="46662" y="165849"/>
                  <a:pt x="25484" y="171241"/>
                </a:cubicBezTo>
                <a:cubicBezTo>
                  <a:pt x="20100" y="172678"/>
                  <a:pt x="15793" y="176632"/>
                  <a:pt x="13998" y="182024"/>
                </a:cubicBezTo>
                <a:cubicBezTo>
                  <a:pt x="11127" y="193166"/>
                  <a:pt x="9332" y="205387"/>
                  <a:pt x="9332" y="218326"/>
                </a:cubicBezTo>
                <a:cubicBezTo>
                  <a:pt x="9332" y="230547"/>
                  <a:pt x="11127" y="243487"/>
                  <a:pt x="13998" y="254270"/>
                </a:cubicBezTo>
                <a:cubicBezTo>
                  <a:pt x="15793" y="259661"/>
                  <a:pt x="20100" y="263615"/>
                  <a:pt x="25484" y="265412"/>
                </a:cubicBezTo>
                <a:cubicBezTo>
                  <a:pt x="46662" y="270444"/>
                  <a:pt x="71787" y="273320"/>
                  <a:pt x="97272" y="273320"/>
                </a:cubicBezTo>
                <a:cubicBezTo>
                  <a:pt x="115219" y="273320"/>
                  <a:pt x="132807" y="272241"/>
                  <a:pt x="148959" y="269366"/>
                </a:cubicBezTo>
                <a:cubicBezTo>
                  <a:pt x="150036" y="269007"/>
                  <a:pt x="151471" y="269366"/>
                  <a:pt x="152189" y="270085"/>
                </a:cubicBezTo>
                <a:lnTo>
                  <a:pt x="185571" y="292370"/>
                </a:lnTo>
                <a:lnTo>
                  <a:pt x="185571" y="217248"/>
                </a:lnTo>
                <a:lnTo>
                  <a:pt x="185571" y="216889"/>
                </a:lnTo>
                <a:cubicBezTo>
                  <a:pt x="185571" y="204668"/>
                  <a:pt x="183776" y="192807"/>
                  <a:pt x="180545" y="182024"/>
                </a:cubicBezTo>
                <a:cubicBezTo>
                  <a:pt x="179110" y="176632"/>
                  <a:pt x="174802" y="172678"/>
                  <a:pt x="169418" y="171241"/>
                </a:cubicBezTo>
                <a:cubicBezTo>
                  <a:pt x="166906" y="170522"/>
                  <a:pt x="164752" y="170162"/>
                  <a:pt x="162240" y="169443"/>
                </a:cubicBezTo>
                <a:cubicBezTo>
                  <a:pt x="159727" y="169084"/>
                  <a:pt x="158291" y="166568"/>
                  <a:pt x="158650" y="164052"/>
                </a:cubicBezTo>
                <a:cubicBezTo>
                  <a:pt x="159368" y="161536"/>
                  <a:pt x="161881" y="160098"/>
                  <a:pt x="164393" y="160457"/>
                </a:cubicBezTo>
                <a:cubicBezTo>
                  <a:pt x="166906" y="160817"/>
                  <a:pt x="169059" y="161536"/>
                  <a:pt x="171572" y="162255"/>
                </a:cubicBezTo>
                <a:cubicBezTo>
                  <a:pt x="180186" y="164411"/>
                  <a:pt x="187365" y="170881"/>
                  <a:pt x="189519" y="179507"/>
                </a:cubicBezTo>
                <a:cubicBezTo>
                  <a:pt x="193108" y="190650"/>
                  <a:pt x="194544" y="203230"/>
                  <a:pt x="194903" y="216170"/>
                </a:cubicBezTo>
                <a:cubicBezTo>
                  <a:pt x="194903" y="216170"/>
                  <a:pt x="194903" y="216529"/>
                  <a:pt x="194903" y="216889"/>
                </a:cubicBezTo>
                <a:lnTo>
                  <a:pt x="194903" y="300996"/>
                </a:lnTo>
                <a:cubicBezTo>
                  <a:pt x="194903" y="302793"/>
                  <a:pt x="193826" y="304231"/>
                  <a:pt x="192390" y="304950"/>
                </a:cubicBezTo>
                <a:cubicBezTo>
                  <a:pt x="191672" y="305309"/>
                  <a:pt x="190955" y="305669"/>
                  <a:pt x="190237" y="305669"/>
                </a:cubicBezTo>
                <a:cubicBezTo>
                  <a:pt x="189519" y="305669"/>
                  <a:pt x="188442" y="305309"/>
                  <a:pt x="187724" y="304950"/>
                </a:cubicBezTo>
                <a:lnTo>
                  <a:pt x="148600" y="278711"/>
                </a:lnTo>
                <a:cubicBezTo>
                  <a:pt x="132089" y="281227"/>
                  <a:pt x="115219" y="282665"/>
                  <a:pt x="97272" y="282665"/>
                </a:cubicBezTo>
                <a:cubicBezTo>
                  <a:pt x="70711" y="282665"/>
                  <a:pt x="45226" y="279790"/>
                  <a:pt x="23331" y="274039"/>
                </a:cubicBezTo>
                <a:cubicBezTo>
                  <a:pt x="14716" y="272241"/>
                  <a:pt x="7538" y="265412"/>
                  <a:pt x="5384" y="256786"/>
                </a:cubicBezTo>
                <a:cubicBezTo>
                  <a:pt x="1795" y="244924"/>
                  <a:pt x="0" y="231625"/>
                  <a:pt x="0" y="218326"/>
                </a:cubicBezTo>
                <a:cubicBezTo>
                  <a:pt x="0" y="204668"/>
                  <a:pt x="1795" y="191369"/>
                  <a:pt x="5384" y="179507"/>
                </a:cubicBezTo>
                <a:cubicBezTo>
                  <a:pt x="7538" y="170881"/>
                  <a:pt x="14716" y="164411"/>
                  <a:pt x="23331" y="162255"/>
                </a:cubicBezTo>
                <a:cubicBezTo>
                  <a:pt x="45226" y="156863"/>
                  <a:pt x="70711" y="153628"/>
                  <a:pt x="97272" y="153628"/>
                </a:cubicBezTo>
                <a:close/>
                <a:moveTo>
                  <a:pt x="269679" y="75516"/>
                </a:moveTo>
                <a:cubicBezTo>
                  <a:pt x="227557" y="89540"/>
                  <a:pt x="200196" y="91698"/>
                  <a:pt x="189756" y="91698"/>
                </a:cubicBezTo>
                <a:lnTo>
                  <a:pt x="189756" y="135569"/>
                </a:lnTo>
                <a:cubicBezTo>
                  <a:pt x="200196" y="137727"/>
                  <a:pt x="229717" y="146717"/>
                  <a:pt x="269679" y="179800"/>
                </a:cubicBezTo>
                <a:lnTo>
                  <a:pt x="269679" y="75516"/>
                </a:lnTo>
                <a:close/>
                <a:moveTo>
                  <a:pt x="288748" y="71621"/>
                </a:moveTo>
                <a:cubicBezTo>
                  <a:pt x="290865" y="69490"/>
                  <a:pt x="293687" y="69490"/>
                  <a:pt x="295451" y="71621"/>
                </a:cubicBezTo>
                <a:cubicBezTo>
                  <a:pt x="309209" y="85470"/>
                  <a:pt x="309209" y="107841"/>
                  <a:pt x="295451" y="122045"/>
                </a:cubicBezTo>
                <a:cubicBezTo>
                  <a:pt x="294393" y="122755"/>
                  <a:pt x="293334" y="123110"/>
                  <a:pt x="292276" y="123110"/>
                </a:cubicBezTo>
                <a:cubicBezTo>
                  <a:pt x="290865" y="123110"/>
                  <a:pt x="289807" y="122755"/>
                  <a:pt x="288748" y="122045"/>
                </a:cubicBezTo>
                <a:cubicBezTo>
                  <a:pt x="287337" y="119914"/>
                  <a:pt x="287337" y="117073"/>
                  <a:pt x="288748" y="115298"/>
                </a:cubicBezTo>
                <a:cubicBezTo>
                  <a:pt x="299332" y="105000"/>
                  <a:pt x="299332" y="88310"/>
                  <a:pt x="288748" y="78013"/>
                </a:cubicBezTo>
                <a:cubicBezTo>
                  <a:pt x="287337" y="75882"/>
                  <a:pt x="287337" y="73396"/>
                  <a:pt x="288748" y="71621"/>
                </a:cubicBezTo>
                <a:close/>
                <a:moveTo>
                  <a:pt x="136113" y="59693"/>
                </a:moveTo>
                <a:cubicBezTo>
                  <a:pt x="128193" y="59693"/>
                  <a:pt x="122072" y="65806"/>
                  <a:pt x="122072" y="73358"/>
                </a:cubicBezTo>
                <a:lnTo>
                  <a:pt x="122072" y="122264"/>
                </a:lnTo>
                <a:cubicBezTo>
                  <a:pt x="122072" y="122983"/>
                  <a:pt x="122072" y="123343"/>
                  <a:pt x="122072" y="124062"/>
                </a:cubicBezTo>
                <a:lnTo>
                  <a:pt x="122072" y="160382"/>
                </a:lnTo>
                <a:lnTo>
                  <a:pt x="158794" y="135929"/>
                </a:lnTo>
                <a:cubicBezTo>
                  <a:pt x="159514" y="135210"/>
                  <a:pt x="160594" y="134850"/>
                  <a:pt x="161314" y="134850"/>
                </a:cubicBezTo>
                <a:lnTo>
                  <a:pt x="180395" y="134850"/>
                </a:lnTo>
                <a:lnTo>
                  <a:pt x="180395" y="59693"/>
                </a:lnTo>
                <a:lnTo>
                  <a:pt x="136113" y="59693"/>
                </a:lnTo>
                <a:close/>
                <a:moveTo>
                  <a:pt x="269679" y="14743"/>
                </a:moveTo>
                <a:cubicBezTo>
                  <a:pt x="229717" y="48186"/>
                  <a:pt x="200196" y="56816"/>
                  <a:pt x="189756" y="58974"/>
                </a:cubicBezTo>
                <a:lnTo>
                  <a:pt x="189756" y="82708"/>
                </a:lnTo>
                <a:cubicBezTo>
                  <a:pt x="199836" y="82348"/>
                  <a:pt x="227197" y="79831"/>
                  <a:pt x="269679" y="65447"/>
                </a:cubicBezTo>
                <a:lnTo>
                  <a:pt x="269679" y="14743"/>
                </a:lnTo>
                <a:close/>
                <a:moveTo>
                  <a:pt x="276160" y="359"/>
                </a:moveTo>
                <a:cubicBezTo>
                  <a:pt x="277960" y="1438"/>
                  <a:pt x="279040" y="2876"/>
                  <a:pt x="279040" y="4674"/>
                </a:cubicBezTo>
                <a:lnTo>
                  <a:pt x="279040" y="189869"/>
                </a:lnTo>
                <a:cubicBezTo>
                  <a:pt x="279040" y="191667"/>
                  <a:pt x="277960" y="193465"/>
                  <a:pt x="276160" y="194184"/>
                </a:cubicBezTo>
                <a:cubicBezTo>
                  <a:pt x="275440" y="194544"/>
                  <a:pt x="275080" y="194544"/>
                  <a:pt x="274360" y="194544"/>
                </a:cubicBezTo>
                <a:cubicBezTo>
                  <a:pt x="273280" y="194544"/>
                  <a:pt x="271840" y="194184"/>
                  <a:pt x="271119" y="193465"/>
                </a:cubicBezTo>
                <a:cubicBezTo>
                  <a:pt x="221797" y="149234"/>
                  <a:pt x="186875" y="144559"/>
                  <a:pt x="184715" y="144200"/>
                </a:cubicBezTo>
                <a:lnTo>
                  <a:pt x="162754" y="144200"/>
                </a:lnTo>
                <a:lnTo>
                  <a:pt x="119912" y="173327"/>
                </a:lnTo>
                <a:cubicBezTo>
                  <a:pt x="119192" y="173687"/>
                  <a:pt x="118112" y="173687"/>
                  <a:pt x="117392" y="173687"/>
                </a:cubicBezTo>
                <a:cubicBezTo>
                  <a:pt x="116672" y="173687"/>
                  <a:pt x="115952" y="173687"/>
                  <a:pt x="115232" y="173327"/>
                </a:cubicBezTo>
                <a:cubicBezTo>
                  <a:pt x="113792" y="172608"/>
                  <a:pt x="112712" y="170810"/>
                  <a:pt x="112712" y="169372"/>
                </a:cubicBezTo>
                <a:lnTo>
                  <a:pt x="112712" y="122624"/>
                </a:lnTo>
                <a:lnTo>
                  <a:pt x="112712" y="122264"/>
                </a:lnTo>
                <a:cubicBezTo>
                  <a:pt x="112712" y="121545"/>
                  <a:pt x="112712" y="121545"/>
                  <a:pt x="112712" y="121185"/>
                </a:cubicBezTo>
                <a:lnTo>
                  <a:pt x="112712" y="73358"/>
                </a:lnTo>
                <a:cubicBezTo>
                  <a:pt x="112712" y="60772"/>
                  <a:pt x="123152" y="50343"/>
                  <a:pt x="136113" y="50343"/>
                </a:cubicBezTo>
                <a:lnTo>
                  <a:pt x="184715" y="50343"/>
                </a:lnTo>
                <a:cubicBezTo>
                  <a:pt x="186515" y="50343"/>
                  <a:pt x="221437" y="45309"/>
                  <a:pt x="271119" y="1438"/>
                </a:cubicBezTo>
                <a:cubicBezTo>
                  <a:pt x="272560" y="-1"/>
                  <a:pt x="274360" y="-360"/>
                  <a:pt x="276160" y="3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Freeform 811">
            <a:extLst>
              <a:ext uri="{FF2B5EF4-FFF2-40B4-BE49-F238E27FC236}">
                <a16:creationId xmlns:a16="http://schemas.microsoft.com/office/drawing/2014/main" id="{1437B220-72D8-B74C-A70B-668F1CEB9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1280" y="4323052"/>
            <a:ext cx="1205547" cy="1205547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9345" y="276778"/>
                </a:moveTo>
                <a:lnTo>
                  <a:pt x="9345" y="286118"/>
                </a:lnTo>
                <a:cubicBezTo>
                  <a:pt x="9345" y="291148"/>
                  <a:pt x="13658" y="295100"/>
                  <a:pt x="18690" y="295100"/>
                </a:cubicBezTo>
                <a:lnTo>
                  <a:pt x="286110" y="295100"/>
                </a:lnTo>
                <a:cubicBezTo>
                  <a:pt x="291142" y="295100"/>
                  <a:pt x="295096" y="291148"/>
                  <a:pt x="295096" y="286118"/>
                </a:cubicBezTo>
                <a:lnTo>
                  <a:pt x="295096" y="276778"/>
                </a:lnTo>
                <a:lnTo>
                  <a:pt x="9345" y="276778"/>
                </a:lnTo>
                <a:close/>
                <a:moveTo>
                  <a:pt x="30911" y="235462"/>
                </a:moveTo>
                <a:lnTo>
                  <a:pt x="12580" y="267437"/>
                </a:lnTo>
                <a:lnTo>
                  <a:pt x="292220" y="267437"/>
                </a:lnTo>
                <a:lnTo>
                  <a:pt x="273529" y="235462"/>
                </a:lnTo>
                <a:lnTo>
                  <a:pt x="30911" y="235462"/>
                </a:lnTo>
                <a:close/>
                <a:moveTo>
                  <a:pt x="185249" y="184264"/>
                </a:moveTo>
                <a:cubicBezTo>
                  <a:pt x="187081" y="182563"/>
                  <a:pt x="190378" y="182563"/>
                  <a:pt x="191843" y="184264"/>
                </a:cubicBezTo>
                <a:cubicBezTo>
                  <a:pt x="192943" y="184944"/>
                  <a:pt x="193309" y="186305"/>
                  <a:pt x="193309" y="187326"/>
                </a:cubicBezTo>
                <a:cubicBezTo>
                  <a:pt x="193309" y="188346"/>
                  <a:pt x="192943" y="189707"/>
                  <a:pt x="191843" y="190387"/>
                </a:cubicBezTo>
                <a:cubicBezTo>
                  <a:pt x="191111" y="191068"/>
                  <a:pt x="190012" y="191748"/>
                  <a:pt x="188913" y="191748"/>
                </a:cubicBezTo>
                <a:cubicBezTo>
                  <a:pt x="187447" y="191748"/>
                  <a:pt x="185982" y="191068"/>
                  <a:pt x="185249" y="190387"/>
                </a:cubicBezTo>
                <a:cubicBezTo>
                  <a:pt x="184516" y="189707"/>
                  <a:pt x="184150" y="188346"/>
                  <a:pt x="184150" y="187326"/>
                </a:cubicBezTo>
                <a:cubicBezTo>
                  <a:pt x="184150" y="186305"/>
                  <a:pt x="184516" y="184944"/>
                  <a:pt x="185249" y="184264"/>
                </a:cubicBezTo>
                <a:close/>
                <a:moveTo>
                  <a:pt x="166511" y="184150"/>
                </a:moveTo>
                <a:cubicBezTo>
                  <a:pt x="168981" y="184150"/>
                  <a:pt x="171097" y="186267"/>
                  <a:pt x="171097" y="188736"/>
                </a:cubicBezTo>
                <a:cubicBezTo>
                  <a:pt x="171097" y="191206"/>
                  <a:pt x="168981" y="193322"/>
                  <a:pt x="166511" y="193322"/>
                </a:cubicBezTo>
                <a:cubicBezTo>
                  <a:pt x="164042" y="193322"/>
                  <a:pt x="161925" y="191206"/>
                  <a:pt x="161925" y="188736"/>
                </a:cubicBezTo>
                <a:cubicBezTo>
                  <a:pt x="161925" y="186267"/>
                  <a:pt x="164042" y="184150"/>
                  <a:pt x="166511" y="184150"/>
                </a:cubicBezTo>
                <a:close/>
                <a:moveTo>
                  <a:pt x="144286" y="184150"/>
                </a:moveTo>
                <a:cubicBezTo>
                  <a:pt x="146756" y="184150"/>
                  <a:pt x="148872" y="186267"/>
                  <a:pt x="148872" y="188736"/>
                </a:cubicBezTo>
                <a:cubicBezTo>
                  <a:pt x="148872" y="191206"/>
                  <a:pt x="146756" y="193322"/>
                  <a:pt x="144286" y="193322"/>
                </a:cubicBezTo>
                <a:cubicBezTo>
                  <a:pt x="141817" y="193322"/>
                  <a:pt x="139700" y="191206"/>
                  <a:pt x="139700" y="188736"/>
                </a:cubicBezTo>
                <a:cubicBezTo>
                  <a:pt x="139700" y="186267"/>
                  <a:pt x="141817" y="184150"/>
                  <a:pt x="144286" y="184150"/>
                </a:cubicBezTo>
                <a:close/>
                <a:moveTo>
                  <a:pt x="122238" y="184150"/>
                </a:moveTo>
                <a:cubicBezTo>
                  <a:pt x="124436" y="184150"/>
                  <a:pt x="126634" y="186267"/>
                  <a:pt x="126634" y="188736"/>
                </a:cubicBezTo>
                <a:cubicBezTo>
                  <a:pt x="126634" y="191206"/>
                  <a:pt x="124436" y="193322"/>
                  <a:pt x="122238" y="193322"/>
                </a:cubicBezTo>
                <a:cubicBezTo>
                  <a:pt x="119307" y="193322"/>
                  <a:pt x="117475" y="191206"/>
                  <a:pt x="117475" y="188736"/>
                </a:cubicBezTo>
                <a:cubicBezTo>
                  <a:pt x="117475" y="186267"/>
                  <a:pt x="119307" y="184150"/>
                  <a:pt x="122238" y="184150"/>
                </a:cubicBezTo>
                <a:close/>
                <a:moveTo>
                  <a:pt x="99836" y="184150"/>
                </a:moveTo>
                <a:cubicBezTo>
                  <a:pt x="102306" y="184150"/>
                  <a:pt x="104422" y="186267"/>
                  <a:pt x="104422" y="188736"/>
                </a:cubicBezTo>
                <a:cubicBezTo>
                  <a:pt x="104422" y="191206"/>
                  <a:pt x="102306" y="193322"/>
                  <a:pt x="99836" y="193322"/>
                </a:cubicBezTo>
                <a:cubicBezTo>
                  <a:pt x="97367" y="193322"/>
                  <a:pt x="95250" y="191206"/>
                  <a:pt x="95250" y="188736"/>
                </a:cubicBezTo>
                <a:cubicBezTo>
                  <a:pt x="95250" y="186267"/>
                  <a:pt x="97367" y="184150"/>
                  <a:pt x="99836" y="184150"/>
                </a:cubicBezTo>
                <a:close/>
                <a:moveTo>
                  <a:pt x="77611" y="184150"/>
                </a:moveTo>
                <a:cubicBezTo>
                  <a:pt x="80080" y="184150"/>
                  <a:pt x="82197" y="186267"/>
                  <a:pt x="82197" y="188736"/>
                </a:cubicBezTo>
                <a:cubicBezTo>
                  <a:pt x="82197" y="191206"/>
                  <a:pt x="80080" y="193322"/>
                  <a:pt x="77611" y="193322"/>
                </a:cubicBezTo>
                <a:cubicBezTo>
                  <a:pt x="75142" y="193322"/>
                  <a:pt x="73025" y="191206"/>
                  <a:pt x="73025" y="188736"/>
                </a:cubicBezTo>
                <a:cubicBezTo>
                  <a:pt x="73025" y="186267"/>
                  <a:pt x="75142" y="184150"/>
                  <a:pt x="77611" y="184150"/>
                </a:cubicBezTo>
                <a:close/>
                <a:moveTo>
                  <a:pt x="59823" y="176213"/>
                </a:moveTo>
                <a:lnTo>
                  <a:pt x="59823" y="199659"/>
                </a:lnTo>
                <a:lnTo>
                  <a:pt x="244255" y="199659"/>
                </a:lnTo>
                <a:lnTo>
                  <a:pt x="244255" y="176213"/>
                </a:lnTo>
                <a:lnTo>
                  <a:pt x="59823" y="176213"/>
                </a:lnTo>
                <a:close/>
                <a:moveTo>
                  <a:pt x="59823" y="166688"/>
                </a:moveTo>
                <a:lnTo>
                  <a:pt x="244255" y="166688"/>
                </a:lnTo>
                <a:cubicBezTo>
                  <a:pt x="249308" y="166688"/>
                  <a:pt x="253639" y="171084"/>
                  <a:pt x="253639" y="176213"/>
                </a:cubicBezTo>
                <a:lnTo>
                  <a:pt x="253639" y="199659"/>
                </a:lnTo>
                <a:cubicBezTo>
                  <a:pt x="253639" y="204788"/>
                  <a:pt x="249308" y="209184"/>
                  <a:pt x="244255" y="209184"/>
                </a:cubicBezTo>
                <a:lnTo>
                  <a:pt x="59823" y="209184"/>
                </a:lnTo>
                <a:cubicBezTo>
                  <a:pt x="54770" y="209184"/>
                  <a:pt x="50800" y="204788"/>
                  <a:pt x="50800" y="199659"/>
                </a:cubicBezTo>
                <a:lnTo>
                  <a:pt x="50800" y="176213"/>
                </a:lnTo>
                <a:cubicBezTo>
                  <a:pt x="50800" y="171084"/>
                  <a:pt x="54770" y="166688"/>
                  <a:pt x="59823" y="166688"/>
                </a:cubicBezTo>
                <a:close/>
                <a:moveTo>
                  <a:pt x="176200" y="139700"/>
                </a:moveTo>
                <a:lnTo>
                  <a:pt x="212372" y="139700"/>
                </a:lnTo>
                <a:cubicBezTo>
                  <a:pt x="215295" y="139700"/>
                  <a:pt x="217122" y="141817"/>
                  <a:pt x="217122" y="144286"/>
                </a:cubicBezTo>
                <a:cubicBezTo>
                  <a:pt x="217122" y="146756"/>
                  <a:pt x="215295" y="148872"/>
                  <a:pt x="212372" y="148872"/>
                </a:cubicBezTo>
                <a:lnTo>
                  <a:pt x="176200" y="148872"/>
                </a:lnTo>
                <a:cubicBezTo>
                  <a:pt x="173642" y="148872"/>
                  <a:pt x="171450" y="146756"/>
                  <a:pt x="171450" y="144286"/>
                </a:cubicBezTo>
                <a:cubicBezTo>
                  <a:pt x="171450" y="141817"/>
                  <a:pt x="173642" y="139700"/>
                  <a:pt x="176200" y="139700"/>
                </a:cubicBezTo>
                <a:close/>
                <a:moveTo>
                  <a:pt x="176136" y="111125"/>
                </a:moveTo>
                <a:lnTo>
                  <a:pt x="248954" y="111125"/>
                </a:lnTo>
                <a:cubicBezTo>
                  <a:pt x="251477" y="111125"/>
                  <a:pt x="253640" y="113242"/>
                  <a:pt x="253640" y="115711"/>
                </a:cubicBezTo>
                <a:cubicBezTo>
                  <a:pt x="253640" y="118181"/>
                  <a:pt x="251477" y="120297"/>
                  <a:pt x="248954" y="120297"/>
                </a:cubicBezTo>
                <a:lnTo>
                  <a:pt x="176136" y="120297"/>
                </a:lnTo>
                <a:cubicBezTo>
                  <a:pt x="173613" y="120297"/>
                  <a:pt x="171450" y="118181"/>
                  <a:pt x="171450" y="115711"/>
                </a:cubicBezTo>
                <a:cubicBezTo>
                  <a:pt x="171450" y="113242"/>
                  <a:pt x="173613" y="111125"/>
                  <a:pt x="176136" y="111125"/>
                </a:cubicBezTo>
                <a:close/>
                <a:moveTo>
                  <a:pt x="176136" y="84138"/>
                </a:moveTo>
                <a:lnTo>
                  <a:pt x="248954" y="84138"/>
                </a:lnTo>
                <a:cubicBezTo>
                  <a:pt x="251477" y="84138"/>
                  <a:pt x="253640" y="86255"/>
                  <a:pt x="253640" y="88724"/>
                </a:cubicBezTo>
                <a:cubicBezTo>
                  <a:pt x="253640" y="91194"/>
                  <a:pt x="251477" y="93310"/>
                  <a:pt x="248954" y="93310"/>
                </a:cubicBezTo>
                <a:lnTo>
                  <a:pt x="176136" y="93310"/>
                </a:lnTo>
                <a:cubicBezTo>
                  <a:pt x="173613" y="93310"/>
                  <a:pt x="171450" y="91194"/>
                  <a:pt x="171450" y="88724"/>
                </a:cubicBezTo>
                <a:cubicBezTo>
                  <a:pt x="171450" y="86255"/>
                  <a:pt x="173613" y="84138"/>
                  <a:pt x="176136" y="84138"/>
                </a:cubicBezTo>
                <a:close/>
                <a:moveTo>
                  <a:pt x="101600" y="65088"/>
                </a:moveTo>
                <a:cubicBezTo>
                  <a:pt x="104146" y="65088"/>
                  <a:pt x="105965" y="66871"/>
                  <a:pt x="105965" y="69367"/>
                </a:cubicBezTo>
                <a:lnTo>
                  <a:pt x="105965" y="71863"/>
                </a:lnTo>
                <a:cubicBezTo>
                  <a:pt x="111422" y="72932"/>
                  <a:pt x="115424" y="76498"/>
                  <a:pt x="117607" y="81133"/>
                </a:cubicBezTo>
                <a:cubicBezTo>
                  <a:pt x="118698" y="83272"/>
                  <a:pt x="117607" y="86125"/>
                  <a:pt x="115060" y="87194"/>
                </a:cubicBezTo>
                <a:cubicBezTo>
                  <a:pt x="112877" y="87908"/>
                  <a:pt x="109967" y="86838"/>
                  <a:pt x="108876" y="84699"/>
                </a:cubicBezTo>
                <a:cubicBezTo>
                  <a:pt x="107784" y="81846"/>
                  <a:pt x="104874" y="80063"/>
                  <a:pt x="101600" y="80063"/>
                </a:cubicBezTo>
                <a:cubicBezTo>
                  <a:pt x="97234" y="80063"/>
                  <a:pt x="93596" y="83272"/>
                  <a:pt x="93596" y="86838"/>
                </a:cubicBezTo>
                <a:cubicBezTo>
                  <a:pt x="93596" y="91473"/>
                  <a:pt x="96143" y="93612"/>
                  <a:pt x="101600" y="93612"/>
                </a:cubicBezTo>
                <a:cubicBezTo>
                  <a:pt x="111786" y="93612"/>
                  <a:pt x="118698" y="99674"/>
                  <a:pt x="118698" y="109301"/>
                </a:cubicBezTo>
                <a:cubicBezTo>
                  <a:pt x="118698" y="116788"/>
                  <a:pt x="113241" y="122849"/>
                  <a:pt x="105965" y="124632"/>
                </a:cubicBezTo>
                <a:lnTo>
                  <a:pt x="105965" y="126772"/>
                </a:lnTo>
                <a:cubicBezTo>
                  <a:pt x="105965" y="129267"/>
                  <a:pt x="104146" y="131407"/>
                  <a:pt x="101600" y="131407"/>
                </a:cubicBezTo>
                <a:cubicBezTo>
                  <a:pt x="98689" y="131407"/>
                  <a:pt x="96870" y="129267"/>
                  <a:pt x="96870" y="126772"/>
                </a:cubicBezTo>
                <a:lnTo>
                  <a:pt x="96870" y="124632"/>
                </a:lnTo>
                <a:cubicBezTo>
                  <a:pt x="91413" y="123206"/>
                  <a:pt x="87411" y="119641"/>
                  <a:pt x="85592" y="115362"/>
                </a:cubicBezTo>
                <a:cubicBezTo>
                  <a:pt x="84137" y="112866"/>
                  <a:pt x="85592" y="110370"/>
                  <a:pt x="87775" y="108944"/>
                </a:cubicBezTo>
                <a:cubicBezTo>
                  <a:pt x="90322" y="108231"/>
                  <a:pt x="93232" y="109301"/>
                  <a:pt x="93960" y="111796"/>
                </a:cubicBezTo>
                <a:cubicBezTo>
                  <a:pt x="95051" y="114292"/>
                  <a:pt x="98325" y="116075"/>
                  <a:pt x="101600" y="116075"/>
                </a:cubicBezTo>
                <a:cubicBezTo>
                  <a:pt x="105965" y="116075"/>
                  <a:pt x="109603" y="113223"/>
                  <a:pt x="109603" y="109301"/>
                </a:cubicBezTo>
                <a:cubicBezTo>
                  <a:pt x="109603" y="104665"/>
                  <a:pt x="107057" y="102526"/>
                  <a:pt x="101600" y="102526"/>
                </a:cubicBezTo>
                <a:cubicBezTo>
                  <a:pt x="91049" y="102526"/>
                  <a:pt x="84137" y="96465"/>
                  <a:pt x="84137" y="86838"/>
                </a:cubicBezTo>
                <a:cubicBezTo>
                  <a:pt x="84137" y="79707"/>
                  <a:pt x="89594" y="73645"/>
                  <a:pt x="96870" y="71863"/>
                </a:cubicBezTo>
                <a:lnTo>
                  <a:pt x="96870" y="69367"/>
                </a:lnTo>
                <a:cubicBezTo>
                  <a:pt x="96870" y="66871"/>
                  <a:pt x="98689" y="65088"/>
                  <a:pt x="101600" y="65088"/>
                </a:cubicBezTo>
                <a:close/>
                <a:moveTo>
                  <a:pt x="101421" y="56927"/>
                </a:moveTo>
                <a:cubicBezTo>
                  <a:pt x="78444" y="56927"/>
                  <a:pt x="60134" y="75529"/>
                  <a:pt x="60134" y="98068"/>
                </a:cubicBezTo>
                <a:cubicBezTo>
                  <a:pt x="60134" y="120963"/>
                  <a:pt x="78444" y="139566"/>
                  <a:pt x="101421" y="139566"/>
                </a:cubicBezTo>
                <a:cubicBezTo>
                  <a:pt x="124038" y="139566"/>
                  <a:pt x="142707" y="120963"/>
                  <a:pt x="142707" y="98068"/>
                </a:cubicBezTo>
                <a:cubicBezTo>
                  <a:pt x="142707" y="75529"/>
                  <a:pt x="124038" y="56927"/>
                  <a:pt x="101421" y="56927"/>
                </a:cubicBezTo>
                <a:close/>
                <a:moveTo>
                  <a:pt x="42054" y="50800"/>
                </a:moveTo>
                <a:cubicBezTo>
                  <a:pt x="44570" y="50800"/>
                  <a:pt x="46726" y="52956"/>
                  <a:pt x="46726" y="55471"/>
                </a:cubicBezTo>
                <a:cubicBezTo>
                  <a:pt x="46726" y="57986"/>
                  <a:pt x="44570" y="60141"/>
                  <a:pt x="42054" y="60141"/>
                </a:cubicBezTo>
                <a:cubicBezTo>
                  <a:pt x="37022" y="60141"/>
                  <a:pt x="32708" y="64093"/>
                  <a:pt x="32708" y="69482"/>
                </a:cubicBezTo>
                <a:lnTo>
                  <a:pt x="32708" y="226121"/>
                </a:lnTo>
                <a:lnTo>
                  <a:pt x="271732" y="226121"/>
                </a:lnTo>
                <a:lnTo>
                  <a:pt x="271732" y="69482"/>
                </a:lnTo>
                <a:cubicBezTo>
                  <a:pt x="271732" y="64093"/>
                  <a:pt x="267779" y="60141"/>
                  <a:pt x="262746" y="60141"/>
                </a:cubicBezTo>
                <a:lnTo>
                  <a:pt x="161745" y="60141"/>
                </a:lnTo>
                <a:cubicBezTo>
                  <a:pt x="159229" y="60141"/>
                  <a:pt x="157073" y="57986"/>
                  <a:pt x="157073" y="55471"/>
                </a:cubicBezTo>
                <a:cubicBezTo>
                  <a:pt x="157073" y="52956"/>
                  <a:pt x="159229" y="50800"/>
                  <a:pt x="161745" y="50800"/>
                </a:cubicBezTo>
                <a:lnTo>
                  <a:pt x="262746" y="50800"/>
                </a:lnTo>
                <a:cubicBezTo>
                  <a:pt x="272811" y="50800"/>
                  <a:pt x="281078" y="59063"/>
                  <a:pt x="281078" y="69482"/>
                </a:cubicBezTo>
                <a:lnTo>
                  <a:pt x="281078" y="229714"/>
                </a:lnTo>
                <a:lnTo>
                  <a:pt x="304081" y="269952"/>
                </a:lnTo>
                <a:cubicBezTo>
                  <a:pt x="304081" y="270311"/>
                  <a:pt x="304081" y="270311"/>
                  <a:pt x="304081" y="270311"/>
                </a:cubicBezTo>
                <a:lnTo>
                  <a:pt x="304081" y="270670"/>
                </a:lnTo>
                <a:cubicBezTo>
                  <a:pt x="304441" y="271029"/>
                  <a:pt x="304441" y="271748"/>
                  <a:pt x="304441" y="272107"/>
                </a:cubicBezTo>
                <a:lnTo>
                  <a:pt x="304441" y="286118"/>
                </a:lnTo>
                <a:cubicBezTo>
                  <a:pt x="304441" y="296178"/>
                  <a:pt x="296174" y="304441"/>
                  <a:pt x="286110" y="304441"/>
                </a:cubicBezTo>
                <a:lnTo>
                  <a:pt x="18690" y="304441"/>
                </a:lnTo>
                <a:cubicBezTo>
                  <a:pt x="8267" y="304441"/>
                  <a:pt x="0" y="296178"/>
                  <a:pt x="0" y="286118"/>
                </a:cubicBezTo>
                <a:lnTo>
                  <a:pt x="0" y="272107"/>
                </a:lnTo>
                <a:cubicBezTo>
                  <a:pt x="0" y="271748"/>
                  <a:pt x="0" y="271029"/>
                  <a:pt x="359" y="270670"/>
                </a:cubicBezTo>
                <a:lnTo>
                  <a:pt x="719" y="270311"/>
                </a:lnTo>
                <a:cubicBezTo>
                  <a:pt x="719" y="270311"/>
                  <a:pt x="719" y="270311"/>
                  <a:pt x="719" y="269952"/>
                </a:cubicBezTo>
                <a:lnTo>
                  <a:pt x="23723" y="229714"/>
                </a:lnTo>
                <a:lnTo>
                  <a:pt x="23723" y="69482"/>
                </a:lnTo>
                <a:cubicBezTo>
                  <a:pt x="23723" y="59063"/>
                  <a:pt x="31989" y="50800"/>
                  <a:pt x="42054" y="50800"/>
                </a:cubicBezTo>
                <a:close/>
                <a:moveTo>
                  <a:pt x="101421" y="47625"/>
                </a:moveTo>
                <a:cubicBezTo>
                  <a:pt x="129423" y="47625"/>
                  <a:pt x="152041" y="70521"/>
                  <a:pt x="152041" y="98068"/>
                </a:cubicBezTo>
                <a:cubicBezTo>
                  <a:pt x="152041" y="126329"/>
                  <a:pt x="129423" y="148867"/>
                  <a:pt x="101421" y="148867"/>
                </a:cubicBezTo>
                <a:cubicBezTo>
                  <a:pt x="73418" y="148867"/>
                  <a:pt x="50800" y="126329"/>
                  <a:pt x="50800" y="98068"/>
                </a:cubicBezTo>
                <a:cubicBezTo>
                  <a:pt x="50800" y="70521"/>
                  <a:pt x="73418" y="47625"/>
                  <a:pt x="101421" y="47625"/>
                </a:cubicBezTo>
                <a:close/>
                <a:moveTo>
                  <a:pt x="75833" y="14288"/>
                </a:moveTo>
                <a:cubicBezTo>
                  <a:pt x="78764" y="14288"/>
                  <a:pt x="80596" y="16405"/>
                  <a:pt x="80596" y="18874"/>
                </a:cubicBezTo>
                <a:lnTo>
                  <a:pt x="80596" y="37924"/>
                </a:lnTo>
                <a:cubicBezTo>
                  <a:pt x="80596" y="40394"/>
                  <a:pt x="78764" y="42510"/>
                  <a:pt x="75833" y="42510"/>
                </a:cubicBezTo>
                <a:cubicBezTo>
                  <a:pt x="73269" y="42510"/>
                  <a:pt x="71437" y="40394"/>
                  <a:pt x="71437" y="37924"/>
                </a:cubicBezTo>
                <a:lnTo>
                  <a:pt x="71437" y="18874"/>
                </a:lnTo>
                <a:cubicBezTo>
                  <a:pt x="71437" y="16405"/>
                  <a:pt x="73269" y="14288"/>
                  <a:pt x="75833" y="14288"/>
                </a:cubicBezTo>
                <a:close/>
                <a:moveTo>
                  <a:pt x="122238" y="9525"/>
                </a:moveTo>
                <a:cubicBezTo>
                  <a:pt x="124436" y="9525"/>
                  <a:pt x="126634" y="11311"/>
                  <a:pt x="126634" y="13811"/>
                </a:cubicBezTo>
                <a:lnTo>
                  <a:pt x="126634" y="33100"/>
                </a:lnTo>
                <a:cubicBezTo>
                  <a:pt x="126634" y="35600"/>
                  <a:pt x="124436" y="37743"/>
                  <a:pt x="122238" y="37743"/>
                </a:cubicBezTo>
                <a:cubicBezTo>
                  <a:pt x="119307" y="37743"/>
                  <a:pt x="117475" y="35600"/>
                  <a:pt x="117475" y="33100"/>
                </a:cubicBezTo>
                <a:lnTo>
                  <a:pt x="117475" y="13811"/>
                </a:lnTo>
                <a:cubicBezTo>
                  <a:pt x="117475" y="11311"/>
                  <a:pt x="119307" y="9525"/>
                  <a:pt x="122238" y="9525"/>
                </a:cubicBezTo>
                <a:close/>
                <a:moveTo>
                  <a:pt x="98058" y="0"/>
                </a:moveTo>
                <a:cubicBezTo>
                  <a:pt x="100989" y="0"/>
                  <a:pt x="102821" y="2143"/>
                  <a:pt x="102821" y="4644"/>
                </a:cubicBezTo>
                <a:lnTo>
                  <a:pt x="102821" y="23932"/>
                </a:lnTo>
                <a:cubicBezTo>
                  <a:pt x="102821" y="26432"/>
                  <a:pt x="100989" y="28218"/>
                  <a:pt x="98058" y="28218"/>
                </a:cubicBezTo>
                <a:cubicBezTo>
                  <a:pt x="95860" y="28218"/>
                  <a:pt x="93662" y="26432"/>
                  <a:pt x="93662" y="23932"/>
                </a:cubicBezTo>
                <a:lnTo>
                  <a:pt x="93662" y="4644"/>
                </a:lnTo>
                <a:cubicBezTo>
                  <a:pt x="93662" y="2143"/>
                  <a:pt x="95860" y="0"/>
                  <a:pt x="980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Freeform 810">
            <a:extLst>
              <a:ext uri="{FF2B5EF4-FFF2-40B4-BE49-F238E27FC236}">
                <a16:creationId xmlns:a16="http://schemas.microsoft.com/office/drawing/2014/main" id="{39D65C60-BB42-6D47-B149-A451EF0BC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4518" y="6831135"/>
            <a:ext cx="1205547" cy="1205547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152576" y="249237"/>
                </a:moveTo>
                <a:cubicBezTo>
                  <a:pt x="154693" y="249237"/>
                  <a:pt x="156809" y="251010"/>
                  <a:pt x="156809" y="253846"/>
                </a:cubicBezTo>
                <a:lnTo>
                  <a:pt x="156809" y="280787"/>
                </a:lnTo>
                <a:cubicBezTo>
                  <a:pt x="156809" y="283623"/>
                  <a:pt x="154693" y="285396"/>
                  <a:pt x="152576" y="285396"/>
                </a:cubicBezTo>
                <a:cubicBezTo>
                  <a:pt x="149754" y="285396"/>
                  <a:pt x="147637" y="283623"/>
                  <a:pt x="147637" y="280787"/>
                </a:cubicBezTo>
                <a:lnTo>
                  <a:pt x="147637" y="253846"/>
                </a:lnTo>
                <a:cubicBezTo>
                  <a:pt x="147637" y="251010"/>
                  <a:pt x="149754" y="249237"/>
                  <a:pt x="152576" y="249237"/>
                </a:cubicBezTo>
                <a:close/>
                <a:moveTo>
                  <a:pt x="266802" y="170223"/>
                </a:moveTo>
                <a:cubicBezTo>
                  <a:pt x="269311" y="170584"/>
                  <a:pt x="271104" y="173473"/>
                  <a:pt x="270387" y="175639"/>
                </a:cubicBezTo>
                <a:cubicBezTo>
                  <a:pt x="260708" y="222938"/>
                  <a:pt x="224145" y="259766"/>
                  <a:pt x="177186" y="269514"/>
                </a:cubicBezTo>
                <a:cubicBezTo>
                  <a:pt x="177186" y="269514"/>
                  <a:pt x="176827" y="269514"/>
                  <a:pt x="176469" y="269514"/>
                </a:cubicBezTo>
                <a:cubicBezTo>
                  <a:pt x="174318" y="269514"/>
                  <a:pt x="172526" y="268070"/>
                  <a:pt x="171809" y="265904"/>
                </a:cubicBezTo>
                <a:cubicBezTo>
                  <a:pt x="171450" y="263376"/>
                  <a:pt x="173243" y="260849"/>
                  <a:pt x="175393" y="260488"/>
                </a:cubicBezTo>
                <a:cubicBezTo>
                  <a:pt x="218768" y="251461"/>
                  <a:pt x="252464" y="217522"/>
                  <a:pt x="261425" y="173834"/>
                </a:cubicBezTo>
                <a:cubicBezTo>
                  <a:pt x="262142" y="171306"/>
                  <a:pt x="264293" y="169862"/>
                  <a:pt x="266802" y="170223"/>
                </a:cubicBezTo>
                <a:close/>
                <a:moveTo>
                  <a:pt x="38868" y="170223"/>
                </a:moveTo>
                <a:cubicBezTo>
                  <a:pt x="41377" y="169862"/>
                  <a:pt x="44245" y="171306"/>
                  <a:pt x="44603" y="173834"/>
                </a:cubicBezTo>
                <a:cubicBezTo>
                  <a:pt x="53207" y="217522"/>
                  <a:pt x="86902" y="251461"/>
                  <a:pt x="130277" y="260488"/>
                </a:cubicBezTo>
                <a:cubicBezTo>
                  <a:pt x="132786" y="260849"/>
                  <a:pt x="134578" y="263376"/>
                  <a:pt x="133861" y="265904"/>
                </a:cubicBezTo>
                <a:cubicBezTo>
                  <a:pt x="133503" y="268070"/>
                  <a:pt x="131711" y="269514"/>
                  <a:pt x="129560" y="269514"/>
                </a:cubicBezTo>
                <a:cubicBezTo>
                  <a:pt x="129201" y="269514"/>
                  <a:pt x="128843" y="269514"/>
                  <a:pt x="128484" y="269514"/>
                </a:cubicBezTo>
                <a:cubicBezTo>
                  <a:pt x="81525" y="259766"/>
                  <a:pt x="44962" y="222938"/>
                  <a:pt x="35283" y="175639"/>
                </a:cubicBezTo>
                <a:cubicBezTo>
                  <a:pt x="34925" y="173473"/>
                  <a:pt x="36359" y="170584"/>
                  <a:pt x="38868" y="170223"/>
                </a:cubicBezTo>
                <a:close/>
                <a:moveTo>
                  <a:pt x="255079" y="146050"/>
                </a:moveTo>
                <a:lnTo>
                  <a:pt x="282729" y="146050"/>
                </a:lnTo>
                <a:cubicBezTo>
                  <a:pt x="285210" y="146050"/>
                  <a:pt x="286983" y="148167"/>
                  <a:pt x="286983" y="150636"/>
                </a:cubicBezTo>
                <a:cubicBezTo>
                  <a:pt x="286983" y="153106"/>
                  <a:pt x="285210" y="155222"/>
                  <a:pt x="282729" y="155222"/>
                </a:cubicBezTo>
                <a:lnTo>
                  <a:pt x="255079" y="155222"/>
                </a:lnTo>
                <a:cubicBezTo>
                  <a:pt x="252598" y="155222"/>
                  <a:pt x="250825" y="153106"/>
                  <a:pt x="250825" y="150636"/>
                </a:cubicBezTo>
                <a:cubicBezTo>
                  <a:pt x="250825" y="148167"/>
                  <a:pt x="252598" y="146050"/>
                  <a:pt x="255079" y="146050"/>
                </a:cubicBezTo>
                <a:close/>
                <a:moveTo>
                  <a:pt x="23812" y="146050"/>
                </a:moveTo>
                <a:lnTo>
                  <a:pt x="52021" y="146050"/>
                </a:lnTo>
                <a:cubicBezTo>
                  <a:pt x="54585" y="146050"/>
                  <a:pt x="56783" y="148167"/>
                  <a:pt x="56783" y="150636"/>
                </a:cubicBezTo>
                <a:cubicBezTo>
                  <a:pt x="56783" y="153106"/>
                  <a:pt x="54585" y="155222"/>
                  <a:pt x="52021" y="155222"/>
                </a:cubicBezTo>
                <a:lnTo>
                  <a:pt x="23812" y="155222"/>
                </a:lnTo>
                <a:cubicBezTo>
                  <a:pt x="21248" y="155222"/>
                  <a:pt x="19050" y="153106"/>
                  <a:pt x="19050" y="150636"/>
                </a:cubicBezTo>
                <a:cubicBezTo>
                  <a:pt x="19050" y="148167"/>
                  <a:pt x="21248" y="146050"/>
                  <a:pt x="23812" y="146050"/>
                </a:cubicBezTo>
                <a:close/>
                <a:moveTo>
                  <a:pt x="128744" y="133233"/>
                </a:moveTo>
                <a:lnTo>
                  <a:pt x="102302" y="201397"/>
                </a:lnTo>
                <a:lnTo>
                  <a:pt x="171123" y="175208"/>
                </a:lnTo>
                <a:lnTo>
                  <a:pt x="128744" y="133233"/>
                </a:lnTo>
                <a:close/>
                <a:moveTo>
                  <a:pt x="204085" y="100228"/>
                </a:moveTo>
                <a:lnTo>
                  <a:pt x="135264" y="126417"/>
                </a:lnTo>
                <a:lnTo>
                  <a:pt x="177643" y="168391"/>
                </a:lnTo>
                <a:lnTo>
                  <a:pt x="204085" y="100228"/>
                </a:lnTo>
                <a:close/>
                <a:moveTo>
                  <a:pt x="210605" y="87671"/>
                </a:moveTo>
                <a:cubicBezTo>
                  <a:pt x="212416" y="87312"/>
                  <a:pt x="214227" y="87671"/>
                  <a:pt x="215676" y="88747"/>
                </a:cubicBezTo>
                <a:cubicBezTo>
                  <a:pt x="216763" y="90182"/>
                  <a:pt x="217125" y="92335"/>
                  <a:pt x="216763" y="93770"/>
                </a:cubicBezTo>
                <a:lnTo>
                  <a:pt x="183801" y="178437"/>
                </a:lnTo>
                <a:cubicBezTo>
                  <a:pt x="183801" y="178795"/>
                  <a:pt x="183801" y="178795"/>
                  <a:pt x="183801" y="178795"/>
                </a:cubicBezTo>
                <a:cubicBezTo>
                  <a:pt x="183801" y="179154"/>
                  <a:pt x="183077" y="179872"/>
                  <a:pt x="182714" y="180230"/>
                </a:cubicBezTo>
                <a:cubicBezTo>
                  <a:pt x="182352" y="180589"/>
                  <a:pt x="181628" y="180948"/>
                  <a:pt x="180903" y="180948"/>
                </a:cubicBezTo>
                <a:lnTo>
                  <a:pt x="95782" y="213953"/>
                </a:lnTo>
                <a:cubicBezTo>
                  <a:pt x="95057" y="213953"/>
                  <a:pt x="94333" y="213953"/>
                  <a:pt x="93971" y="213953"/>
                </a:cubicBezTo>
                <a:cubicBezTo>
                  <a:pt x="92884" y="213953"/>
                  <a:pt x="91435" y="213595"/>
                  <a:pt x="90711" y="212877"/>
                </a:cubicBezTo>
                <a:cubicBezTo>
                  <a:pt x="89262" y="211442"/>
                  <a:pt x="88900" y="209290"/>
                  <a:pt x="89624" y="207855"/>
                </a:cubicBezTo>
                <a:lnTo>
                  <a:pt x="122586" y="123188"/>
                </a:lnTo>
                <a:cubicBezTo>
                  <a:pt x="122586" y="122829"/>
                  <a:pt x="122586" y="122829"/>
                  <a:pt x="122586" y="122829"/>
                </a:cubicBezTo>
                <a:cubicBezTo>
                  <a:pt x="122586" y="122470"/>
                  <a:pt x="122948" y="122112"/>
                  <a:pt x="123673" y="121394"/>
                </a:cubicBezTo>
                <a:cubicBezTo>
                  <a:pt x="124035" y="121035"/>
                  <a:pt x="124759" y="120677"/>
                  <a:pt x="125121" y="120318"/>
                </a:cubicBezTo>
                <a:lnTo>
                  <a:pt x="210605" y="87671"/>
                </a:lnTo>
                <a:close/>
                <a:moveTo>
                  <a:pt x="177186" y="33698"/>
                </a:moveTo>
                <a:cubicBezTo>
                  <a:pt x="224145" y="43447"/>
                  <a:pt x="260708" y="80275"/>
                  <a:pt x="270387" y="127573"/>
                </a:cubicBezTo>
                <a:cubicBezTo>
                  <a:pt x="271104" y="130101"/>
                  <a:pt x="269311" y="132628"/>
                  <a:pt x="266802" y="132989"/>
                </a:cubicBezTo>
                <a:lnTo>
                  <a:pt x="266085" y="132989"/>
                </a:lnTo>
                <a:cubicBezTo>
                  <a:pt x="263934" y="132989"/>
                  <a:pt x="262142" y="131545"/>
                  <a:pt x="261425" y="129379"/>
                </a:cubicBezTo>
                <a:cubicBezTo>
                  <a:pt x="252464" y="85691"/>
                  <a:pt x="218768" y="51751"/>
                  <a:pt x="175393" y="42725"/>
                </a:cubicBezTo>
                <a:cubicBezTo>
                  <a:pt x="173243" y="42364"/>
                  <a:pt x="171450" y="39836"/>
                  <a:pt x="171809" y="37309"/>
                </a:cubicBezTo>
                <a:cubicBezTo>
                  <a:pt x="172526" y="34781"/>
                  <a:pt x="174676" y="33337"/>
                  <a:pt x="177186" y="33698"/>
                </a:cubicBezTo>
                <a:close/>
                <a:moveTo>
                  <a:pt x="128484" y="33698"/>
                </a:moveTo>
                <a:cubicBezTo>
                  <a:pt x="130994" y="33337"/>
                  <a:pt x="133503" y="34781"/>
                  <a:pt x="133861" y="37309"/>
                </a:cubicBezTo>
                <a:cubicBezTo>
                  <a:pt x="134578" y="39836"/>
                  <a:pt x="132786" y="42364"/>
                  <a:pt x="130277" y="42725"/>
                </a:cubicBezTo>
                <a:cubicBezTo>
                  <a:pt x="86902" y="51751"/>
                  <a:pt x="53207" y="85691"/>
                  <a:pt x="44603" y="129379"/>
                </a:cubicBezTo>
                <a:cubicBezTo>
                  <a:pt x="44245" y="131545"/>
                  <a:pt x="42094" y="132989"/>
                  <a:pt x="39943" y="132989"/>
                </a:cubicBezTo>
                <a:cubicBezTo>
                  <a:pt x="39585" y="132989"/>
                  <a:pt x="39226" y="132989"/>
                  <a:pt x="38868" y="132989"/>
                </a:cubicBezTo>
                <a:cubicBezTo>
                  <a:pt x="36359" y="132628"/>
                  <a:pt x="34925" y="130101"/>
                  <a:pt x="35283" y="127573"/>
                </a:cubicBezTo>
                <a:cubicBezTo>
                  <a:pt x="44962" y="80275"/>
                  <a:pt x="81525" y="43447"/>
                  <a:pt x="128484" y="33698"/>
                </a:cubicBezTo>
                <a:close/>
                <a:moveTo>
                  <a:pt x="152576" y="17462"/>
                </a:moveTo>
                <a:cubicBezTo>
                  <a:pt x="154693" y="17462"/>
                  <a:pt x="156809" y="19589"/>
                  <a:pt x="156809" y="21716"/>
                </a:cubicBezTo>
                <a:lnTo>
                  <a:pt x="156809" y="49367"/>
                </a:lnTo>
                <a:cubicBezTo>
                  <a:pt x="156809" y="51848"/>
                  <a:pt x="154693" y="53621"/>
                  <a:pt x="152576" y="53621"/>
                </a:cubicBezTo>
                <a:cubicBezTo>
                  <a:pt x="149754" y="53621"/>
                  <a:pt x="147637" y="51848"/>
                  <a:pt x="147637" y="49367"/>
                </a:cubicBezTo>
                <a:lnTo>
                  <a:pt x="147637" y="21716"/>
                </a:lnTo>
                <a:cubicBezTo>
                  <a:pt x="147637" y="19589"/>
                  <a:pt x="149754" y="17462"/>
                  <a:pt x="152576" y="17462"/>
                </a:cubicBezTo>
                <a:close/>
                <a:moveTo>
                  <a:pt x="152400" y="8986"/>
                </a:moveTo>
                <a:cubicBezTo>
                  <a:pt x="73324" y="8986"/>
                  <a:pt x="8986" y="72965"/>
                  <a:pt x="8986" y="152041"/>
                </a:cubicBezTo>
                <a:cubicBezTo>
                  <a:pt x="8986" y="231116"/>
                  <a:pt x="73324" y="295096"/>
                  <a:pt x="152400" y="295096"/>
                </a:cubicBezTo>
                <a:cubicBezTo>
                  <a:pt x="230757" y="295096"/>
                  <a:pt x="295096" y="231116"/>
                  <a:pt x="295096" y="152041"/>
                </a:cubicBezTo>
                <a:cubicBezTo>
                  <a:pt x="295096" y="72965"/>
                  <a:pt x="230757" y="8986"/>
                  <a:pt x="152400" y="8986"/>
                </a:cubicBezTo>
                <a:close/>
                <a:moveTo>
                  <a:pt x="152400" y="0"/>
                </a:moveTo>
                <a:cubicBezTo>
                  <a:pt x="236148" y="0"/>
                  <a:pt x="304441" y="67933"/>
                  <a:pt x="304441" y="152041"/>
                </a:cubicBezTo>
                <a:cubicBezTo>
                  <a:pt x="304441" y="236148"/>
                  <a:pt x="236148" y="304441"/>
                  <a:pt x="152400" y="304441"/>
                </a:cubicBezTo>
                <a:cubicBezTo>
                  <a:pt x="68292" y="304441"/>
                  <a:pt x="0" y="236148"/>
                  <a:pt x="0" y="152041"/>
                </a:cubicBezTo>
                <a:cubicBezTo>
                  <a:pt x="0" y="67933"/>
                  <a:pt x="68292" y="0"/>
                  <a:pt x="1524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Freeform 819">
            <a:extLst>
              <a:ext uri="{FF2B5EF4-FFF2-40B4-BE49-F238E27FC236}">
                <a16:creationId xmlns:a16="http://schemas.microsoft.com/office/drawing/2014/main" id="{08042B63-6EB5-2542-BEF5-46E43531F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0591" y="10468192"/>
            <a:ext cx="1205547" cy="1205547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262746" y="277843"/>
                </a:moveTo>
                <a:cubicBezTo>
                  <a:pt x="261309" y="277843"/>
                  <a:pt x="259512" y="278202"/>
                  <a:pt x="258074" y="278921"/>
                </a:cubicBezTo>
                <a:cubicBezTo>
                  <a:pt x="258793" y="280359"/>
                  <a:pt x="258793" y="282515"/>
                  <a:pt x="258793" y="284312"/>
                </a:cubicBezTo>
                <a:cubicBezTo>
                  <a:pt x="258793" y="287907"/>
                  <a:pt x="258074" y="291501"/>
                  <a:pt x="256636" y="295096"/>
                </a:cubicBezTo>
                <a:lnTo>
                  <a:pt x="279280" y="295096"/>
                </a:lnTo>
                <a:lnTo>
                  <a:pt x="279280" y="294377"/>
                </a:lnTo>
                <a:cubicBezTo>
                  <a:pt x="279280" y="285391"/>
                  <a:pt x="271732" y="277843"/>
                  <a:pt x="262746" y="277843"/>
                </a:cubicBezTo>
                <a:close/>
                <a:moveTo>
                  <a:pt x="41695" y="277843"/>
                </a:moveTo>
                <a:cubicBezTo>
                  <a:pt x="32709" y="277843"/>
                  <a:pt x="25520" y="285391"/>
                  <a:pt x="25520" y="294377"/>
                </a:cubicBezTo>
                <a:lnTo>
                  <a:pt x="25520" y="295096"/>
                </a:lnTo>
                <a:lnTo>
                  <a:pt x="43492" y="295096"/>
                </a:lnTo>
                <a:cubicBezTo>
                  <a:pt x="42413" y="292220"/>
                  <a:pt x="41695" y="288985"/>
                  <a:pt x="41695" y="286110"/>
                </a:cubicBezTo>
                <a:cubicBezTo>
                  <a:pt x="41695" y="283234"/>
                  <a:pt x="42054" y="280718"/>
                  <a:pt x="43132" y="278202"/>
                </a:cubicBezTo>
                <a:cubicBezTo>
                  <a:pt x="42773" y="278202"/>
                  <a:pt x="42054" y="277843"/>
                  <a:pt x="41695" y="277843"/>
                </a:cubicBezTo>
                <a:close/>
                <a:moveTo>
                  <a:pt x="147728" y="267779"/>
                </a:moveTo>
                <a:cubicBezTo>
                  <a:pt x="137663" y="267779"/>
                  <a:pt x="129396" y="275686"/>
                  <a:pt x="129396" y="286110"/>
                </a:cubicBezTo>
                <a:cubicBezTo>
                  <a:pt x="129396" y="289345"/>
                  <a:pt x="130475" y="292579"/>
                  <a:pt x="132272" y="295096"/>
                </a:cubicBezTo>
                <a:lnTo>
                  <a:pt x="163543" y="295096"/>
                </a:lnTo>
                <a:cubicBezTo>
                  <a:pt x="164980" y="292579"/>
                  <a:pt x="166059" y="289345"/>
                  <a:pt x="166059" y="286110"/>
                </a:cubicBezTo>
                <a:cubicBezTo>
                  <a:pt x="166059" y="275686"/>
                  <a:pt x="157792" y="267779"/>
                  <a:pt x="147728" y="267779"/>
                </a:cubicBezTo>
                <a:close/>
                <a:moveTo>
                  <a:pt x="69371" y="267779"/>
                </a:moveTo>
                <a:cubicBezTo>
                  <a:pt x="59307" y="267779"/>
                  <a:pt x="51040" y="275686"/>
                  <a:pt x="51040" y="286110"/>
                </a:cubicBezTo>
                <a:cubicBezTo>
                  <a:pt x="51040" y="288985"/>
                  <a:pt x="52118" y="292579"/>
                  <a:pt x="53556" y="295096"/>
                </a:cubicBezTo>
                <a:lnTo>
                  <a:pt x="82311" y="295096"/>
                </a:lnTo>
                <a:cubicBezTo>
                  <a:pt x="80154" y="290423"/>
                  <a:pt x="78716" y="285391"/>
                  <a:pt x="78716" y="280359"/>
                </a:cubicBezTo>
                <a:cubicBezTo>
                  <a:pt x="78716" y="277124"/>
                  <a:pt x="79076" y="274248"/>
                  <a:pt x="80154" y="271013"/>
                </a:cubicBezTo>
                <a:cubicBezTo>
                  <a:pt x="76919" y="268857"/>
                  <a:pt x="73325" y="267779"/>
                  <a:pt x="69371" y="267779"/>
                </a:cubicBezTo>
                <a:close/>
                <a:moveTo>
                  <a:pt x="229679" y="264184"/>
                </a:moveTo>
                <a:cubicBezTo>
                  <a:pt x="227881" y="264184"/>
                  <a:pt x="226084" y="264544"/>
                  <a:pt x="224287" y="264903"/>
                </a:cubicBezTo>
                <a:cubicBezTo>
                  <a:pt x="225725" y="268857"/>
                  <a:pt x="226444" y="273170"/>
                  <a:pt x="226444" y="277124"/>
                </a:cubicBezTo>
                <a:cubicBezTo>
                  <a:pt x="226444" y="283594"/>
                  <a:pt x="225006" y="289704"/>
                  <a:pt x="221771" y="295096"/>
                </a:cubicBezTo>
                <a:lnTo>
                  <a:pt x="246213" y="295096"/>
                </a:lnTo>
                <a:cubicBezTo>
                  <a:pt x="248369" y="291861"/>
                  <a:pt x="249447" y="287907"/>
                  <a:pt x="249447" y="284312"/>
                </a:cubicBezTo>
                <a:cubicBezTo>
                  <a:pt x="249447" y="273170"/>
                  <a:pt x="240821" y="264184"/>
                  <a:pt x="229679" y="264184"/>
                </a:cubicBezTo>
                <a:close/>
                <a:moveTo>
                  <a:pt x="111784" y="256277"/>
                </a:moveTo>
                <a:cubicBezTo>
                  <a:pt x="98845" y="256277"/>
                  <a:pt x="88062" y="267060"/>
                  <a:pt x="88062" y="280359"/>
                </a:cubicBezTo>
                <a:cubicBezTo>
                  <a:pt x="88062" y="285750"/>
                  <a:pt x="89859" y="290782"/>
                  <a:pt x="93453" y="295096"/>
                </a:cubicBezTo>
                <a:lnTo>
                  <a:pt x="121848" y="295096"/>
                </a:lnTo>
                <a:cubicBezTo>
                  <a:pt x="121129" y="292220"/>
                  <a:pt x="120411" y="288985"/>
                  <a:pt x="120411" y="286110"/>
                </a:cubicBezTo>
                <a:cubicBezTo>
                  <a:pt x="120411" y="277483"/>
                  <a:pt x="124005" y="269935"/>
                  <a:pt x="130115" y="264903"/>
                </a:cubicBezTo>
                <a:cubicBezTo>
                  <a:pt x="125802" y="259512"/>
                  <a:pt x="119332" y="256277"/>
                  <a:pt x="111784" y="256277"/>
                </a:cubicBezTo>
                <a:close/>
                <a:moveTo>
                  <a:pt x="190500" y="250526"/>
                </a:moveTo>
                <a:cubicBezTo>
                  <a:pt x="179717" y="250526"/>
                  <a:pt x="170731" y="256636"/>
                  <a:pt x="166059" y="265622"/>
                </a:cubicBezTo>
                <a:cubicBezTo>
                  <a:pt x="171810" y="270654"/>
                  <a:pt x="175404" y="277843"/>
                  <a:pt x="175404" y="286110"/>
                </a:cubicBezTo>
                <a:cubicBezTo>
                  <a:pt x="175404" y="288985"/>
                  <a:pt x="174685" y="292220"/>
                  <a:pt x="173607" y="295096"/>
                </a:cubicBezTo>
                <a:lnTo>
                  <a:pt x="210269" y="295096"/>
                </a:lnTo>
                <a:cubicBezTo>
                  <a:pt x="214582" y="290423"/>
                  <a:pt x="217098" y="283953"/>
                  <a:pt x="217098" y="277124"/>
                </a:cubicBezTo>
                <a:cubicBezTo>
                  <a:pt x="217098" y="262387"/>
                  <a:pt x="205237" y="250526"/>
                  <a:pt x="190500" y="250526"/>
                </a:cubicBezTo>
                <a:close/>
                <a:moveTo>
                  <a:pt x="137663" y="223928"/>
                </a:moveTo>
                <a:cubicBezTo>
                  <a:pt x="137663" y="230397"/>
                  <a:pt x="137304" y="242618"/>
                  <a:pt x="134788" y="256277"/>
                </a:cubicBezTo>
                <a:cubicBezTo>
                  <a:pt x="136226" y="257355"/>
                  <a:pt x="137304" y="258793"/>
                  <a:pt x="138382" y="260230"/>
                </a:cubicBezTo>
                <a:cubicBezTo>
                  <a:pt x="141258" y="259152"/>
                  <a:pt x="144493" y="258433"/>
                  <a:pt x="147728" y="258433"/>
                </a:cubicBezTo>
                <a:cubicBezTo>
                  <a:pt x="151681" y="258433"/>
                  <a:pt x="155276" y="259152"/>
                  <a:pt x="158151" y="260590"/>
                </a:cubicBezTo>
                <a:cubicBezTo>
                  <a:pt x="161027" y="255917"/>
                  <a:pt x="164262" y="251963"/>
                  <a:pt x="168215" y="248729"/>
                </a:cubicBezTo>
                <a:cubicBezTo>
                  <a:pt x="166778" y="238305"/>
                  <a:pt x="166418" y="228960"/>
                  <a:pt x="166778" y="223928"/>
                </a:cubicBezTo>
                <a:lnTo>
                  <a:pt x="137663" y="223928"/>
                </a:lnTo>
                <a:close/>
                <a:moveTo>
                  <a:pt x="131913" y="200924"/>
                </a:moveTo>
                <a:lnTo>
                  <a:pt x="127959" y="214582"/>
                </a:lnTo>
                <a:lnTo>
                  <a:pt x="176482" y="214582"/>
                </a:lnTo>
                <a:lnTo>
                  <a:pt x="172169" y="200924"/>
                </a:lnTo>
                <a:lnTo>
                  <a:pt x="131913" y="200924"/>
                </a:lnTo>
                <a:close/>
                <a:moveTo>
                  <a:pt x="199846" y="114660"/>
                </a:moveTo>
                <a:cubicBezTo>
                  <a:pt x="200564" y="138023"/>
                  <a:pt x="196251" y="164262"/>
                  <a:pt x="183312" y="191219"/>
                </a:cubicBezTo>
                <a:cubicBezTo>
                  <a:pt x="192297" y="191579"/>
                  <a:pt x="207394" y="193735"/>
                  <a:pt x="220333" y="204518"/>
                </a:cubicBezTo>
                <a:cubicBezTo>
                  <a:pt x="221771" y="186187"/>
                  <a:pt x="221412" y="144493"/>
                  <a:pt x="199846" y="114660"/>
                </a:cubicBezTo>
                <a:close/>
                <a:moveTo>
                  <a:pt x="104596" y="114660"/>
                </a:moveTo>
                <a:cubicBezTo>
                  <a:pt x="82670" y="144493"/>
                  <a:pt x="82670" y="186187"/>
                  <a:pt x="84108" y="204518"/>
                </a:cubicBezTo>
                <a:cubicBezTo>
                  <a:pt x="97047" y="193735"/>
                  <a:pt x="112144" y="191579"/>
                  <a:pt x="121129" y="191219"/>
                </a:cubicBezTo>
                <a:cubicBezTo>
                  <a:pt x="108190" y="164262"/>
                  <a:pt x="103517" y="138023"/>
                  <a:pt x="104596" y="114660"/>
                </a:cubicBezTo>
                <a:close/>
                <a:moveTo>
                  <a:pt x="153377" y="88271"/>
                </a:moveTo>
                <a:cubicBezTo>
                  <a:pt x="146783" y="88271"/>
                  <a:pt x="141287" y="93608"/>
                  <a:pt x="141287" y="99657"/>
                </a:cubicBezTo>
                <a:cubicBezTo>
                  <a:pt x="141287" y="106062"/>
                  <a:pt x="146783" y="111399"/>
                  <a:pt x="153377" y="111399"/>
                </a:cubicBezTo>
                <a:cubicBezTo>
                  <a:pt x="159605" y="111399"/>
                  <a:pt x="164734" y="106062"/>
                  <a:pt x="164734" y="99657"/>
                </a:cubicBezTo>
                <a:cubicBezTo>
                  <a:pt x="164734" y="93608"/>
                  <a:pt x="159605" y="88271"/>
                  <a:pt x="153377" y="88271"/>
                </a:cubicBezTo>
                <a:close/>
                <a:moveTo>
                  <a:pt x="153377" y="79375"/>
                </a:moveTo>
                <a:cubicBezTo>
                  <a:pt x="164734" y="79375"/>
                  <a:pt x="174259" y="88627"/>
                  <a:pt x="174259" y="99657"/>
                </a:cubicBezTo>
                <a:cubicBezTo>
                  <a:pt x="174259" y="111043"/>
                  <a:pt x="164734" y="120294"/>
                  <a:pt x="153377" y="120294"/>
                </a:cubicBezTo>
                <a:cubicBezTo>
                  <a:pt x="141287" y="120294"/>
                  <a:pt x="131762" y="111043"/>
                  <a:pt x="131762" y="99657"/>
                </a:cubicBezTo>
                <a:cubicBezTo>
                  <a:pt x="131762" y="88627"/>
                  <a:pt x="141287" y="79375"/>
                  <a:pt x="153377" y="79375"/>
                </a:cubicBezTo>
                <a:close/>
                <a:moveTo>
                  <a:pt x="126162" y="57150"/>
                </a:moveTo>
                <a:cubicBezTo>
                  <a:pt x="112503" y="90937"/>
                  <a:pt x="104596" y="138742"/>
                  <a:pt x="131553" y="191579"/>
                </a:cubicBezTo>
                <a:lnTo>
                  <a:pt x="172888" y="191579"/>
                </a:lnTo>
                <a:cubicBezTo>
                  <a:pt x="199846" y="138382"/>
                  <a:pt x="191938" y="90937"/>
                  <a:pt x="178279" y="57150"/>
                </a:cubicBezTo>
                <a:lnTo>
                  <a:pt x="126162" y="57150"/>
                </a:lnTo>
                <a:close/>
                <a:moveTo>
                  <a:pt x="152400" y="11862"/>
                </a:moveTo>
                <a:cubicBezTo>
                  <a:pt x="147368" y="17613"/>
                  <a:pt x="138382" y="30552"/>
                  <a:pt x="130115" y="48164"/>
                </a:cubicBezTo>
                <a:lnTo>
                  <a:pt x="174326" y="48164"/>
                </a:lnTo>
                <a:cubicBezTo>
                  <a:pt x="166059" y="30552"/>
                  <a:pt x="157073" y="17613"/>
                  <a:pt x="152400" y="11862"/>
                </a:cubicBezTo>
                <a:close/>
                <a:moveTo>
                  <a:pt x="150963" y="0"/>
                </a:moveTo>
                <a:cubicBezTo>
                  <a:pt x="151681" y="0"/>
                  <a:pt x="151681" y="0"/>
                  <a:pt x="152400" y="0"/>
                </a:cubicBezTo>
                <a:cubicBezTo>
                  <a:pt x="152400" y="0"/>
                  <a:pt x="152760" y="0"/>
                  <a:pt x="153119" y="0"/>
                </a:cubicBezTo>
                <a:cubicBezTo>
                  <a:pt x="153479" y="360"/>
                  <a:pt x="153838" y="360"/>
                  <a:pt x="153838" y="360"/>
                </a:cubicBezTo>
                <a:cubicBezTo>
                  <a:pt x="154197" y="360"/>
                  <a:pt x="154557" y="719"/>
                  <a:pt x="154916" y="1079"/>
                </a:cubicBezTo>
                <a:cubicBezTo>
                  <a:pt x="155276" y="1079"/>
                  <a:pt x="155276" y="1079"/>
                  <a:pt x="155276" y="1079"/>
                </a:cubicBezTo>
                <a:lnTo>
                  <a:pt x="155276" y="1438"/>
                </a:lnTo>
                <a:lnTo>
                  <a:pt x="155635" y="1438"/>
                </a:lnTo>
                <a:cubicBezTo>
                  <a:pt x="155995" y="1797"/>
                  <a:pt x="172169" y="20129"/>
                  <a:pt x="185109" y="49602"/>
                </a:cubicBezTo>
                <a:cubicBezTo>
                  <a:pt x="185828" y="50321"/>
                  <a:pt x="186187" y="51040"/>
                  <a:pt x="186187" y="52118"/>
                </a:cubicBezTo>
                <a:cubicBezTo>
                  <a:pt x="191579" y="65777"/>
                  <a:pt x="196611" y="81232"/>
                  <a:pt x="198767" y="98845"/>
                </a:cubicBezTo>
                <a:cubicBezTo>
                  <a:pt x="239743" y="140539"/>
                  <a:pt x="228960" y="212426"/>
                  <a:pt x="228600" y="215661"/>
                </a:cubicBezTo>
                <a:cubicBezTo>
                  <a:pt x="228241" y="217458"/>
                  <a:pt x="226803" y="218896"/>
                  <a:pt x="225365" y="219255"/>
                </a:cubicBezTo>
                <a:cubicBezTo>
                  <a:pt x="225006" y="219614"/>
                  <a:pt x="224287" y="219614"/>
                  <a:pt x="223928" y="219614"/>
                </a:cubicBezTo>
                <a:cubicBezTo>
                  <a:pt x="222849" y="219614"/>
                  <a:pt x="221412" y="218896"/>
                  <a:pt x="220333" y="217817"/>
                </a:cubicBezTo>
                <a:cubicBezTo>
                  <a:pt x="207753" y="202362"/>
                  <a:pt x="190500" y="200564"/>
                  <a:pt x="181874" y="200564"/>
                </a:cubicBezTo>
                <a:lnTo>
                  <a:pt x="186906" y="217817"/>
                </a:lnTo>
                <a:cubicBezTo>
                  <a:pt x="187265" y="219614"/>
                  <a:pt x="187265" y="221052"/>
                  <a:pt x="186546" y="221771"/>
                </a:cubicBezTo>
                <a:cubicBezTo>
                  <a:pt x="185468" y="223209"/>
                  <a:pt x="184030" y="223928"/>
                  <a:pt x="182593" y="223928"/>
                </a:cubicBezTo>
                <a:lnTo>
                  <a:pt x="176123" y="223928"/>
                </a:lnTo>
                <a:cubicBezTo>
                  <a:pt x="175763" y="228241"/>
                  <a:pt x="176123" y="235070"/>
                  <a:pt x="176842" y="243696"/>
                </a:cubicBezTo>
                <a:cubicBezTo>
                  <a:pt x="181155" y="242259"/>
                  <a:pt x="185468" y="241180"/>
                  <a:pt x="190500" y="241180"/>
                </a:cubicBezTo>
                <a:cubicBezTo>
                  <a:pt x="202721" y="241180"/>
                  <a:pt x="213504" y="247291"/>
                  <a:pt x="219974" y="256636"/>
                </a:cubicBezTo>
                <a:cubicBezTo>
                  <a:pt x="222849" y="255558"/>
                  <a:pt x="226084" y="254839"/>
                  <a:pt x="229679" y="254839"/>
                </a:cubicBezTo>
                <a:cubicBezTo>
                  <a:pt x="240462" y="254839"/>
                  <a:pt x="250166" y="260949"/>
                  <a:pt x="255198" y="269935"/>
                </a:cubicBezTo>
                <a:cubicBezTo>
                  <a:pt x="257714" y="269216"/>
                  <a:pt x="259871" y="268857"/>
                  <a:pt x="262746" y="268857"/>
                </a:cubicBezTo>
                <a:cubicBezTo>
                  <a:pt x="277124" y="268857"/>
                  <a:pt x="288626" y="280359"/>
                  <a:pt x="288626" y="294377"/>
                </a:cubicBezTo>
                <a:lnTo>
                  <a:pt x="288266" y="295096"/>
                </a:lnTo>
                <a:lnTo>
                  <a:pt x="299768" y="295096"/>
                </a:lnTo>
                <a:cubicBezTo>
                  <a:pt x="302284" y="295096"/>
                  <a:pt x="304441" y="297252"/>
                  <a:pt x="304441" y="299768"/>
                </a:cubicBezTo>
                <a:cubicBezTo>
                  <a:pt x="304441" y="302284"/>
                  <a:pt x="302284" y="304441"/>
                  <a:pt x="299768" y="304441"/>
                </a:cubicBezTo>
                <a:lnTo>
                  <a:pt x="283234" y="304441"/>
                </a:lnTo>
                <a:lnTo>
                  <a:pt x="248369" y="304441"/>
                </a:lnTo>
                <a:lnTo>
                  <a:pt x="247650" y="304441"/>
                </a:lnTo>
                <a:lnTo>
                  <a:pt x="215661" y="304441"/>
                </a:lnTo>
                <a:lnTo>
                  <a:pt x="212426" y="304441"/>
                </a:lnTo>
                <a:lnTo>
                  <a:pt x="168215" y="304441"/>
                </a:lnTo>
                <a:lnTo>
                  <a:pt x="165699" y="304441"/>
                </a:lnTo>
                <a:lnTo>
                  <a:pt x="129756" y="304441"/>
                </a:lnTo>
                <a:lnTo>
                  <a:pt x="129037" y="304441"/>
                </a:lnTo>
                <a:lnTo>
                  <a:pt x="91296" y="304441"/>
                </a:lnTo>
                <a:lnTo>
                  <a:pt x="87343" y="304441"/>
                </a:lnTo>
                <a:lnTo>
                  <a:pt x="51399" y="304441"/>
                </a:lnTo>
                <a:lnTo>
                  <a:pt x="50321" y="304441"/>
                </a:lnTo>
                <a:lnTo>
                  <a:pt x="21926" y="304441"/>
                </a:lnTo>
                <a:lnTo>
                  <a:pt x="4673" y="304441"/>
                </a:lnTo>
                <a:cubicBezTo>
                  <a:pt x="1797" y="304441"/>
                  <a:pt x="0" y="302284"/>
                  <a:pt x="0" y="299768"/>
                </a:cubicBezTo>
                <a:cubicBezTo>
                  <a:pt x="0" y="297252"/>
                  <a:pt x="1797" y="295096"/>
                  <a:pt x="4673" y="295096"/>
                </a:cubicBezTo>
                <a:lnTo>
                  <a:pt x="16175" y="295096"/>
                </a:lnTo>
                <a:lnTo>
                  <a:pt x="16175" y="294377"/>
                </a:lnTo>
                <a:cubicBezTo>
                  <a:pt x="16175" y="280359"/>
                  <a:pt x="27677" y="268857"/>
                  <a:pt x="41695" y="268857"/>
                </a:cubicBezTo>
                <a:cubicBezTo>
                  <a:pt x="43851" y="268857"/>
                  <a:pt x="45648" y="268857"/>
                  <a:pt x="47446" y="269576"/>
                </a:cubicBezTo>
                <a:cubicBezTo>
                  <a:pt x="52478" y="262746"/>
                  <a:pt x="60385" y="258433"/>
                  <a:pt x="69371" y="258433"/>
                </a:cubicBezTo>
                <a:cubicBezTo>
                  <a:pt x="74763" y="258433"/>
                  <a:pt x="79795" y="259871"/>
                  <a:pt x="83748" y="262746"/>
                </a:cubicBezTo>
                <a:cubicBezTo>
                  <a:pt x="89859" y="253042"/>
                  <a:pt x="99923" y="246931"/>
                  <a:pt x="111784" y="246931"/>
                </a:cubicBezTo>
                <a:cubicBezTo>
                  <a:pt x="117176" y="246931"/>
                  <a:pt x="121848" y="248010"/>
                  <a:pt x="126521" y="250166"/>
                </a:cubicBezTo>
                <a:cubicBezTo>
                  <a:pt x="128318" y="239024"/>
                  <a:pt x="128318" y="228960"/>
                  <a:pt x="128318" y="223928"/>
                </a:cubicBezTo>
                <a:lnTo>
                  <a:pt x="121489" y="223928"/>
                </a:lnTo>
                <a:cubicBezTo>
                  <a:pt x="120051" y="223928"/>
                  <a:pt x="118973" y="223209"/>
                  <a:pt x="117895" y="221771"/>
                </a:cubicBezTo>
                <a:cubicBezTo>
                  <a:pt x="116816" y="221052"/>
                  <a:pt x="116816" y="219614"/>
                  <a:pt x="117176" y="217817"/>
                </a:cubicBezTo>
                <a:lnTo>
                  <a:pt x="122567" y="200564"/>
                </a:lnTo>
                <a:cubicBezTo>
                  <a:pt x="113941" y="200564"/>
                  <a:pt x="96329" y="202362"/>
                  <a:pt x="83748" y="217817"/>
                </a:cubicBezTo>
                <a:cubicBezTo>
                  <a:pt x="83029" y="218896"/>
                  <a:pt x="81592" y="219614"/>
                  <a:pt x="80513" y="219614"/>
                </a:cubicBezTo>
                <a:cubicBezTo>
                  <a:pt x="80154" y="219614"/>
                  <a:pt x="79795" y="219614"/>
                  <a:pt x="79076" y="219255"/>
                </a:cubicBezTo>
                <a:cubicBezTo>
                  <a:pt x="77279" y="218896"/>
                  <a:pt x="76200" y="217458"/>
                  <a:pt x="75841" y="215661"/>
                </a:cubicBezTo>
                <a:cubicBezTo>
                  <a:pt x="75481" y="212426"/>
                  <a:pt x="64698" y="140539"/>
                  <a:pt x="105674" y="98845"/>
                </a:cubicBezTo>
                <a:cubicBezTo>
                  <a:pt x="107830" y="81232"/>
                  <a:pt x="112503" y="65777"/>
                  <a:pt x="118254" y="52118"/>
                </a:cubicBezTo>
                <a:cubicBezTo>
                  <a:pt x="118254" y="51040"/>
                  <a:pt x="118613" y="50321"/>
                  <a:pt x="119332" y="49602"/>
                </a:cubicBezTo>
                <a:cubicBezTo>
                  <a:pt x="131913" y="20129"/>
                  <a:pt x="148446" y="1797"/>
                  <a:pt x="148806" y="1438"/>
                </a:cubicBezTo>
                <a:cubicBezTo>
                  <a:pt x="148806" y="1438"/>
                  <a:pt x="148806" y="1438"/>
                  <a:pt x="149165" y="1438"/>
                </a:cubicBezTo>
                <a:lnTo>
                  <a:pt x="149165" y="1079"/>
                </a:lnTo>
                <a:cubicBezTo>
                  <a:pt x="149525" y="719"/>
                  <a:pt x="150244" y="360"/>
                  <a:pt x="150603" y="360"/>
                </a:cubicBezTo>
                <a:cubicBezTo>
                  <a:pt x="150603" y="360"/>
                  <a:pt x="150963" y="360"/>
                  <a:pt x="1509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08CCCF5-62DF-494E-A736-8091830EDD8B}"/>
              </a:ext>
            </a:extLst>
          </p:cNvPr>
          <p:cNvSpPr txBox="1">
            <a:spLocks/>
          </p:cNvSpPr>
          <p:nvPr/>
        </p:nvSpPr>
        <p:spPr>
          <a:xfrm>
            <a:off x="1464724" y="403219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204BEF-2A90-6A48-AAB3-F0A9E3C77611}"/>
              </a:ext>
            </a:extLst>
          </p:cNvPr>
          <p:cNvSpPr txBox="1"/>
          <p:nvPr/>
        </p:nvSpPr>
        <p:spPr>
          <a:xfrm>
            <a:off x="1476755" y="338597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959CF1E-1506-1945-A493-D7F2C8D0F0CB}"/>
              </a:ext>
            </a:extLst>
          </p:cNvPr>
          <p:cNvSpPr txBox="1">
            <a:spLocks/>
          </p:cNvSpPr>
          <p:nvPr/>
        </p:nvSpPr>
        <p:spPr>
          <a:xfrm>
            <a:off x="1464724" y="727776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881DF6-8EAF-7244-A30A-3BB8B8EF84ED}"/>
              </a:ext>
            </a:extLst>
          </p:cNvPr>
          <p:cNvSpPr txBox="1"/>
          <p:nvPr/>
        </p:nvSpPr>
        <p:spPr>
          <a:xfrm>
            <a:off x="1476755" y="663155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C5065D01-5A7C-E742-A496-60F43C9A8B8D}"/>
              </a:ext>
            </a:extLst>
          </p:cNvPr>
          <p:cNvSpPr txBox="1">
            <a:spLocks/>
          </p:cNvSpPr>
          <p:nvPr/>
        </p:nvSpPr>
        <p:spPr>
          <a:xfrm>
            <a:off x="1464724" y="1055375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8893F7-D7D8-E64C-8ADC-F583957C6C9A}"/>
              </a:ext>
            </a:extLst>
          </p:cNvPr>
          <p:cNvSpPr txBox="1"/>
          <p:nvPr/>
        </p:nvSpPr>
        <p:spPr>
          <a:xfrm>
            <a:off x="1476755" y="990754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0C3623D-1FB6-1640-ACE3-612948D7E379}"/>
              </a:ext>
            </a:extLst>
          </p:cNvPr>
          <p:cNvSpPr txBox="1">
            <a:spLocks/>
          </p:cNvSpPr>
          <p:nvPr/>
        </p:nvSpPr>
        <p:spPr>
          <a:xfrm>
            <a:off x="7309555" y="403219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D48984-8900-A944-BF80-8F3BBBDD37B6}"/>
              </a:ext>
            </a:extLst>
          </p:cNvPr>
          <p:cNvSpPr txBox="1"/>
          <p:nvPr/>
        </p:nvSpPr>
        <p:spPr>
          <a:xfrm>
            <a:off x="7321586" y="338597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B5DB2BB-E69C-CE45-9763-D66DD7F37670}"/>
              </a:ext>
            </a:extLst>
          </p:cNvPr>
          <p:cNvSpPr txBox="1">
            <a:spLocks/>
          </p:cNvSpPr>
          <p:nvPr/>
        </p:nvSpPr>
        <p:spPr>
          <a:xfrm>
            <a:off x="7309555" y="727776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72F472-0224-1D46-B592-8C2005DF92CC}"/>
              </a:ext>
            </a:extLst>
          </p:cNvPr>
          <p:cNvSpPr txBox="1"/>
          <p:nvPr/>
        </p:nvSpPr>
        <p:spPr>
          <a:xfrm>
            <a:off x="7321586" y="663155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4C29F0C-7273-CA4F-81FF-292D60A6B6B1}"/>
              </a:ext>
            </a:extLst>
          </p:cNvPr>
          <p:cNvSpPr txBox="1">
            <a:spLocks/>
          </p:cNvSpPr>
          <p:nvPr/>
        </p:nvSpPr>
        <p:spPr>
          <a:xfrm>
            <a:off x="7309555" y="10553757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0BB99F-063B-DF4A-B228-3FB4E30796EB}"/>
              </a:ext>
            </a:extLst>
          </p:cNvPr>
          <p:cNvSpPr txBox="1"/>
          <p:nvPr/>
        </p:nvSpPr>
        <p:spPr>
          <a:xfrm>
            <a:off x="7321586" y="9907540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3622411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2917F4-E26B-7C48-B5DD-ECD99F881836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003E23-433F-E942-B9E0-07D99C120774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5D1537C3-6A35-D84D-A993-397AFEEA377A}"/>
              </a:ext>
            </a:extLst>
          </p:cNvPr>
          <p:cNvSpPr>
            <a:spLocks/>
          </p:cNvSpPr>
          <p:nvPr/>
        </p:nvSpPr>
        <p:spPr bwMode="auto">
          <a:xfrm>
            <a:off x="2809101" y="3276755"/>
            <a:ext cx="6599509" cy="8518648"/>
          </a:xfrm>
          <a:custGeom>
            <a:avLst/>
            <a:gdLst>
              <a:gd name="T0" fmla="*/ 3301058 w 21573"/>
              <a:gd name="T1" fmla="*/ 4260722 h 21596"/>
              <a:gd name="T2" fmla="*/ 3301058 w 21573"/>
              <a:gd name="T3" fmla="*/ 4260722 h 21596"/>
              <a:gd name="T4" fmla="*/ 3301058 w 21573"/>
              <a:gd name="T5" fmla="*/ 4260722 h 21596"/>
              <a:gd name="T6" fmla="*/ 3301058 w 21573"/>
              <a:gd name="T7" fmla="*/ 4260722 h 21596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3" h="21596" extrusionOk="0">
                <a:moveTo>
                  <a:pt x="16988" y="161"/>
                </a:moveTo>
                <a:cubicBezTo>
                  <a:pt x="17069" y="251"/>
                  <a:pt x="17141" y="345"/>
                  <a:pt x="17202" y="444"/>
                </a:cubicBezTo>
                <a:cubicBezTo>
                  <a:pt x="17267" y="549"/>
                  <a:pt x="17320" y="658"/>
                  <a:pt x="17374" y="766"/>
                </a:cubicBezTo>
                <a:cubicBezTo>
                  <a:pt x="17491" y="1004"/>
                  <a:pt x="17609" y="1242"/>
                  <a:pt x="17727" y="1480"/>
                </a:cubicBezTo>
                <a:cubicBezTo>
                  <a:pt x="17950" y="1923"/>
                  <a:pt x="18175" y="2366"/>
                  <a:pt x="18393" y="2810"/>
                </a:cubicBezTo>
                <a:cubicBezTo>
                  <a:pt x="18832" y="3701"/>
                  <a:pt x="19244" y="4598"/>
                  <a:pt x="19627" y="5502"/>
                </a:cubicBezTo>
                <a:cubicBezTo>
                  <a:pt x="20487" y="7531"/>
                  <a:pt x="21207" y="9607"/>
                  <a:pt x="21466" y="11747"/>
                </a:cubicBezTo>
                <a:cubicBezTo>
                  <a:pt x="21573" y="12629"/>
                  <a:pt x="21600" y="13517"/>
                  <a:pt x="21547" y="14403"/>
                </a:cubicBezTo>
                <a:cubicBezTo>
                  <a:pt x="21135" y="13190"/>
                  <a:pt x="19991" y="12208"/>
                  <a:pt x="18480" y="11768"/>
                </a:cubicBezTo>
                <a:cubicBezTo>
                  <a:pt x="15508" y="10900"/>
                  <a:pt x="12440" y="12228"/>
                  <a:pt x="9862" y="13780"/>
                </a:cubicBezTo>
                <a:cubicBezTo>
                  <a:pt x="8949" y="14330"/>
                  <a:pt x="8061" y="14902"/>
                  <a:pt x="7209" y="15505"/>
                </a:cubicBezTo>
                <a:cubicBezTo>
                  <a:pt x="6338" y="16122"/>
                  <a:pt x="5507" y="16771"/>
                  <a:pt x="4695" y="17433"/>
                </a:cubicBezTo>
                <a:cubicBezTo>
                  <a:pt x="3057" y="18767"/>
                  <a:pt x="1490" y="20156"/>
                  <a:pt x="0" y="21596"/>
                </a:cubicBezTo>
                <a:lnTo>
                  <a:pt x="16000" y="234"/>
                </a:lnTo>
                <a:cubicBezTo>
                  <a:pt x="16115" y="85"/>
                  <a:pt x="16324" y="-4"/>
                  <a:pt x="16548" y="1"/>
                </a:cubicBezTo>
                <a:cubicBezTo>
                  <a:pt x="16717" y="4"/>
                  <a:pt x="16876" y="62"/>
                  <a:pt x="16988" y="1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3F062386-9970-D846-AC2A-1D095008CDC1}"/>
              </a:ext>
            </a:extLst>
          </p:cNvPr>
          <p:cNvSpPr/>
          <p:nvPr/>
        </p:nvSpPr>
        <p:spPr bwMode="auto">
          <a:xfrm>
            <a:off x="7477040" y="3889371"/>
            <a:ext cx="5732557" cy="854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67" extrusionOk="0">
                <a:moveTo>
                  <a:pt x="3512" y="0"/>
                </a:moveTo>
                <a:cubicBezTo>
                  <a:pt x="4175" y="1156"/>
                  <a:pt x="4788" y="2315"/>
                  <a:pt x="5355" y="3476"/>
                </a:cubicBezTo>
                <a:cubicBezTo>
                  <a:pt x="5923" y="4639"/>
                  <a:pt x="6444" y="5805"/>
                  <a:pt x="6856" y="6984"/>
                </a:cubicBezTo>
                <a:cubicBezTo>
                  <a:pt x="7297" y="8245"/>
                  <a:pt x="7619" y="9556"/>
                  <a:pt x="7767" y="10855"/>
                </a:cubicBezTo>
                <a:cubicBezTo>
                  <a:pt x="7914" y="12154"/>
                  <a:pt x="7886" y="13460"/>
                  <a:pt x="7238" y="14730"/>
                </a:cubicBezTo>
                <a:cubicBezTo>
                  <a:pt x="6912" y="15368"/>
                  <a:pt x="6429" y="15966"/>
                  <a:pt x="5737" y="16449"/>
                </a:cubicBezTo>
                <a:cubicBezTo>
                  <a:pt x="4261" y="17477"/>
                  <a:pt x="2052" y="17874"/>
                  <a:pt x="0" y="17469"/>
                </a:cubicBezTo>
                <a:cubicBezTo>
                  <a:pt x="736" y="17795"/>
                  <a:pt x="1499" y="18092"/>
                  <a:pt x="2286" y="18360"/>
                </a:cubicBezTo>
                <a:cubicBezTo>
                  <a:pt x="3025" y="18611"/>
                  <a:pt x="3785" y="18836"/>
                  <a:pt x="4555" y="19043"/>
                </a:cubicBezTo>
                <a:cubicBezTo>
                  <a:pt x="7143" y="19737"/>
                  <a:pt x="9835" y="20226"/>
                  <a:pt x="12548" y="20628"/>
                </a:cubicBezTo>
                <a:cubicBezTo>
                  <a:pt x="15191" y="21019"/>
                  <a:pt x="17864" y="21329"/>
                  <a:pt x="20558" y="21557"/>
                </a:cubicBezTo>
                <a:cubicBezTo>
                  <a:pt x="20900" y="21600"/>
                  <a:pt x="21247" y="21498"/>
                  <a:pt x="21431" y="21299"/>
                </a:cubicBezTo>
                <a:cubicBezTo>
                  <a:pt x="21587" y="21132"/>
                  <a:pt x="21600" y="20921"/>
                  <a:pt x="21465" y="20746"/>
                </a:cubicBezTo>
                <a:lnTo>
                  <a:pt x="3512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94588E0D-6B65-7F42-BD54-50A55B21A3D8}"/>
              </a:ext>
            </a:extLst>
          </p:cNvPr>
          <p:cNvSpPr/>
          <p:nvPr/>
        </p:nvSpPr>
        <p:spPr bwMode="auto">
          <a:xfrm>
            <a:off x="2655471" y="8225292"/>
            <a:ext cx="9736776" cy="426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600" extrusionOk="0">
                <a:moveTo>
                  <a:pt x="9295" y="0"/>
                </a:moveTo>
                <a:cubicBezTo>
                  <a:pt x="8433" y="1842"/>
                  <a:pt x="8085" y="4539"/>
                  <a:pt x="8321" y="7079"/>
                </a:cubicBezTo>
                <a:cubicBezTo>
                  <a:pt x="8604" y="10122"/>
                  <a:pt x="9656" y="12421"/>
                  <a:pt x="10863" y="14178"/>
                </a:cubicBezTo>
                <a:cubicBezTo>
                  <a:pt x="11665" y="15344"/>
                  <a:pt x="12514" y="16273"/>
                  <a:pt x="13379" y="17055"/>
                </a:cubicBezTo>
                <a:cubicBezTo>
                  <a:pt x="14701" y="18250"/>
                  <a:pt x="16077" y="19120"/>
                  <a:pt x="17471" y="19853"/>
                </a:cubicBezTo>
                <a:cubicBezTo>
                  <a:pt x="18819" y="20562"/>
                  <a:pt x="20187" y="21146"/>
                  <a:pt x="21575" y="21600"/>
                </a:cubicBezTo>
                <a:lnTo>
                  <a:pt x="372" y="21590"/>
                </a:lnTo>
                <a:cubicBezTo>
                  <a:pt x="215" y="21557"/>
                  <a:pt x="80" y="21320"/>
                  <a:pt x="25" y="20981"/>
                </a:cubicBezTo>
                <a:cubicBezTo>
                  <a:pt x="-25" y="20669"/>
                  <a:pt x="1" y="20319"/>
                  <a:pt x="94" y="20064"/>
                </a:cubicBezTo>
                <a:cubicBezTo>
                  <a:pt x="851" y="17813"/>
                  <a:pt x="1636" y="15613"/>
                  <a:pt x="2448" y="13466"/>
                </a:cubicBezTo>
                <a:cubicBezTo>
                  <a:pt x="3470" y="10769"/>
                  <a:pt x="4534" y="8159"/>
                  <a:pt x="5694" y="5782"/>
                </a:cubicBezTo>
                <a:cubicBezTo>
                  <a:pt x="6253" y="4638"/>
                  <a:pt x="6833" y="3549"/>
                  <a:pt x="7446" y="2560"/>
                </a:cubicBezTo>
                <a:cubicBezTo>
                  <a:pt x="8035" y="1611"/>
                  <a:pt x="8652" y="755"/>
                  <a:pt x="9295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22" name="Freeform 797">
            <a:extLst>
              <a:ext uri="{FF2B5EF4-FFF2-40B4-BE49-F238E27FC236}">
                <a16:creationId xmlns:a16="http://schemas.microsoft.com/office/drawing/2014/main" id="{D62561EB-8F6B-744B-BE4C-103BD4DEA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420" y="4519823"/>
            <a:ext cx="921009" cy="921009"/>
          </a:xfrm>
          <a:custGeom>
            <a:avLst/>
            <a:gdLst/>
            <a:ahLst/>
            <a:cxnLst/>
            <a:rect l="0" t="0" r="r" b="b"/>
            <a:pathLst>
              <a:path w="304441" h="304440">
                <a:moveTo>
                  <a:pt x="60238" y="239712"/>
                </a:moveTo>
                <a:lnTo>
                  <a:pt x="169589" y="239712"/>
                </a:lnTo>
                <a:cubicBezTo>
                  <a:pt x="172107" y="239712"/>
                  <a:pt x="174265" y="241544"/>
                  <a:pt x="174265" y="244108"/>
                </a:cubicBezTo>
                <a:cubicBezTo>
                  <a:pt x="174265" y="246673"/>
                  <a:pt x="172107" y="248871"/>
                  <a:pt x="169589" y="248871"/>
                </a:cubicBezTo>
                <a:lnTo>
                  <a:pt x="60238" y="248871"/>
                </a:lnTo>
                <a:cubicBezTo>
                  <a:pt x="57720" y="248871"/>
                  <a:pt x="55562" y="246673"/>
                  <a:pt x="55562" y="244108"/>
                </a:cubicBezTo>
                <a:cubicBezTo>
                  <a:pt x="55562" y="241544"/>
                  <a:pt x="57720" y="239712"/>
                  <a:pt x="60238" y="239712"/>
                </a:cubicBezTo>
                <a:close/>
                <a:moveTo>
                  <a:pt x="60222" y="198437"/>
                </a:moveTo>
                <a:lnTo>
                  <a:pt x="128690" y="198437"/>
                </a:lnTo>
                <a:cubicBezTo>
                  <a:pt x="131199" y="198437"/>
                  <a:pt x="132992" y="200554"/>
                  <a:pt x="132992" y="203023"/>
                </a:cubicBezTo>
                <a:cubicBezTo>
                  <a:pt x="132992" y="205493"/>
                  <a:pt x="131199" y="207609"/>
                  <a:pt x="128690" y="207609"/>
                </a:cubicBezTo>
                <a:lnTo>
                  <a:pt x="60222" y="207609"/>
                </a:lnTo>
                <a:cubicBezTo>
                  <a:pt x="57713" y="207609"/>
                  <a:pt x="55562" y="205493"/>
                  <a:pt x="55562" y="203023"/>
                </a:cubicBezTo>
                <a:cubicBezTo>
                  <a:pt x="55562" y="200554"/>
                  <a:pt x="57713" y="198437"/>
                  <a:pt x="60222" y="198437"/>
                </a:cubicBezTo>
                <a:close/>
                <a:moveTo>
                  <a:pt x="60252" y="157162"/>
                </a:moveTo>
                <a:lnTo>
                  <a:pt x="82261" y="157162"/>
                </a:lnTo>
                <a:cubicBezTo>
                  <a:pt x="84786" y="157162"/>
                  <a:pt x="86951" y="159279"/>
                  <a:pt x="86951" y="161748"/>
                </a:cubicBezTo>
                <a:cubicBezTo>
                  <a:pt x="86951" y="164218"/>
                  <a:pt x="84786" y="166334"/>
                  <a:pt x="82261" y="166334"/>
                </a:cubicBezTo>
                <a:lnTo>
                  <a:pt x="60252" y="166334"/>
                </a:lnTo>
                <a:cubicBezTo>
                  <a:pt x="57727" y="166334"/>
                  <a:pt x="55562" y="164218"/>
                  <a:pt x="55562" y="161748"/>
                </a:cubicBezTo>
                <a:cubicBezTo>
                  <a:pt x="55562" y="159279"/>
                  <a:pt x="57727" y="157162"/>
                  <a:pt x="60252" y="157162"/>
                </a:cubicBezTo>
                <a:close/>
                <a:moveTo>
                  <a:pt x="77997" y="117813"/>
                </a:moveTo>
                <a:cubicBezTo>
                  <a:pt x="38100" y="130783"/>
                  <a:pt x="9345" y="164289"/>
                  <a:pt x="9345" y="203560"/>
                </a:cubicBezTo>
                <a:cubicBezTo>
                  <a:pt x="9345" y="220854"/>
                  <a:pt x="14737" y="237427"/>
                  <a:pt x="25520" y="251838"/>
                </a:cubicBezTo>
                <a:cubicBezTo>
                  <a:pt x="26239" y="253280"/>
                  <a:pt x="26598" y="254721"/>
                  <a:pt x="25879" y="256162"/>
                </a:cubicBezTo>
                <a:lnTo>
                  <a:pt x="17253" y="288227"/>
                </a:lnTo>
                <a:lnTo>
                  <a:pt x="53915" y="279941"/>
                </a:lnTo>
                <a:cubicBezTo>
                  <a:pt x="54634" y="279941"/>
                  <a:pt x="54634" y="279941"/>
                  <a:pt x="54993" y="279941"/>
                </a:cubicBezTo>
                <a:cubicBezTo>
                  <a:pt x="56072" y="279941"/>
                  <a:pt x="56431" y="280301"/>
                  <a:pt x="57509" y="280661"/>
                </a:cubicBezTo>
                <a:cubicBezTo>
                  <a:pt x="74403" y="290029"/>
                  <a:pt x="93812" y="295073"/>
                  <a:pt x="113940" y="295073"/>
                </a:cubicBezTo>
                <a:cubicBezTo>
                  <a:pt x="171810" y="295073"/>
                  <a:pt x="218895" y="254000"/>
                  <a:pt x="218895" y="203560"/>
                </a:cubicBezTo>
                <a:cubicBezTo>
                  <a:pt x="218895" y="201759"/>
                  <a:pt x="218895" y="200318"/>
                  <a:pt x="218536" y="198516"/>
                </a:cubicBezTo>
                <a:cubicBezTo>
                  <a:pt x="209550" y="200678"/>
                  <a:pt x="199845" y="201759"/>
                  <a:pt x="190500" y="201759"/>
                </a:cubicBezTo>
                <a:cubicBezTo>
                  <a:pt x="134069" y="201759"/>
                  <a:pt x="87342" y="165731"/>
                  <a:pt x="77997" y="117813"/>
                </a:cubicBezTo>
                <a:close/>
                <a:moveTo>
                  <a:pt x="164141" y="58512"/>
                </a:moveTo>
                <a:cubicBezTo>
                  <a:pt x="148636" y="58512"/>
                  <a:pt x="136376" y="70673"/>
                  <a:pt x="136376" y="86053"/>
                </a:cubicBezTo>
                <a:cubicBezTo>
                  <a:pt x="136376" y="116456"/>
                  <a:pt x="181089" y="147574"/>
                  <a:pt x="191907" y="154727"/>
                </a:cubicBezTo>
                <a:cubicBezTo>
                  <a:pt x="203086" y="147574"/>
                  <a:pt x="247439" y="116456"/>
                  <a:pt x="247439" y="86053"/>
                </a:cubicBezTo>
                <a:cubicBezTo>
                  <a:pt x="247439" y="70673"/>
                  <a:pt x="234818" y="58512"/>
                  <a:pt x="219673" y="58512"/>
                </a:cubicBezTo>
                <a:cubicBezTo>
                  <a:pt x="209937" y="58512"/>
                  <a:pt x="200922" y="63519"/>
                  <a:pt x="195874" y="72104"/>
                </a:cubicBezTo>
                <a:cubicBezTo>
                  <a:pt x="194432" y="74965"/>
                  <a:pt x="189383" y="74965"/>
                  <a:pt x="187941" y="72104"/>
                </a:cubicBezTo>
                <a:cubicBezTo>
                  <a:pt x="182892" y="63519"/>
                  <a:pt x="173878" y="58512"/>
                  <a:pt x="164141" y="58512"/>
                </a:cubicBezTo>
                <a:close/>
                <a:moveTo>
                  <a:pt x="164141" y="49212"/>
                </a:moveTo>
                <a:cubicBezTo>
                  <a:pt x="174599" y="49212"/>
                  <a:pt x="185056" y="53862"/>
                  <a:pt x="191907" y="62089"/>
                </a:cubicBezTo>
                <a:cubicBezTo>
                  <a:pt x="198759" y="53862"/>
                  <a:pt x="209216" y="49212"/>
                  <a:pt x="219673" y="49212"/>
                </a:cubicBezTo>
                <a:cubicBezTo>
                  <a:pt x="239867" y="49212"/>
                  <a:pt x="256815" y="65665"/>
                  <a:pt x="256815" y="86053"/>
                </a:cubicBezTo>
                <a:cubicBezTo>
                  <a:pt x="256815" y="125755"/>
                  <a:pt x="196595" y="162596"/>
                  <a:pt x="194432" y="164027"/>
                </a:cubicBezTo>
                <a:cubicBezTo>
                  <a:pt x="193710" y="164385"/>
                  <a:pt x="192629" y="164742"/>
                  <a:pt x="191907" y="164742"/>
                </a:cubicBezTo>
                <a:cubicBezTo>
                  <a:pt x="191186" y="164742"/>
                  <a:pt x="190104" y="164385"/>
                  <a:pt x="189383" y="164027"/>
                </a:cubicBezTo>
                <a:cubicBezTo>
                  <a:pt x="186859" y="162596"/>
                  <a:pt x="127000" y="125755"/>
                  <a:pt x="127000" y="86053"/>
                </a:cubicBezTo>
                <a:cubicBezTo>
                  <a:pt x="127000" y="65665"/>
                  <a:pt x="143588" y="49212"/>
                  <a:pt x="164141" y="49212"/>
                </a:cubicBezTo>
                <a:close/>
                <a:moveTo>
                  <a:pt x="190500" y="9367"/>
                </a:moveTo>
                <a:cubicBezTo>
                  <a:pt x="132991" y="9367"/>
                  <a:pt x="85905" y="50440"/>
                  <a:pt x="85905" y="101240"/>
                </a:cubicBezTo>
                <a:cubicBezTo>
                  <a:pt x="85905" y="151680"/>
                  <a:pt x="132991" y="192752"/>
                  <a:pt x="190500" y="192752"/>
                </a:cubicBezTo>
                <a:cubicBezTo>
                  <a:pt x="210628" y="192752"/>
                  <a:pt x="230038" y="187348"/>
                  <a:pt x="247291" y="177620"/>
                </a:cubicBezTo>
                <a:cubicBezTo>
                  <a:pt x="248010" y="177260"/>
                  <a:pt x="249447" y="177260"/>
                  <a:pt x="250526" y="177260"/>
                </a:cubicBezTo>
                <a:lnTo>
                  <a:pt x="287188" y="185546"/>
                </a:lnTo>
                <a:lnTo>
                  <a:pt x="278561" y="153841"/>
                </a:lnTo>
                <a:cubicBezTo>
                  <a:pt x="278202" y="152400"/>
                  <a:pt x="278561" y="150599"/>
                  <a:pt x="278921" y="149878"/>
                </a:cubicBezTo>
                <a:cubicBezTo>
                  <a:pt x="289704" y="135107"/>
                  <a:pt x="295095" y="118173"/>
                  <a:pt x="295095" y="101240"/>
                </a:cubicBezTo>
                <a:cubicBezTo>
                  <a:pt x="295095" y="50440"/>
                  <a:pt x="248369" y="9367"/>
                  <a:pt x="190500" y="9367"/>
                </a:cubicBezTo>
                <a:close/>
                <a:moveTo>
                  <a:pt x="190500" y="0"/>
                </a:moveTo>
                <a:cubicBezTo>
                  <a:pt x="253401" y="0"/>
                  <a:pt x="304441" y="45396"/>
                  <a:pt x="304441" y="101240"/>
                </a:cubicBezTo>
                <a:cubicBezTo>
                  <a:pt x="304441" y="119614"/>
                  <a:pt x="298690" y="137629"/>
                  <a:pt x="287907" y="153481"/>
                </a:cubicBezTo>
                <a:lnTo>
                  <a:pt x="298330" y="190230"/>
                </a:lnTo>
                <a:cubicBezTo>
                  <a:pt x="298690" y="192031"/>
                  <a:pt x="298330" y="193472"/>
                  <a:pt x="297252" y="194553"/>
                </a:cubicBezTo>
                <a:cubicBezTo>
                  <a:pt x="296174" y="195994"/>
                  <a:pt x="294377" y="196355"/>
                  <a:pt x="292939" y="196355"/>
                </a:cubicBezTo>
                <a:lnTo>
                  <a:pt x="250166" y="186627"/>
                </a:lnTo>
                <a:cubicBezTo>
                  <a:pt x="242977" y="190590"/>
                  <a:pt x="235429" y="193833"/>
                  <a:pt x="227522" y="196355"/>
                </a:cubicBezTo>
                <a:cubicBezTo>
                  <a:pt x="227881" y="198516"/>
                  <a:pt x="227881" y="201038"/>
                  <a:pt x="227881" y="203560"/>
                </a:cubicBezTo>
                <a:cubicBezTo>
                  <a:pt x="227881" y="259044"/>
                  <a:pt x="176842" y="304440"/>
                  <a:pt x="113940" y="304440"/>
                </a:cubicBezTo>
                <a:cubicBezTo>
                  <a:pt x="92734" y="304440"/>
                  <a:pt x="72246" y="299036"/>
                  <a:pt x="54274" y="289308"/>
                </a:cubicBezTo>
                <a:lnTo>
                  <a:pt x="11861" y="298675"/>
                </a:lnTo>
                <a:cubicBezTo>
                  <a:pt x="10064" y="299036"/>
                  <a:pt x="8267" y="298675"/>
                  <a:pt x="7189" y="297595"/>
                </a:cubicBezTo>
                <a:cubicBezTo>
                  <a:pt x="6110" y="296153"/>
                  <a:pt x="5751" y="294712"/>
                  <a:pt x="6110" y="292911"/>
                </a:cubicBezTo>
                <a:lnTo>
                  <a:pt x="16534" y="255441"/>
                </a:lnTo>
                <a:cubicBezTo>
                  <a:pt x="5751" y="239949"/>
                  <a:pt x="0" y="221935"/>
                  <a:pt x="0" y="203560"/>
                </a:cubicBezTo>
                <a:cubicBezTo>
                  <a:pt x="0" y="159606"/>
                  <a:pt x="32349" y="122136"/>
                  <a:pt x="76919" y="108446"/>
                </a:cubicBezTo>
                <a:cubicBezTo>
                  <a:pt x="76559" y="106284"/>
                  <a:pt x="76559" y="103402"/>
                  <a:pt x="76559" y="101240"/>
                </a:cubicBezTo>
                <a:cubicBezTo>
                  <a:pt x="76559" y="45396"/>
                  <a:pt x="127599" y="0"/>
                  <a:pt x="190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Freeform 798">
            <a:extLst>
              <a:ext uri="{FF2B5EF4-FFF2-40B4-BE49-F238E27FC236}">
                <a16:creationId xmlns:a16="http://schemas.microsoft.com/office/drawing/2014/main" id="{9E08674D-FACF-4E44-A2EF-D6E5546BE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813" y="8370694"/>
            <a:ext cx="921009" cy="921009"/>
          </a:xfrm>
          <a:custGeom>
            <a:avLst/>
            <a:gdLst/>
            <a:ahLst/>
            <a:cxnLst/>
            <a:rect l="0" t="0" r="r" b="b"/>
            <a:pathLst>
              <a:path w="304736" h="305071">
                <a:moveTo>
                  <a:pt x="252443" y="209502"/>
                </a:moveTo>
                <a:cubicBezTo>
                  <a:pt x="245977" y="206257"/>
                  <a:pt x="241667" y="206617"/>
                  <a:pt x="237356" y="210945"/>
                </a:cubicBezTo>
                <a:cubicBezTo>
                  <a:pt x="234842" y="213469"/>
                  <a:pt x="232687" y="215633"/>
                  <a:pt x="230531" y="217436"/>
                </a:cubicBezTo>
                <a:cubicBezTo>
                  <a:pt x="231250" y="217797"/>
                  <a:pt x="232327" y="218518"/>
                  <a:pt x="233405" y="218879"/>
                </a:cubicBezTo>
                <a:cubicBezTo>
                  <a:pt x="233764" y="219239"/>
                  <a:pt x="234123" y="219239"/>
                  <a:pt x="234483" y="219600"/>
                </a:cubicBezTo>
                <a:cubicBezTo>
                  <a:pt x="235201" y="219961"/>
                  <a:pt x="235919" y="220321"/>
                  <a:pt x="236638" y="220682"/>
                </a:cubicBezTo>
                <a:cubicBezTo>
                  <a:pt x="236997" y="221043"/>
                  <a:pt x="237356" y="221043"/>
                  <a:pt x="237715" y="221403"/>
                </a:cubicBezTo>
                <a:cubicBezTo>
                  <a:pt x="238434" y="222125"/>
                  <a:pt x="239511" y="222846"/>
                  <a:pt x="240589" y="223567"/>
                </a:cubicBezTo>
                <a:cubicBezTo>
                  <a:pt x="240589" y="223928"/>
                  <a:pt x="240589" y="223928"/>
                  <a:pt x="240948" y="223928"/>
                </a:cubicBezTo>
                <a:cubicBezTo>
                  <a:pt x="241667" y="224649"/>
                  <a:pt x="242744" y="225010"/>
                  <a:pt x="243822" y="226092"/>
                </a:cubicBezTo>
                <a:cubicBezTo>
                  <a:pt x="243822" y="226092"/>
                  <a:pt x="244181" y="226452"/>
                  <a:pt x="244540" y="226813"/>
                </a:cubicBezTo>
                <a:cubicBezTo>
                  <a:pt x="245259" y="227534"/>
                  <a:pt x="245977" y="228255"/>
                  <a:pt x="247055" y="228977"/>
                </a:cubicBezTo>
                <a:cubicBezTo>
                  <a:pt x="247414" y="228977"/>
                  <a:pt x="247414" y="229337"/>
                  <a:pt x="247773" y="229337"/>
                </a:cubicBezTo>
                <a:cubicBezTo>
                  <a:pt x="248851" y="230419"/>
                  <a:pt x="249569" y="231501"/>
                  <a:pt x="250647" y="232222"/>
                </a:cubicBezTo>
                <a:cubicBezTo>
                  <a:pt x="251006" y="232583"/>
                  <a:pt x="251365" y="232944"/>
                  <a:pt x="251365" y="232944"/>
                </a:cubicBezTo>
                <a:cubicBezTo>
                  <a:pt x="252443" y="233665"/>
                  <a:pt x="253161" y="234747"/>
                  <a:pt x="253880" y="235468"/>
                </a:cubicBezTo>
                <a:cubicBezTo>
                  <a:pt x="254239" y="235468"/>
                  <a:pt x="254598" y="235829"/>
                  <a:pt x="254957" y="236189"/>
                </a:cubicBezTo>
                <a:cubicBezTo>
                  <a:pt x="255676" y="237271"/>
                  <a:pt x="256753" y="238353"/>
                  <a:pt x="257831" y="239074"/>
                </a:cubicBezTo>
                <a:cubicBezTo>
                  <a:pt x="258908" y="240156"/>
                  <a:pt x="259986" y="241599"/>
                  <a:pt x="261064" y="242681"/>
                </a:cubicBezTo>
                <a:cubicBezTo>
                  <a:pt x="261423" y="242681"/>
                  <a:pt x="261423" y="243041"/>
                  <a:pt x="261782" y="243402"/>
                </a:cubicBezTo>
                <a:cubicBezTo>
                  <a:pt x="263219" y="244484"/>
                  <a:pt x="263937" y="245926"/>
                  <a:pt x="265374" y="247008"/>
                </a:cubicBezTo>
                <a:cubicBezTo>
                  <a:pt x="266811" y="248451"/>
                  <a:pt x="267529" y="249533"/>
                  <a:pt x="268607" y="250975"/>
                </a:cubicBezTo>
                <a:cubicBezTo>
                  <a:pt x="268966" y="250975"/>
                  <a:pt x="269325" y="251336"/>
                  <a:pt x="269684" y="251697"/>
                </a:cubicBezTo>
                <a:cubicBezTo>
                  <a:pt x="270762" y="253139"/>
                  <a:pt x="271480" y="253860"/>
                  <a:pt x="272558" y="255303"/>
                </a:cubicBezTo>
                <a:cubicBezTo>
                  <a:pt x="272558" y="255664"/>
                  <a:pt x="272917" y="255664"/>
                  <a:pt x="272917" y="255664"/>
                </a:cubicBezTo>
                <a:cubicBezTo>
                  <a:pt x="273995" y="257106"/>
                  <a:pt x="274713" y="258188"/>
                  <a:pt x="275791" y="259631"/>
                </a:cubicBezTo>
                <a:cubicBezTo>
                  <a:pt x="275791" y="259991"/>
                  <a:pt x="276150" y="260352"/>
                  <a:pt x="276509" y="260712"/>
                </a:cubicBezTo>
                <a:cubicBezTo>
                  <a:pt x="276868" y="261794"/>
                  <a:pt x="277587" y="262876"/>
                  <a:pt x="278305" y="264319"/>
                </a:cubicBezTo>
                <a:cubicBezTo>
                  <a:pt x="278305" y="264319"/>
                  <a:pt x="278305" y="264679"/>
                  <a:pt x="278664" y="264679"/>
                </a:cubicBezTo>
                <a:cubicBezTo>
                  <a:pt x="279383" y="266122"/>
                  <a:pt x="280101" y="267565"/>
                  <a:pt x="280460" y="268646"/>
                </a:cubicBezTo>
                <a:cubicBezTo>
                  <a:pt x="280460" y="269368"/>
                  <a:pt x="280460" y="269368"/>
                  <a:pt x="280820" y="269728"/>
                </a:cubicBezTo>
                <a:cubicBezTo>
                  <a:pt x="281179" y="271171"/>
                  <a:pt x="281538" y="272253"/>
                  <a:pt x="281538" y="273335"/>
                </a:cubicBezTo>
                <a:cubicBezTo>
                  <a:pt x="281538" y="273335"/>
                  <a:pt x="281538" y="273695"/>
                  <a:pt x="281538" y="274056"/>
                </a:cubicBezTo>
                <a:cubicBezTo>
                  <a:pt x="285130" y="271171"/>
                  <a:pt x="288363" y="268286"/>
                  <a:pt x="291237" y="265040"/>
                </a:cubicBezTo>
                <a:cubicBezTo>
                  <a:pt x="299139" y="257467"/>
                  <a:pt x="294829" y="248451"/>
                  <a:pt x="274354" y="227895"/>
                </a:cubicBezTo>
                <a:cubicBezTo>
                  <a:pt x="265733" y="219239"/>
                  <a:pt x="258549" y="212748"/>
                  <a:pt x="252443" y="209502"/>
                </a:cubicBezTo>
                <a:close/>
                <a:moveTo>
                  <a:pt x="220469" y="119867"/>
                </a:moveTo>
                <a:cubicBezTo>
                  <a:pt x="222667" y="118103"/>
                  <a:pt x="225598" y="118103"/>
                  <a:pt x="227064" y="119867"/>
                </a:cubicBezTo>
                <a:cubicBezTo>
                  <a:pt x="228163" y="120573"/>
                  <a:pt x="228529" y="121631"/>
                  <a:pt x="228529" y="123042"/>
                </a:cubicBezTo>
                <a:cubicBezTo>
                  <a:pt x="228529" y="124100"/>
                  <a:pt x="228163" y="125159"/>
                  <a:pt x="227064" y="126217"/>
                </a:cubicBezTo>
                <a:cubicBezTo>
                  <a:pt x="226331" y="126923"/>
                  <a:pt x="225232" y="127275"/>
                  <a:pt x="223766" y="127275"/>
                </a:cubicBezTo>
                <a:cubicBezTo>
                  <a:pt x="222667" y="127275"/>
                  <a:pt x="221568" y="126923"/>
                  <a:pt x="220469" y="126217"/>
                </a:cubicBezTo>
                <a:cubicBezTo>
                  <a:pt x="219737" y="125159"/>
                  <a:pt x="219370" y="124100"/>
                  <a:pt x="219370" y="123042"/>
                </a:cubicBezTo>
                <a:cubicBezTo>
                  <a:pt x="219370" y="121631"/>
                  <a:pt x="219737" y="120573"/>
                  <a:pt x="220469" y="119867"/>
                </a:cubicBezTo>
                <a:close/>
                <a:moveTo>
                  <a:pt x="223769" y="35553"/>
                </a:moveTo>
                <a:cubicBezTo>
                  <a:pt x="237921" y="35553"/>
                  <a:pt x="249169" y="46801"/>
                  <a:pt x="249169" y="60590"/>
                </a:cubicBezTo>
                <a:cubicBezTo>
                  <a:pt x="249169" y="71839"/>
                  <a:pt x="242275" y="76556"/>
                  <a:pt x="237195" y="80184"/>
                </a:cubicBezTo>
                <a:cubicBezTo>
                  <a:pt x="232115" y="83813"/>
                  <a:pt x="228487" y="86716"/>
                  <a:pt x="228487" y="94336"/>
                </a:cubicBezTo>
                <a:cubicBezTo>
                  <a:pt x="228487" y="96876"/>
                  <a:pt x="226672" y="98690"/>
                  <a:pt x="223769" y="98690"/>
                </a:cubicBezTo>
                <a:cubicBezTo>
                  <a:pt x="221592" y="98690"/>
                  <a:pt x="219415" y="96876"/>
                  <a:pt x="219415" y="94336"/>
                </a:cubicBezTo>
                <a:cubicBezTo>
                  <a:pt x="219415" y="81999"/>
                  <a:pt x="225947" y="76556"/>
                  <a:pt x="231752" y="72564"/>
                </a:cubicBezTo>
                <a:cubicBezTo>
                  <a:pt x="236469" y="69299"/>
                  <a:pt x="239735" y="67121"/>
                  <a:pt x="239735" y="60590"/>
                </a:cubicBezTo>
                <a:cubicBezTo>
                  <a:pt x="239735" y="51881"/>
                  <a:pt x="232841" y="44624"/>
                  <a:pt x="223769" y="44624"/>
                </a:cubicBezTo>
                <a:cubicBezTo>
                  <a:pt x="215423" y="44624"/>
                  <a:pt x="208166" y="51881"/>
                  <a:pt x="208166" y="60590"/>
                </a:cubicBezTo>
                <a:cubicBezTo>
                  <a:pt x="208166" y="63130"/>
                  <a:pt x="205989" y="65307"/>
                  <a:pt x="203449" y="65307"/>
                </a:cubicBezTo>
                <a:cubicBezTo>
                  <a:pt x="200909" y="65307"/>
                  <a:pt x="198732" y="63130"/>
                  <a:pt x="198732" y="60590"/>
                </a:cubicBezTo>
                <a:cubicBezTo>
                  <a:pt x="198732" y="46801"/>
                  <a:pt x="209980" y="35553"/>
                  <a:pt x="223769" y="35553"/>
                </a:cubicBezTo>
                <a:close/>
                <a:moveTo>
                  <a:pt x="26504" y="31709"/>
                </a:moveTo>
                <a:cubicBezTo>
                  <a:pt x="26145" y="31709"/>
                  <a:pt x="25786" y="32070"/>
                  <a:pt x="25427" y="32070"/>
                </a:cubicBezTo>
                <a:lnTo>
                  <a:pt x="24708" y="32070"/>
                </a:lnTo>
                <a:cubicBezTo>
                  <a:pt x="24349" y="32430"/>
                  <a:pt x="24349" y="32430"/>
                  <a:pt x="23990" y="32430"/>
                </a:cubicBezTo>
                <a:cubicBezTo>
                  <a:pt x="23990" y="32430"/>
                  <a:pt x="23631" y="32791"/>
                  <a:pt x="23272" y="32791"/>
                </a:cubicBezTo>
                <a:cubicBezTo>
                  <a:pt x="-7979" y="81837"/>
                  <a:pt x="12855" y="142064"/>
                  <a:pt x="87928" y="217076"/>
                </a:cubicBezTo>
                <a:cubicBezTo>
                  <a:pt x="162642" y="292088"/>
                  <a:pt x="222988" y="313005"/>
                  <a:pt x="271480" y="281629"/>
                </a:cubicBezTo>
                <a:cubicBezTo>
                  <a:pt x="271480" y="281269"/>
                  <a:pt x="271480" y="281269"/>
                  <a:pt x="271840" y="281269"/>
                </a:cubicBezTo>
                <a:cubicBezTo>
                  <a:pt x="271840" y="280547"/>
                  <a:pt x="271840" y="280547"/>
                  <a:pt x="271840" y="280187"/>
                </a:cubicBezTo>
                <a:cubicBezTo>
                  <a:pt x="272199" y="279826"/>
                  <a:pt x="272199" y="279466"/>
                  <a:pt x="272199" y="279466"/>
                </a:cubicBezTo>
                <a:cubicBezTo>
                  <a:pt x="272199" y="279105"/>
                  <a:pt x="272199" y="278744"/>
                  <a:pt x="272558" y="278744"/>
                </a:cubicBezTo>
                <a:cubicBezTo>
                  <a:pt x="272558" y="278023"/>
                  <a:pt x="272558" y="278023"/>
                  <a:pt x="272558" y="277662"/>
                </a:cubicBezTo>
                <a:cubicBezTo>
                  <a:pt x="272558" y="277302"/>
                  <a:pt x="272558" y="276941"/>
                  <a:pt x="272558" y="276580"/>
                </a:cubicBezTo>
                <a:cubicBezTo>
                  <a:pt x="272558" y="276580"/>
                  <a:pt x="272558" y="276220"/>
                  <a:pt x="272558" y="275859"/>
                </a:cubicBezTo>
                <a:cubicBezTo>
                  <a:pt x="272558" y="275499"/>
                  <a:pt x="272558" y="275138"/>
                  <a:pt x="272558" y="275138"/>
                </a:cubicBezTo>
                <a:cubicBezTo>
                  <a:pt x="272199" y="274777"/>
                  <a:pt x="272199" y="274417"/>
                  <a:pt x="272199" y="274056"/>
                </a:cubicBezTo>
                <a:cubicBezTo>
                  <a:pt x="272199" y="273695"/>
                  <a:pt x="272199" y="273335"/>
                  <a:pt x="272199" y="272974"/>
                </a:cubicBezTo>
                <a:cubicBezTo>
                  <a:pt x="271840" y="272614"/>
                  <a:pt x="271840" y="272253"/>
                  <a:pt x="271840" y="271892"/>
                </a:cubicBezTo>
                <a:cubicBezTo>
                  <a:pt x="271840" y="271892"/>
                  <a:pt x="271480" y="271532"/>
                  <a:pt x="271121" y="271171"/>
                </a:cubicBezTo>
                <a:cubicBezTo>
                  <a:pt x="271121" y="270810"/>
                  <a:pt x="271121" y="270450"/>
                  <a:pt x="270762" y="270089"/>
                </a:cubicBezTo>
                <a:cubicBezTo>
                  <a:pt x="270762" y="269728"/>
                  <a:pt x="270762" y="269368"/>
                  <a:pt x="270403" y="268646"/>
                </a:cubicBezTo>
                <a:cubicBezTo>
                  <a:pt x="270403" y="268646"/>
                  <a:pt x="270044" y="268286"/>
                  <a:pt x="270044" y="267925"/>
                </a:cubicBezTo>
                <a:cubicBezTo>
                  <a:pt x="269684" y="267565"/>
                  <a:pt x="269325" y="267204"/>
                  <a:pt x="269325" y="266843"/>
                </a:cubicBezTo>
                <a:cubicBezTo>
                  <a:pt x="268966" y="266122"/>
                  <a:pt x="268607" y="266122"/>
                  <a:pt x="268607" y="265761"/>
                </a:cubicBezTo>
                <a:cubicBezTo>
                  <a:pt x="268248" y="265040"/>
                  <a:pt x="267888" y="264679"/>
                  <a:pt x="267529" y="264319"/>
                </a:cubicBezTo>
                <a:cubicBezTo>
                  <a:pt x="267529" y="264319"/>
                  <a:pt x="267170" y="263958"/>
                  <a:pt x="266811" y="263237"/>
                </a:cubicBezTo>
                <a:cubicBezTo>
                  <a:pt x="266811" y="262876"/>
                  <a:pt x="266452" y="262516"/>
                  <a:pt x="266092" y="262155"/>
                </a:cubicBezTo>
                <a:cubicBezTo>
                  <a:pt x="265733" y="261794"/>
                  <a:pt x="265374" y="261434"/>
                  <a:pt x="265015" y="261073"/>
                </a:cubicBezTo>
                <a:cubicBezTo>
                  <a:pt x="264656" y="260712"/>
                  <a:pt x="264656" y="260352"/>
                  <a:pt x="263937" y="259631"/>
                </a:cubicBezTo>
                <a:cubicBezTo>
                  <a:pt x="263578" y="259270"/>
                  <a:pt x="263578" y="258909"/>
                  <a:pt x="263219" y="258549"/>
                </a:cubicBezTo>
                <a:cubicBezTo>
                  <a:pt x="262860" y="257827"/>
                  <a:pt x="262500" y="257467"/>
                  <a:pt x="262141" y="257106"/>
                </a:cubicBezTo>
                <a:cubicBezTo>
                  <a:pt x="261423" y="256745"/>
                  <a:pt x="261064" y="256385"/>
                  <a:pt x="261064" y="256024"/>
                </a:cubicBezTo>
                <a:cubicBezTo>
                  <a:pt x="260345" y="255664"/>
                  <a:pt x="259986" y="254942"/>
                  <a:pt x="259627" y="254582"/>
                </a:cubicBezTo>
                <a:cubicBezTo>
                  <a:pt x="259268" y="253860"/>
                  <a:pt x="258908" y="253500"/>
                  <a:pt x="258549" y="253139"/>
                </a:cubicBezTo>
                <a:cubicBezTo>
                  <a:pt x="258190" y="252779"/>
                  <a:pt x="257472" y="252057"/>
                  <a:pt x="256753" y="251697"/>
                </a:cubicBezTo>
                <a:cubicBezTo>
                  <a:pt x="256394" y="251336"/>
                  <a:pt x="256035" y="250975"/>
                  <a:pt x="255676" y="250254"/>
                </a:cubicBezTo>
                <a:cubicBezTo>
                  <a:pt x="255316" y="249893"/>
                  <a:pt x="254598" y="249533"/>
                  <a:pt x="254239" y="248812"/>
                </a:cubicBezTo>
                <a:cubicBezTo>
                  <a:pt x="253161" y="247730"/>
                  <a:pt x="252443" y="246648"/>
                  <a:pt x="251365" y="245926"/>
                </a:cubicBezTo>
                <a:cubicBezTo>
                  <a:pt x="244899" y="239435"/>
                  <a:pt x="237715" y="232583"/>
                  <a:pt x="231250" y="228255"/>
                </a:cubicBezTo>
                <a:cubicBezTo>
                  <a:pt x="229813" y="227534"/>
                  <a:pt x="228735" y="226813"/>
                  <a:pt x="227658" y="226092"/>
                </a:cubicBezTo>
                <a:lnTo>
                  <a:pt x="227299" y="226092"/>
                </a:lnTo>
                <a:cubicBezTo>
                  <a:pt x="226221" y="225731"/>
                  <a:pt x="225143" y="225010"/>
                  <a:pt x="224066" y="225010"/>
                </a:cubicBezTo>
                <a:cubicBezTo>
                  <a:pt x="223707" y="224649"/>
                  <a:pt x="223707" y="224649"/>
                  <a:pt x="223707" y="224649"/>
                </a:cubicBezTo>
                <a:cubicBezTo>
                  <a:pt x="222629" y="224649"/>
                  <a:pt x="221551" y="224288"/>
                  <a:pt x="220474" y="224288"/>
                </a:cubicBezTo>
                <a:lnTo>
                  <a:pt x="220115" y="224288"/>
                </a:lnTo>
                <a:cubicBezTo>
                  <a:pt x="184553" y="244123"/>
                  <a:pt x="153303" y="212387"/>
                  <a:pt x="122411" y="181733"/>
                </a:cubicBezTo>
                <a:cubicBezTo>
                  <a:pt x="92238" y="151801"/>
                  <a:pt x="60629" y="120065"/>
                  <a:pt x="80025" y="84362"/>
                </a:cubicBezTo>
                <a:lnTo>
                  <a:pt x="80025" y="84001"/>
                </a:lnTo>
                <a:cubicBezTo>
                  <a:pt x="80025" y="83641"/>
                  <a:pt x="80025" y="83280"/>
                  <a:pt x="80025" y="82919"/>
                </a:cubicBezTo>
                <a:cubicBezTo>
                  <a:pt x="80025" y="82919"/>
                  <a:pt x="80025" y="82559"/>
                  <a:pt x="80025" y="82198"/>
                </a:cubicBezTo>
                <a:cubicBezTo>
                  <a:pt x="80025" y="81837"/>
                  <a:pt x="80025" y="81477"/>
                  <a:pt x="80025" y="81477"/>
                </a:cubicBezTo>
                <a:cubicBezTo>
                  <a:pt x="80025" y="81116"/>
                  <a:pt x="79666" y="80755"/>
                  <a:pt x="79666" y="80395"/>
                </a:cubicBezTo>
                <a:cubicBezTo>
                  <a:pt x="79666" y="80034"/>
                  <a:pt x="79666" y="79674"/>
                  <a:pt x="79307" y="79313"/>
                </a:cubicBezTo>
                <a:cubicBezTo>
                  <a:pt x="79307" y="79313"/>
                  <a:pt x="78948" y="78952"/>
                  <a:pt x="78948" y="78592"/>
                </a:cubicBezTo>
                <a:cubicBezTo>
                  <a:pt x="78948" y="78231"/>
                  <a:pt x="78948" y="77870"/>
                  <a:pt x="78589" y="77510"/>
                </a:cubicBezTo>
                <a:cubicBezTo>
                  <a:pt x="78589" y="77149"/>
                  <a:pt x="78229" y="76788"/>
                  <a:pt x="78229" y="76788"/>
                </a:cubicBezTo>
                <a:cubicBezTo>
                  <a:pt x="78229" y="76067"/>
                  <a:pt x="77870" y="76067"/>
                  <a:pt x="77511" y="75707"/>
                </a:cubicBezTo>
                <a:cubicBezTo>
                  <a:pt x="77511" y="75346"/>
                  <a:pt x="77511" y="74985"/>
                  <a:pt x="77152" y="74625"/>
                </a:cubicBezTo>
                <a:cubicBezTo>
                  <a:pt x="77152" y="74264"/>
                  <a:pt x="76793" y="73903"/>
                  <a:pt x="76433" y="73543"/>
                </a:cubicBezTo>
                <a:cubicBezTo>
                  <a:pt x="76433" y="73182"/>
                  <a:pt x="76074" y="73182"/>
                  <a:pt x="76074" y="72461"/>
                </a:cubicBezTo>
                <a:cubicBezTo>
                  <a:pt x="75715" y="72100"/>
                  <a:pt x="75356" y="72100"/>
                  <a:pt x="75356" y="71740"/>
                </a:cubicBezTo>
                <a:cubicBezTo>
                  <a:pt x="74997" y="71379"/>
                  <a:pt x="74637" y="71018"/>
                  <a:pt x="74637" y="70658"/>
                </a:cubicBezTo>
                <a:cubicBezTo>
                  <a:pt x="74278" y="70297"/>
                  <a:pt x="73919" y="69936"/>
                  <a:pt x="73919" y="69576"/>
                </a:cubicBezTo>
                <a:cubicBezTo>
                  <a:pt x="73560" y="69215"/>
                  <a:pt x="73201" y="68855"/>
                  <a:pt x="73201" y="68494"/>
                </a:cubicBezTo>
                <a:cubicBezTo>
                  <a:pt x="72841" y="68133"/>
                  <a:pt x="72482" y="68133"/>
                  <a:pt x="72123" y="67412"/>
                </a:cubicBezTo>
                <a:cubicBezTo>
                  <a:pt x="71764" y="67051"/>
                  <a:pt x="71405" y="66691"/>
                  <a:pt x="71405" y="66330"/>
                </a:cubicBezTo>
                <a:cubicBezTo>
                  <a:pt x="71045" y="65969"/>
                  <a:pt x="71045" y="65969"/>
                  <a:pt x="70327" y="65248"/>
                </a:cubicBezTo>
                <a:cubicBezTo>
                  <a:pt x="70327" y="64888"/>
                  <a:pt x="69968" y="64527"/>
                  <a:pt x="69609" y="64166"/>
                </a:cubicBezTo>
                <a:cubicBezTo>
                  <a:pt x="69249" y="63806"/>
                  <a:pt x="68890" y="63806"/>
                  <a:pt x="68890" y="63445"/>
                </a:cubicBezTo>
                <a:cubicBezTo>
                  <a:pt x="68172" y="63084"/>
                  <a:pt x="67813" y="62363"/>
                  <a:pt x="67453" y="62002"/>
                </a:cubicBezTo>
                <a:cubicBezTo>
                  <a:pt x="67453" y="61642"/>
                  <a:pt x="67094" y="61642"/>
                  <a:pt x="66735" y="61281"/>
                </a:cubicBezTo>
                <a:cubicBezTo>
                  <a:pt x="66376" y="60921"/>
                  <a:pt x="66017" y="60199"/>
                  <a:pt x="65298" y="59839"/>
                </a:cubicBezTo>
                <a:cubicBezTo>
                  <a:pt x="65298" y="59478"/>
                  <a:pt x="65298" y="59478"/>
                  <a:pt x="64939" y="59478"/>
                </a:cubicBezTo>
                <a:cubicBezTo>
                  <a:pt x="64221" y="58757"/>
                  <a:pt x="63861" y="58035"/>
                  <a:pt x="63143" y="57675"/>
                </a:cubicBezTo>
                <a:cubicBezTo>
                  <a:pt x="63143" y="57314"/>
                  <a:pt x="63143" y="57314"/>
                  <a:pt x="62784" y="57314"/>
                </a:cubicBezTo>
                <a:cubicBezTo>
                  <a:pt x="62425" y="56593"/>
                  <a:pt x="61706" y="55872"/>
                  <a:pt x="60988" y="55150"/>
                </a:cubicBezTo>
                <a:cubicBezTo>
                  <a:pt x="60269" y="54429"/>
                  <a:pt x="59551" y="53708"/>
                  <a:pt x="58833" y="52987"/>
                </a:cubicBezTo>
                <a:cubicBezTo>
                  <a:pt x="57755" y="52265"/>
                  <a:pt x="57036" y="51183"/>
                  <a:pt x="55959" y="50102"/>
                </a:cubicBezTo>
                <a:cubicBezTo>
                  <a:pt x="55600" y="49741"/>
                  <a:pt x="55600" y="49380"/>
                  <a:pt x="55240" y="49380"/>
                </a:cubicBezTo>
                <a:cubicBezTo>
                  <a:pt x="54522" y="48659"/>
                  <a:pt x="53804" y="47938"/>
                  <a:pt x="53085" y="47216"/>
                </a:cubicBezTo>
                <a:cubicBezTo>
                  <a:pt x="52726" y="46856"/>
                  <a:pt x="52367" y="46495"/>
                  <a:pt x="52008" y="46135"/>
                </a:cubicBezTo>
                <a:cubicBezTo>
                  <a:pt x="51648" y="45774"/>
                  <a:pt x="50930" y="45053"/>
                  <a:pt x="50212" y="44692"/>
                </a:cubicBezTo>
                <a:cubicBezTo>
                  <a:pt x="49852" y="44331"/>
                  <a:pt x="49493" y="43971"/>
                  <a:pt x="48775" y="43610"/>
                </a:cubicBezTo>
                <a:cubicBezTo>
                  <a:pt x="48416" y="43249"/>
                  <a:pt x="48056" y="42889"/>
                  <a:pt x="47697" y="42168"/>
                </a:cubicBezTo>
                <a:cubicBezTo>
                  <a:pt x="47338" y="41807"/>
                  <a:pt x="46620" y="41446"/>
                  <a:pt x="46260" y="41086"/>
                </a:cubicBezTo>
                <a:cubicBezTo>
                  <a:pt x="45901" y="40725"/>
                  <a:pt x="45542" y="40364"/>
                  <a:pt x="45183" y="40364"/>
                </a:cubicBezTo>
                <a:cubicBezTo>
                  <a:pt x="44824" y="39643"/>
                  <a:pt x="44105" y="39282"/>
                  <a:pt x="43746" y="38922"/>
                </a:cubicBezTo>
                <a:cubicBezTo>
                  <a:pt x="43387" y="38561"/>
                  <a:pt x="43028" y="38561"/>
                  <a:pt x="42668" y="38201"/>
                </a:cubicBezTo>
                <a:cubicBezTo>
                  <a:pt x="42309" y="37840"/>
                  <a:pt x="41591" y="37479"/>
                  <a:pt x="41232" y="37119"/>
                </a:cubicBezTo>
                <a:cubicBezTo>
                  <a:pt x="40872" y="37119"/>
                  <a:pt x="40872" y="36758"/>
                  <a:pt x="40154" y="36758"/>
                </a:cubicBezTo>
                <a:cubicBezTo>
                  <a:pt x="39795" y="36037"/>
                  <a:pt x="39436" y="36037"/>
                  <a:pt x="39076" y="35676"/>
                </a:cubicBezTo>
                <a:cubicBezTo>
                  <a:pt x="38717" y="35676"/>
                  <a:pt x="38358" y="35315"/>
                  <a:pt x="37999" y="35315"/>
                </a:cubicBezTo>
                <a:cubicBezTo>
                  <a:pt x="37640" y="34955"/>
                  <a:pt x="37280" y="34594"/>
                  <a:pt x="36921" y="34234"/>
                </a:cubicBezTo>
                <a:cubicBezTo>
                  <a:pt x="36562" y="34234"/>
                  <a:pt x="36203" y="34234"/>
                  <a:pt x="35844" y="33873"/>
                </a:cubicBezTo>
                <a:cubicBezTo>
                  <a:pt x="35484" y="33873"/>
                  <a:pt x="35125" y="33512"/>
                  <a:pt x="34766" y="33152"/>
                </a:cubicBezTo>
                <a:cubicBezTo>
                  <a:pt x="34407" y="33152"/>
                  <a:pt x="34048" y="33152"/>
                  <a:pt x="34048" y="33152"/>
                </a:cubicBezTo>
                <a:cubicBezTo>
                  <a:pt x="33688" y="32791"/>
                  <a:pt x="33329" y="32430"/>
                  <a:pt x="32611" y="32430"/>
                </a:cubicBezTo>
                <a:cubicBezTo>
                  <a:pt x="32611" y="32430"/>
                  <a:pt x="31892" y="32430"/>
                  <a:pt x="31892" y="32070"/>
                </a:cubicBezTo>
                <a:cubicBezTo>
                  <a:pt x="31533" y="32070"/>
                  <a:pt x="31174" y="32070"/>
                  <a:pt x="30815" y="32070"/>
                </a:cubicBezTo>
                <a:cubicBezTo>
                  <a:pt x="30456" y="32070"/>
                  <a:pt x="30096" y="31709"/>
                  <a:pt x="30096" y="31709"/>
                </a:cubicBezTo>
                <a:cubicBezTo>
                  <a:pt x="29737" y="31709"/>
                  <a:pt x="29378" y="31709"/>
                  <a:pt x="29019" y="31709"/>
                </a:cubicBezTo>
                <a:cubicBezTo>
                  <a:pt x="28660" y="31709"/>
                  <a:pt x="28300" y="31709"/>
                  <a:pt x="27941" y="31709"/>
                </a:cubicBezTo>
                <a:cubicBezTo>
                  <a:pt x="27941" y="31709"/>
                  <a:pt x="27582" y="31709"/>
                  <a:pt x="27223" y="31709"/>
                </a:cubicBezTo>
                <a:cubicBezTo>
                  <a:pt x="26864" y="31709"/>
                  <a:pt x="26504" y="31709"/>
                  <a:pt x="26504" y="31709"/>
                </a:cubicBezTo>
                <a:close/>
                <a:moveTo>
                  <a:pt x="53445" y="10702"/>
                </a:moveTo>
                <a:cubicBezTo>
                  <a:pt x="47697" y="8088"/>
                  <a:pt x="43567" y="8989"/>
                  <a:pt x="39795" y="12956"/>
                </a:cubicBezTo>
                <a:cubicBezTo>
                  <a:pt x="36562" y="16202"/>
                  <a:pt x="33688" y="19448"/>
                  <a:pt x="31174" y="22333"/>
                </a:cubicBezTo>
                <a:cubicBezTo>
                  <a:pt x="31174" y="22693"/>
                  <a:pt x="31174" y="22693"/>
                  <a:pt x="31533" y="22693"/>
                </a:cubicBezTo>
                <a:cubicBezTo>
                  <a:pt x="32611" y="23054"/>
                  <a:pt x="33688" y="23054"/>
                  <a:pt x="35125" y="23415"/>
                </a:cubicBezTo>
                <a:cubicBezTo>
                  <a:pt x="35125" y="23775"/>
                  <a:pt x="35484" y="23775"/>
                  <a:pt x="35844" y="23775"/>
                </a:cubicBezTo>
                <a:cubicBezTo>
                  <a:pt x="37280" y="24496"/>
                  <a:pt x="38717" y="24857"/>
                  <a:pt x="40154" y="25578"/>
                </a:cubicBezTo>
                <a:lnTo>
                  <a:pt x="40513" y="25939"/>
                </a:lnTo>
                <a:cubicBezTo>
                  <a:pt x="41591" y="26660"/>
                  <a:pt x="43028" y="27382"/>
                  <a:pt x="44464" y="28103"/>
                </a:cubicBezTo>
                <a:cubicBezTo>
                  <a:pt x="44464" y="28103"/>
                  <a:pt x="44824" y="28463"/>
                  <a:pt x="45183" y="28463"/>
                </a:cubicBezTo>
                <a:cubicBezTo>
                  <a:pt x="46260" y="29545"/>
                  <a:pt x="47697" y="30627"/>
                  <a:pt x="49134" y="31709"/>
                </a:cubicBezTo>
                <a:lnTo>
                  <a:pt x="49493" y="31709"/>
                </a:lnTo>
                <a:cubicBezTo>
                  <a:pt x="50571" y="32430"/>
                  <a:pt x="52008" y="33873"/>
                  <a:pt x="53085" y="34594"/>
                </a:cubicBezTo>
                <a:cubicBezTo>
                  <a:pt x="53444" y="34955"/>
                  <a:pt x="53444" y="35315"/>
                  <a:pt x="53804" y="35315"/>
                </a:cubicBezTo>
                <a:cubicBezTo>
                  <a:pt x="56677" y="37840"/>
                  <a:pt x="58833" y="40004"/>
                  <a:pt x="61347" y="42168"/>
                </a:cubicBezTo>
                <a:cubicBezTo>
                  <a:pt x="61706" y="42889"/>
                  <a:pt x="61706" y="42889"/>
                  <a:pt x="62425" y="43249"/>
                </a:cubicBezTo>
                <a:cubicBezTo>
                  <a:pt x="63143" y="44331"/>
                  <a:pt x="64221" y="45413"/>
                  <a:pt x="65298" y="46495"/>
                </a:cubicBezTo>
                <a:cubicBezTo>
                  <a:pt x="66376" y="47577"/>
                  <a:pt x="67453" y="48659"/>
                  <a:pt x="68531" y="49380"/>
                </a:cubicBezTo>
                <a:cubicBezTo>
                  <a:pt x="68890" y="49741"/>
                  <a:pt x="68890" y="50102"/>
                  <a:pt x="69249" y="50462"/>
                </a:cubicBezTo>
                <a:cubicBezTo>
                  <a:pt x="69968" y="51183"/>
                  <a:pt x="71045" y="52265"/>
                  <a:pt x="71764" y="52987"/>
                </a:cubicBezTo>
                <a:cubicBezTo>
                  <a:pt x="71764" y="52987"/>
                  <a:pt x="72123" y="53347"/>
                  <a:pt x="72482" y="53708"/>
                </a:cubicBezTo>
                <a:cubicBezTo>
                  <a:pt x="73560" y="54429"/>
                  <a:pt x="74278" y="55872"/>
                  <a:pt x="75356" y="56593"/>
                </a:cubicBezTo>
                <a:cubicBezTo>
                  <a:pt x="75356" y="56954"/>
                  <a:pt x="75356" y="57314"/>
                  <a:pt x="75715" y="57314"/>
                </a:cubicBezTo>
                <a:cubicBezTo>
                  <a:pt x="76433" y="58035"/>
                  <a:pt x="77152" y="59117"/>
                  <a:pt x="78229" y="59839"/>
                </a:cubicBezTo>
                <a:cubicBezTo>
                  <a:pt x="78229" y="60199"/>
                  <a:pt x="78589" y="60560"/>
                  <a:pt x="78589" y="60921"/>
                </a:cubicBezTo>
                <a:cubicBezTo>
                  <a:pt x="79307" y="61642"/>
                  <a:pt x="80025" y="62363"/>
                  <a:pt x="80744" y="63445"/>
                </a:cubicBezTo>
                <a:lnTo>
                  <a:pt x="81103" y="63806"/>
                </a:lnTo>
                <a:cubicBezTo>
                  <a:pt x="81821" y="64888"/>
                  <a:pt x="82540" y="65969"/>
                  <a:pt x="83258" y="67051"/>
                </a:cubicBezTo>
                <a:cubicBezTo>
                  <a:pt x="83617" y="67412"/>
                  <a:pt x="83617" y="67412"/>
                  <a:pt x="83617" y="67773"/>
                </a:cubicBezTo>
                <a:cubicBezTo>
                  <a:pt x="84336" y="68494"/>
                  <a:pt x="84695" y="69576"/>
                  <a:pt x="85054" y="70297"/>
                </a:cubicBezTo>
                <a:cubicBezTo>
                  <a:pt x="85413" y="70658"/>
                  <a:pt x="85773" y="70658"/>
                  <a:pt x="85773" y="71018"/>
                </a:cubicBezTo>
                <a:cubicBezTo>
                  <a:pt x="86132" y="72100"/>
                  <a:pt x="86850" y="73182"/>
                  <a:pt x="87209" y="74264"/>
                </a:cubicBezTo>
                <a:cubicBezTo>
                  <a:pt x="89365" y="71740"/>
                  <a:pt x="91520" y="69576"/>
                  <a:pt x="93675" y="67051"/>
                </a:cubicBezTo>
                <a:cubicBezTo>
                  <a:pt x="101218" y="59478"/>
                  <a:pt x="97267" y="50102"/>
                  <a:pt x="76793" y="29545"/>
                </a:cubicBezTo>
                <a:cubicBezTo>
                  <a:pt x="66555" y="19448"/>
                  <a:pt x="59192" y="13317"/>
                  <a:pt x="53445" y="10702"/>
                </a:cubicBezTo>
                <a:close/>
                <a:moveTo>
                  <a:pt x="163091" y="9995"/>
                </a:moveTo>
                <a:cubicBezTo>
                  <a:pt x="158058" y="9995"/>
                  <a:pt x="154104" y="13958"/>
                  <a:pt x="154104" y="19001"/>
                </a:cubicBezTo>
                <a:lnTo>
                  <a:pt x="154104" y="142211"/>
                </a:lnTo>
                <a:cubicBezTo>
                  <a:pt x="154104" y="147615"/>
                  <a:pt x="158058" y="151578"/>
                  <a:pt x="163091" y="151578"/>
                </a:cubicBezTo>
                <a:lnTo>
                  <a:pt x="257641" y="151578"/>
                </a:lnTo>
                <a:cubicBezTo>
                  <a:pt x="258719" y="151578"/>
                  <a:pt x="259798" y="152298"/>
                  <a:pt x="260517" y="152659"/>
                </a:cubicBezTo>
                <a:lnTo>
                  <a:pt x="295389" y="181119"/>
                </a:lnTo>
                <a:lnTo>
                  <a:pt x="295389" y="19001"/>
                </a:lnTo>
                <a:cubicBezTo>
                  <a:pt x="295389" y="13958"/>
                  <a:pt x="291434" y="9995"/>
                  <a:pt x="286042" y="9995"/>
                </a:cubicBezTo>
                <a:lnTo>
                  <a:pt x="163091" y="9995"/>
                </a:lnTo>
                <a:close/>
                <a:moveTo>
                  <a:pt x="163091" y="628"/>
                </a:moveTo>
                <a:lnTo>
                  <a:pt x="286042" y="628"/>
                </a:lnTo>
                <a:cubicBezTo>
                  <a:pt x="296467" y="628"/>
                  <a:pt x="304736" y="8914"/>
                  <a:pt x="304736" y="19001"/>
                </a:cubicBezTo>
                <a:lnTo>
                  <a:pt x="304736" y="190846"/>
                </a:lnTo>
                <a:cubicBezTo>
                  <a:pt x="304736" y="192648"/>
                  <a:pt x="303657" y="194449"/>
                  <a:pt x="301860" y="195170"/>
                </a:cubicBezTo>
                <a:cubicBezTo>
                  <a:pt x="301500" y="195530"/>
                  <a:pt x="300781" y="195530"/>
                  <a:pt x="300062" y="195530"/>
                </a:cubicBezTo>
                <a:cubicBezTo>
                  <a:pt x="298984" y="195530"/>
                  <a:pt x="297905" y="195170"/>
                  <a:pt x="297186" y="194449"/>
                </a:cubicBezTo>
                <a:lnTo>
                  <a:pt x="256203" y="160945"/>
                </a:lnTo>
                <a:lnTo>
                  <a:pt x="163091" y="160945"/>
                </a:lnTo>
                <a:cubicBezTo>
                  <a:pt x="153025" y="160945"/>
                  <a:pt x="144757" y="152659"/>
                  <a:pt x="144757" y="142211"/>
                </a:cubicBezTo>
                <a:lnTo>
                  <a:pt x="144757" y="19001"/>
                </a:lnTo>
                <a:cubicBezTo>
                  <a:pt x="144757" y="8914"/>
                  <a:pt x="153025" y="628"/>
                  <a:pt x="163091" y="628"/>
                </a:cubicBezTo>
                <a:close/>
                <a:moveTo>
                  <a:pt x="46232" y="35"/>
                </a:moveTo>
                <a:cubicBezTo>
                  <a:pt x="59484" y="-793"/>
                  <a:pt x="73290" y="13136"/>
                  <a:pt x="83258" y="23415"/>
                </a:cubicBezTo>
                <a:cubicBezTo>
                  <a:pt x="96549" y="36758"/>
                  <a:pt x="117023" y="56593"/>
                  <a:pt x="100141" y="73543"/>
                </a:cubicBezTo>
                <a:cubicBezTo>
                  <a:pt x="95471" y="78231"/>
                  <a:pt x="91520" y="83280"/>
                  <a:pt x="88646" y="87968"/>
                </a:cubicBezTo>
                <a:cubicBezTo>
                  <a:pt x="73201" y="115737"/>
                  <a:pt x="94393" y="140982"/>
                  <a:pt x="129236" y="175603"/>
                </a:cubicBezTo>
                <a:cubicBezTo>
                  <a:pt x="164079" y="210224"/>
                  <a:pt x="188864" y="231862"/>
                  <a:pt x="216522" y="215633"/>
                </a:cubicBezTo>
                <a:cubicBezTo>
                  <a:pt x="221192" y="213109"/>
                  <a:pt x="226221" y="209502"/>
                  <a:pt x="230891" y="204453"/>
                </a:cubicBezTo>
                <a:cubicBezTo>
                  <a:pt x="238075" y="197601"/>
                  <a:pt x="246696" y="196159"/>
                  <a:pt x="256394" y="201208"/>
                </a:cubicBezTo>
                <a:cubicBezTo>
                  <a:pt x="263937" y="204814"/>
                  <a:pt x="271840" y="212027"/>
                  <a:pt x="281179" y="221403"/>
                </a:cubicBezTo>
                <a:cubicBezTo>
                  <a:pt x="290518" y="230780"/>
                  <a:pt x="297343" y="238714"/>
                  <a:pt x="301294" y="246287"/>
                </a:cubicBezTo>
                <a:cubicBezTo>
                  <a:pt x="306323" y="256024"/>
                  <a:pt x="304886" y="264679"/>
                  <a:pt x="297702" y="271892"/>
                </a:cubicBezTo>
                <a:cubicBezTo>
                  <a:pt x="291237" y="278023"/>
                  <a:pt x="284771" y="283793"/>
                  <a:pt x="277587" y="288481"/>
                </a:cubicBezTo>
                <a:cubicBezTo>
                  <a:pt x="261064" y="299661"/>
                  <a:pt x="243463" y="305071"/>
                  <a:pt x="224784" y="305071"/>
                </a:cubicBezTo>
                <a:cubicBezTo>
                  <a:pt x="183116" y="305071"/>
                  <a:pt x="135702" y="278023"/>
                  <a:pt x="81103" y="223206"/>
                </a:cubicBezTo>
                <a:cubicBezTo>
                  <a:pt x="2438" y="144588"/>
                  <a:pt x="-18755" y="80034"/>
                  <a:pt x="16447" y="26660"/>
                </a:cubicBezTo>
                <a:cubicBezTo>
                  <a:pt x="21116" y="19808"/>
                  <a:pt x="26504" y="12956"/>
                  <a:pt x="33329" y="6465"/>
                </a:cubicBezTo>
                <a:cubicBezTo>
                  <a:pt x="37460" y="2227"/>
                  <a:pt x="41815" y="311"/>
                  <a:pt x="46232" y="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Freeform 799">
            <a:extLst>
              <a:ext uri="{FF2B5EF4-FFF2-40B4-BE49-F238E27FC236}">
                <a16:creationId xmlns:a16="http://schemas.microsoft.com/office/drawing/2014/main" id="{756C1CAC-4D2D-DC48-A7A5-8CAD9811D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249" y="9457875"/>
            <a:ext cx="925804" cy="858648"/>
          </a:xfrm>
          <a:custGeom>
            <a:avLst/>
            <a:gdLst/>
            <a:ahLst/>
            <a:cxnLst/>
            <a:rect l="0" t="0" r="r" b="b"/>
            <a:pathLst>
              <a:path w="306026" h="283803">
                <a:moveTo>
                  <a:pt x="93475" y="168490"/>
                </a:moveTo>
                <a:cubicBezTo>
                  <a:pt x="91670" y="173519"/>
                  <a:pt x="89144" y="178908"/>
                  <a:pt x="84091" y="184296"/>
                </a:cubicBezTo>
                <a:cubicBezTo>
                  <a:pt x="86979" y="189685"/>
                  <a:pt x="102498" y="197588"/>
                  <a:pt x="117295" y="201539"/>
                </a:cubicBezTo>
                <a:cubicBezTo>
                  <a:pt x="131731" y="197588"/>
                  <a:pt x="147250" y="189685"/>
                  <a:pt x="150137" y="184296"/>
                </a:cubicBezTo>
                <a:cubicBezTo>
                  <a:pt x="145085" y="178908"/>
                  <a:pt x="142558" y="173519"/>
                  <a:pt x="140754" y="168490"/>
                </a:cubicBezTo>
                <a:cubicBezTo>
                  <a:pt x="133175" y="172441"/>
                  <a:pt x="125235" y="174238"/>
                  <a:pt x="116934" y="174238"/>
                </a:cubicBezTo>
                <a:cubicBezTo>
                  <a:pt x="108994" y="174238"/>
                  <a:pt x="101054" y="172441"/>
                  <a:pt x="93475" y="168490"/>
                </a:cubicBezTo>
                <a:close/>
                <a:moveTo>
                  <a:pt x="141476" y="63235"/>
                </a:moveTo>
                <a:lnTo>
                  <a:pt x="135340" y="70420"/>
                </a:lnTo>
                <a:cubicBezTo>
                  <a:pt x="134618" y="71857"/>
                  <a:pt x="132814" y="72575"/>
                  <a:pt x="131370" y="72575"/>
                </a:cubicBezTo>
                <a:cubicBezTo>
                  <a:pt x="131009" y="72216"/>
                  <a:pt x="94919" y="68265"/>
                  <a:pt x="66407" y="84071"/>
                </a:cubicBezTo>
                <a:cubicBezTo>
                  <a:pt x="66407" y="85867"/>
                  <a:pt x="66407" y="88382"/>
                  <a:pt x="66407" y="89100"/>
                </a:cubicBezTo>
                <a:cubicBezTo>
                  <a:pt x="66407" y="90537"/>
                  <a:pt x="65685" y="91974"/>
                  <a:pt x="64602" y="92692"/>
                </a:cubicBezTo>
                <a:cubicBezTo>
                  <a:pt x="63159" y="93770"/>
                  <a:pt x="61715" y="94129"/>
                  <a:pt x="60272" y="93770"/>
                </a:cubicBezTo>
                <a:cubicBezTo>
                  <a:pt x="58828" y="93770"/>
                  <a:pt x="55580" y="98081"/>
                  <a:pt x="56302" y="105265"/>
                </a:cubicBezTo>
                <a:cubicBezTo>
                  <a:pt x="56663" y="110654"/>
                  <a:pt x="58828" y="114605"/>
                  <a:pt x="60633" y="116042"/>
                </a:cubicBezTo>
                <a:cubicBezTo>
                  <a:pt x="60993" y="116402"/>
                  <a:pt x="61715" y="116761"/>
                  <a:pt x="62076" y="116402"/>
                </a:cubicBezTo>
                <a:cubicBezTo>
                  <a:pt x="63159" y="116042"/>
                  <a:pt x="64602" y="115683"/>
                  <a:pt x="66046" y="116402"/>
                </a:cubicBezTo>
                <a:cubicBezTo>
                  <a:pt x="67129" y="117120"/>
                  <a:pt x="68212" y="118198"/>
                  <a:pt x="68572" y="119275"/>
                </a:cubicBezTo>
                <a:cubicBezTo>
                  <a:pt x="72903" y="135441"/>
                  <a:pt x="81204" y="149092"/>
                  <a:pt x="92753" y="156995"/>
                </a:cubicBezTo>
                <a:cubicBezTo>
                  <a:pt x="107550" y="167771"/>
                  <a:pt x="126678" y="167771"/>
                  <a:pt x="141476" y="156995"/>
                </a:cubicBezTo>
                <a:cubicBezTo>
                  <a:pt x="153025" y="149092"/>
                  <a:pt x="161325" y="135441"/>
                  <a:pt x="165656" y="119275"/>
                </a:cubicBezTo>
                <a:cubicBezTo>
                  <a:pt x="165656" y="118198"/>
                  <a:pt x="166739" y="117120"/>
                  <a:pt x="168183" y="116402"/>
                </a:cubicBezTo>
                <a:cubicBezTo>
                  <a:pt x="169265" y="115683"/>
                  <a:pt x="170709" y="115683"/>
                  <a:pt x="171792" y="116402"/>
                </a:cubicBezTo>
                <a:cubicBezTo>
                  <a:pt x="172513" y="116761"/>
                  <a:pt x="172874" y="116402"/>
                  <a:pt x="173235" y="116042"/>
                </a:cubicBezTo>
                <a:cubicBezTo>
                  <a:pt x="175401" y="114605"/>
                  <a:pt x="177205" y="110654"/>
                  <a:pt x="177927" y="105265"/>
                </a:cubicBezTo>
                <a:cubicBezTo>
                  <a:pt x="178649" y="98081"/>
                  <a:pt x="175401" y="93770"/>
                  <a:pt x="174318" y="93411"/>
                </a:cubicBezTo>
                <a:cubicBezTo>
                  <a:pt x="172874" y="93770"/>
                  <a:pt x="171070" y="93770"/>
                  <a:pt x="169987" y="92692"/>
                </a:cubicBezTo>
                <a:cubicBezTo>
                  <a:pt x="168904" y="91974"/>
                  <a:pt x="167822" y="90537"/>
                  <a:pt x="167822" y="89100"/>
                </a:cubicBezTo>
                <a:cubicBezTo>
                  <a:pt x="167822" y="87663"/>
                  <a:pt x="167822" y="84430"/>
                  <a:pt x="167822" y="81915"/>
                </a:cubicBezTo>
                <a:cubicBezTo>
                  <a:pt x="157355" y="77245"/>
                  <a:pt x="147611" y="75449"/>
                  <a:pt x="147611" y="75449"/>
                </a:cubicBezTo>
                <a:cubicBezTo>
                  <a:pt x="145806" y="74731"/>
                  <a:pt x="144363" y="73653"/>
                  <a:pt x="144002" y="72216"/>
                </a:cubicBezTo>
                <a:lnTo>
                  <a:pt x="141476" y="63235"/>
                </a:lnTo>
                <a:close/>
                <a:moveTo>
                  <a:pt x="116934" y="28390"/>
                </a:moveTo>
                <a:cubicBezTo>
                  <a:pt x="96362" y="28390"/>
                  <a:pt x="81565" y="33779"/>
                  <a:pt x="73264" y="44196"/>
                </a:cubicBezTo>
                <a:cubicBezTo>
                  <a:pt x="65324" y="54255"/>
                  <a:pt x="64963" y="66828"/>
                  <a:pt x="65685" y="74012"/>
                </a:cubicBezTo>
                <a:cubicBezTo>
                  <a:pt x="91670" y="61439"/>
                  <a:pt x="120904" y="62517"/>
                  <a:pt x="129566" y="62876"/>
                </a:cubicBezTo>
                <a:lnTo>
                  <a:pt x="139671" y="50662"/>
                </a:lnTo>
                <a:cubicBezTo>
                  <a:pt x="140393" y="49225"/>
                  <a:pt x="142197" y="48507"/>
                  <a:pt x="144002" y="48866"/>
                </a:cubicBezTo>
                <a:cubicBezTo>
                  <a:pt x="145806" y="49225"/>
                  <a:pt x="147250" y="50303"/>
                  <a:pt x="147611" y="52099"/>
                </a:cubicBezTo>
                <a:lnTo>
                  <a:pt x="152303" y="66828"/>
                </a:lnTo>
                <a:cubicBezTo>
                  <a:pt x="155551" y="67546"/>
                  <a:pt x="161686" y="69342"/>
                  <a:pt x="168904" y="72216"/>
                </a:cubicBezTo>
                <a:cubicBezTo>
                  <a:pt x="169265" y="64672"/>
                  <a:pt x="168183" y="53177"/>
                  <a:pt x="160964" y="44196"/>
                </a:cubicBezTo>
                <a:cubicBezTo>
                  <a:pt x="152664" y="33779"/>
                  <a:pt x="137866" y="28390"/>
                  <a:pt x="116934" y="28390"/>
                </a:cubicBezTo>
                <a:close/>
                <a:moveTo>
                  <a:pt x="116934" y="19050"/>
                </a:moveTo>
                <a:cubicBezTo>
                  <a:pt x="140754" y="19050"/>
                  <a:pt x="158077" y="25516"/>
                  <a:pt x="168183" y="38449"/>
                </a:cubicBezTo>
                <a:cubicBezTo>
                  <a:pt x="181536" y="55332"/>
                  <a:pt x="177927" y="77605"/>
                  <a:pt x="176844" y="81556"/>
                </a:cubicBezTo>
                <a:cubicBezTo>
                  <a:pt x="177205" y="82634"/>
                  <a:pt x="177205" y="83712"/>
                  <a:pt x="177205" y="84789"/>
                </a:cubicBezTo>
                <a:cubicBezTo>
                  <a:pt x="183702" y="86945"/>
                  <a:pt x="188032" y="95566"/>
                  <a:pt x="186950" y="106343"/>
                </a:cubicBezTo>
                <a:cubicBezTo>
                  <a:pt x="186228" y="113528"/>
                  <a:pt x="183702" y="119635"/>
                  <a:pt x="179371" y="122868"/>
                </a:cubicBezTo>
                <a:cubicBezTo>
                  <a:pt x="177566" y="124664"/>
                  <a:pt x="175401" y="125382"/>
                  <a:pt x="173235" y="125742"/>
                </a:cubicBezTo>
                <a:cubicBezTo>
                  <a:pt x="168904" y="141188"/>
                  <a:pt x="160243" y="154121"/>
                  <a:pt x="148694" y="163102"/>
                </a:cubicBezTo>
                <a:cubicBezTo>
                  <a:pt x="150137" y="168131"/>
                  <a:pt x="152303" y="173519"/>
                  <a:pt x="157355" y="178548"/>
                </a:cubicBezTo>
                <a:cubicBezTo>
                  <a:pt x="162047" y="179626"/>
                  <a:pt x="167100" y="180704"/>
                  <a:pt x="171792" y="182141"/>
                </a:cubicBezTo>
                <a:cubicBezTo>
                  <a:pt x="175401" y="182859"/>
                  <a:pt x="179010" y="183937"/>
                  <a:pt x="183702" y="185374"/>
                </a:cubicBezTo>
                <a:cubicBezTo>
                  <a:pt x="193446" y="188607"/>
                  <a:pt x="202469" y="192558"/>
                  <a:pt x="210770" y="196510"/>
                </a:cubicBezTo>
                <a:cubicBezTo>
                  <a:pt x="225206" y="203695"/>
                  <a:pt x="234589" y="218423"/>
                  <a:pt x="234589" y="234588"/>
                </a:cubicBezTo>
                <a:lnTo>
                  <a:pt x="234589" y="279492"/>
                </a:lnTo>
                <a:cubicBezTo>
                  <a:pt x="234589" y="282007"/>
                  <a:pt x="232424" y="283803"/>
                  <a:pt x="229898" y="283803"/>
                </a:cubicBezTo>
                <a:cubicBezTo>
                  <a:pt x="227371" y="283803"/>
                  <a:pt x="225206" y="282007"/>
                  <a:pt x="225206" y="279492"/>
                </a:cubicBezTo>
                <a:lnTo>
                  <a:pt x="225206" y="234588"/>
                </a:lnTo>
                <a:cubicBezTo>
                  <a:pt x="225206" y="222015"/>
                  <a:pt x="217988" y="210520"/>
                  <a:pt x="206439" y="204772"/>
                </a:cubicBezTo>
                <a:cubicBezTo>
                  <a:pt x="198860" y="200461"/>
                  <a:pt x="190559" y="197228"/>
                  <a:pt x="180814" y="194355"/>
                </a:cubicBezTo>
                <a:cubicBezTo>
                  <a:pt x="176483" y="192918"/>
                  <a:pt x="172874" y="191840"/>
                  <a:pt x="169265" y="191121"/>
                </a:cubicBezTo>
                <a:cubicBezTo>
                  <a:pt x="165656" y="189685"/>
                  <a:pt x="162047" y="188966"/>
                  <a:pt x="158438" y="188248"/>
                </a:cubicBezTo>
                <a:cubicBezTo>
                  <a:pt x="153746" y="197947"/>
                  <a:pt x="137145" y="204772"/>
                  <a:pt x="125957" y="208724"/>
                </a:cubicBezTo>
                <a:lnTo>
                  <a:pt x="136423" y="218782"/>
                </a:lnTo>
                <a:lnTo>
                  <a:pt x="138588" y="220578"/>
                </a:lnTo>
                <a:lnTo>
                  <a:pt x="155190" y="204772"/>
                </a:lnTo>
                <a:cubicBezTo>
                  <a:pt x="157355" y="203335"/>
                  <a:pt x="160243" y="203335"/>
                  <a:pt x="162047" y="205131"/>
                </a:cubicBezTo>
                <a:cubicBezTo>
                  <a:pt x="163852" y="206928"/>
                  <a:pt x="163491" y="209801"/>
                  <a:pt x="161686" y="211598"/>
                </a:cubicBezTo>
                <a:lnTo>
                  <a:pt x="141476" y="230278"/>
                </a:lnTo>
                <a:cubicBezTo>
                  <a:pt x="140754" y="231355"/>
                  <a:pt x="139671" y="231715"/>
                  <a:pt x="138588" y="231715"/>
                </a:cubicBezTo>
                <a:cubicBezTo>
                  <a:pt x="137145" y="231715"/>
                  <a:pt x="136062" y="231355"/>
                  <a:pt x="135340" y="230278"/>
                </a:cubicBezTo>
                <a:lnTo>
                  <a:pt x="133896" y="229200"/>
                </a:lnTo>
                <a:lnTo>
                  <a:pt x="130648" y="232792"/>
                </a:lnTo>
                <a:lnTo>
                  <a:pt x="138949" y="278415"/>
                </a:lnTo>
                <a:cubicBezTo>
                  <a:pt x="139671" y="280929"/>
                  <a:pt x="137866" y="283444"/>
                  <a:pt x="135340" y="283803"/>
                </a:cubicBezTo>
                <a:cubicBezTo>
                  <a:pt x="134979" y="283803"/>
                  <a:pt x="134979" y="283803"/>
                  <a:pt x="134618" y="283803"/>
                </a:cubicBezTo>
                <a:cubicBezTo>
                  <a:pt x="132453" y="283803"/>
                  <a:pt x="130287" y="282366"/>
                  <a:pt x="129927" y="279851"/>
                </a:cubicBezTo>
                <a:lnTo>
                  <a:pt x="121626" y="232433"/>
                </a:lnTo>
                <a:cubicBezTo>
                  <a:pt x="121265" y="230996"/>
                  <a:pt x="121626" y="229559"/>
                  <a:pt x="122347" y="228481"/>
                </a:cubicBezTo>
                <a:lnTo>
                  <a:pt x="127039" y="222375"/>
                </a:lnTo>
                <a:lnTo>
                  <a:pt x="117295" y="213035"/>
                </a:lnTo>
                <a:lnTo>
                  <a:pt x="107189" y="222375"/>
                </a:lnTo>
                <a:lnTo>
                  <a:pt x="111881" y="228481"/>
                </a:lnTo>
                <a:cubicBezTo>
                  <a:pt x="112964" y="229559"/>
                  <a:pt x="113325" y="230996"/>
                  <a:pt x="112964" y="232433"/>
                </a:cubicBezTo>
                <a:lnTo>
                  <a:pt x="104302" y="279851"/>
                </a:lnTo>
                <a:cubicBezTo>
                  <a:pt x="103941" y="282366"/>
                  <a:pt x="102137" y="283803"/>
                  <a:pt x="99971" y="283803"/>
                </a:cubicBezTo>
                <a:cubicBezTo>
                  <a:pt x="99610" y="283803"/>
                  <a:pt x="99249" y="283803"/>
                  <a:pt x="98889" y="283803"/>
                </a:cubicBezTo>
                <a:cubicBezTo>
                  <a:pt x="96362" y="283444"/>
                  <a:pt x="94919" y="280929"/>
                  <a:pt x="95280" y="278415"/>
                </a:cubicBezTo>
                <a:lnTo>
                  <a:pt x="103580" y="232792"/>
                </a:lnTo>
                <a:lnTo>
                  <a:pt x="100332" y="229200"/>
                </a:lnTo>
                <a:lnTo>
                  <a:pt x="98889" y="230278"/>
                </a:lnTo>
                <a:cubicBezTo>
                  <a:pt x="98167" y="231355"/>
                  <a:pt x="97084" y="231715"/>
                  <a:pt x="96001" y="231715"/>
                </a:cubicBezTo>
                <a:cubicBezTo>
                  <a:pt x="94919" y="231715"/>
                  <a:pt x="93836" y="231355"/>
                  <a:pt x="92753" y="230278"/>
                </a:cubicBezTo>
                <a:lnTo>
                  <a:pt x="72542" y="211598"/>
                </a:lnTo>
                <a:cubicBezTo>
                  <a:pt x="70738" y="209801"/>
                  <a:pt x="70738" y="206928"/>
                  <a:pt x="72182" y="205131"/>
                </a:cubicBezTo>
                <a:cubicBezTo>
                  <a:pt x="73986" y="203335"/>
                  <a:pt x="76873" y="202976"/>
                  <a:pt x="78678" y="204772"/>
                </a:cubicBezTo>
                <a:lnTo>
                  <a:pt x="96001" y="220578"/>
                </a:lnTo>
                <a:lnTo>
                  <a:pt x="108272" y="208724"/>
                </a:lnTo>
                <a:cubicBezTo>
                  <a:pt x="97445" y="205131"/>
                  <a:pt x="80843" y="197947"/>
                  <a:pt x="76151" y="188607"/>
                </a:cubicBezTo>
                <a:cubicBezTo>
                  <a:pt x="69294" y="189685"/>
                  <a:pt x="64963" y="191121"/>
                  <a:pt x="64963" y="191121"/>
                </a:cubicBezTo>
                <a:cubicBezTo>
                  <a:pt x="61354" y="191840"/>
                  <a:pt x="57745" y="192918"/>
                  <a:pt x="53053" y="194355"/>
                </a:cubicBezTo>
                <a:cubicBezTo>
                  <a:pt x="44031" y="197228"/>
                  <a:pt x="35369" y="200821"/>
                  <a:pt x="27790" y="204772"/>
                </a:cubicBezTo>
                <a:cubicBezTo>
                  <a:pt x="16241" y="210520"/>
                  <a:pt x="9023" y="222015"/>
                  <a:pt x="9023" y="234588"/>
                </a:cubicBezTo>
                <a:lnTo>
                  <a:pt x="9023" y="279492"/>
                </a:lnTo>
                <a:cubicBezTo>
                  <a:pt x="9023" y="282007"/>
                  <a:pt x="7218" y="283803"/>
                  <a:pt x="4692" y="283803"/>
                </a:cubicBezTo>
                <a:cubicBezTo>
                  <a:pt x="1805" y="283803"/>
                  <a:pt x="0" y="282007"/>
                  <a:pt x="0" y="279492"/>
                </a:cubicBezTo>
                <a:lnTo>
                  <a:pt x="0" y="234588"/>
                </a:lnTo>
                <a:cubicBezTo>
                  <a:pt x="0" y="218423"/>
                  <a:pt x="9023" y="204054"/>
                  <a:pt x="23459" y="196510"/>
                </a:cubicBezTo>
                <a:cubicBezTo>
                  <a:pt x="31399" y="192558"/>
                  <a:pt x="40783" y="188607"/>
                  <a:pt x="50527" y="185374"/>
                </a:cubicBezTo>
                <a:cubicBezTo>
                  <a:pt x="54858" y="183937"/>
                  <a:pt x="58828" y="182859"/>
                  <a:pt x="62437" y="181781"/>
                </a:cubicBezTo>
                <a:cubicBezTo>
                  <a:pt x="62798" y="181781"/>
                  <a:pt x="67851" y="180704"/>
                  <a:pt x="76512" y="178908"/>
                </a:cubicBezTo>
                <a:cubicBezTo>
                  <a:pt x="81565" y="173878"/>
                  <a:pt x="84091" y="168131"/>
                  <a:pt x="85535" y="163102"/>
                </a:cubicBezTo>
                <a:cubicBezTo>
                  <a:pt x="74347" y="154480"/>
                  <a:pt x="65685" y="141188"/>
                  <a:pt x="60993" y="125742"/>
                </a:cubicBezTo>
                <a:cubicBezTo>
                  <a:pt x="58828" y="125382"/>
                  <a:pt x="56663" y="124305"/>
                  <a:pt x="54858" y="122868"/>
                </a:cubicBezTo>
                <a:cubicBezTo>
                  <a:pt x="50527" y="119635"/>
                  <a:pt x="48001" y="113528"/>
                  <a:pt x="47279" y="106343"/>
                </a:cubicBezTo>
                <a:cubicBezTo>
                  <a:pt x="46196" y="95566"/>
                  <a:pt x="50527" y="86945"/>
                  <a:pt x="57023" y="84789"/>
                </a:cubicBezTo>
                <a:cubicBezTo>
                  <a:pt x="57023" y="83352"/>
                  <a:pt x="57023" y="82275"/>
                  <a:pt x="57023" y="81556"/>
                </a:cubicBezTo>
                <a:cubicBezTo>
                  <a:pt x="56302" y="77245"/>
                  <a:pt x="52693" y="55332"/>
                  <a:pt x="66046" y="38449"/>
                </a:cubicBezTo>
                <a:cubicBezTo>
                  <a:pt x="76151" y="25516"/>
                  <a:pt x="93114" y="19050"/>
                  <a:pt x="116934" y="19050"/>
                </a:cubicBezTo>
                <a:close/>
                <a:moveTo>
                  <a:pt x="188500" y="0"/>
                </a:moveTo>
                <a:cubicBezTo>
                  <a:pt x="212367" y="0"/>
                  <a:pt x="229724" y="6466"/>
                  <a:pt x="239850" y="19399"/>
                </a:cubicBezTo>
                <a:cubicBezTo>
                  <a:pt x="254314" y="37721"/>
                  <a:pt x="249252" y="61431"/>
                  <a:pt x="248528" y="63227"/>
                </a:cubicBezTo>
                <a:cubicBezTo>
                  <a:pt x="248528" y="63946"/>
                  <a:pt x="248528" y="65023"/>
                  <a:pt x="248528" y="65742"/>
                </a:cubicBezTo>
                <a:cubicBezTo>
                  <a:pt x="255399" y="67538"/>
                  <a:pt x="259377" y="76519"/>
                  <a:pt x="258292" y="87296"/>
                </a:cubicBezTo>
                <a:cubicBezTo>
                  <a:pt x="257931" y="94481"/>
                  <a:pt x="255038" y="100588"/>
                  <a:pt x="251060" y="103822"/>
                </a:cubicBezTo>
                <a:cubicBezTo>
                  <a:pt x="249252" y="105259"/>
                  <a:pt x="247082" y="106336"/>
                  <a:pt x="244912" y="106696"/>
                </a:cubicBezTo>
                <a:cubicBezTo>
                  <a:pt x="240211" y="122143"/>
                  <a:pt x="231532" y="135076"/>
                  <a:pt x="220322" y="144057"/>
                </a:cubicBezTo>
                <a:cubicBezTo>
                  <a:pt x="221407" y="149086"/>
                  <a:pt x="223938" y="154834"/>
                  <a:pt x="228640" y="159864"/>
                </a:cubicBezTo>
                <a:cubicBezTo>
                  <a:pt x="233702" y="160582"/>
                  <a:pt x="238765" y="162019"/>
                  <a:pt x="243466" y="163097"/>
                </a:cubicBezTo>
                <a:cubicBezTo>
                  <a:pt x="247082" y="164175"/>
                  <a:pt x="250698" y="165252"/>
                  <a:pt x="255399" y="166689"/>
                </a:cubicBezTo>
                <a:cubicBezTo>
                  <a:pt x="264801" y="169923"/>
                  <a:pt x="274203" y="173156"/>
                  <a:pt x="282159" y="177467"/>
                </a:cubicBezTo>
                <a:cubicBezTo>
                  <a:pt x="296985" y="185011"/>
                  <a:pt x="306026" y="199740"/>
                  <a:pt x="306026" y="215547"/>
                </a:cubicBezTo>
                <a:lnTo>
                  <a:pt x="306026" y="279492"/>
                </a:lnTo>
                <a:cubicBezTo>
                  <a:pt x="306026" y="282007"/>
                  <a:pt x="303856" y="283803"/>
                  <a:pt x="301325" y="283803"/>
                </a:cubicBezTo>
                <a:cubicBezTo>
                  <a:pt x="298793" y="283803"/>
                  <a:pt x="296624" y="282007"/>
                  <a:pt x="296624" y="279492"/>
                </a:cubicBezTo>
                <a:lnTo>
                  <a:pt x="296624" y="215547"/>
                </a:lnTo>
                <a:cubicBezTo>
                  <a:pt x="296624" y="202973"/>
                  <a:pt x="289391" y="191477"/>
                  <a:pt x="278181" y="185729"/>
                </a:cubicBezTo>
                <a:cubicBezTo>
                  <a:pt x="270226" y="181778"/>
                  <a:pt x="261908" y="178185"/>
                  <a:pt x="252506" y="174952"/>
                </a:cubicBezTo>
                <a:cubicBezTo>
                  <a:pt x="248167" y="173874"/>
                  <a:pt x="244551" y="173156"/>
                  <a:pt x="240935" y="172078"/>
                </a:cubicBezTo>
                <a:cubicBezTo>
                  <a:pt x="237318" y="171000"/>
                  <a:pt x="233702" y="170282"/>
                  <a:pt x="230086" y="169563"/>
                </a:cubicBezTo>
                <a:cubicBezTo>
                  <a:pt x="227555" y="174233"/>
                  <a:pt x="222130" y="179263"/>
                  <a:pt x="213090" y="185011"/>
                </a:cubicBezTo>
                <a:cubicBezTo>
                  <a:pt x="212367" y="185370"/>
                  <a:pt x="211644" y="185729"/>
                  <a:pt x="210559" y="185729"/>
                </a:cubicBezTo>
                <a:cubicBezTo>
                  <a:pt x="209112" y="185729"/>
                  <a:pt x="207666" y="185011"/>
                  <a:pt x="206581" y="183215"/>
                </a:cubicBezTo>
                <a:cubicBezTo>
                  <a:pt x="205496" y="181418"/>
                  <a:pt x="205858" y="178544"/>
                  <a:pt x="208389" y="177107"/>
                </a:cubicBezTo>
                <a:cubicBezTo>
                  <a:pt x="217429" y="171719"/>
                  <a:pt x="220684" y="167767"/>
                  <a:pt x="221407" y="165612"/>
                </a:cubicBezTo>
                <a:cubicBezTo>
                  <a:pt x="216706" y="160582"/>
                  <a:pt x="213813" y="154834"/>
                  <a:pt x="212005" y="149446"/>
                </a:cubicBezTo>
                <a:cubicBezTo>
                  <a:pt x="204773" y="153397"/>
                  <a:pt x="196817" y="155553"/>
                  <a:pt x="188500" y="155553"/>
                </a:cubicBezTo>
                <a:cubicBezTo>
                  <a:pt x="184161" y="155553"/>
                  <a:pt x="179821" y="154834"/>
                  <a:pt x="175482" y="153757"/>
                </a:cubicBezTo>
                <a:cubicBezTo>
                  <a:pt x="173312" y="153038"/>
                  <a:pt x="171866" y="150523"/>
                  <a:pt x="172589" y="148368"/>
                </a:cubicBezTo>
                <a:cubicBezTo>
                  <a:pt x="172950" y="145853"/>
                  <a:pt x="175482" y="144416"/>
                  <a:pt x="178013" y="144775"/>
                </a:cubicBezTo>
                <a:cubicBezTo>
                  <a:pt x="189946" y="148009"/>
                  <a:pt x="202241" y="145853"/>
                  <a:pt x="213090" y="138309"/>
                </a:cubicBezTo>
                <a:cubicBezTo>
                  <a:pt x="224300" y="130046"/>
                  <a:pt x="232979" y="116395"/>
                  <a:pt x="236957" y="100229"/>
                </a:cubicBezTo>
                <a:cubicBezTo>
                  <a:pt x="237318" y="99151"/>
                  <a:pt x="238403" y="97714"/>
                  <a:pt x="239488" y="97355"/>
                </a:cubicBezTo>
                <a:cubicBezTo>
                  <a:pt x="240935" y="96637"/>
                  <a:pt x="242381" y="96637"/>
                  <a:pt x="243466" y="97355"/>
                </a:cubicBezTo>
                <a:cubicBezTo>
                  <a:pt x="243827" y="97355"/>
                  <a:pt x="244551" y="97355"/>
                  <a:pt x="245274" y="96637"/>
                </a:cubicBezTo>
                <a:cubicBezTo>
                  <a:pt x="246720" y="95200"/>
                  <a:pt x="248890" y="91607"/>
                  <a:pt x="249252" y="86578"/>
                </a:cubicBezTo>
                <a:cubicBezTo>
                  <a:pt x="249975" y="79034"/>
                  <a:pt x="247082" y="74723"/>
                  <a:pt x="245636" y="74364"/>
                </a:cubicBezTo>
                <a:cubicBezTo>
                  <a:pt x="244551" y="74723"/>
                  <a:pt x="242743" y="74723"/>
                  <a:pt x="241658" y="73645"/>
                </a:cubicBezTo>
                <a:cubicBezTo>
                  <a:pt x="240211" y="72927"/>
                  <a:pt x="239126" y="71849"/>
                  <a:pt x="239126" y="70053"/>
                </a:cubicBezTo>
                <a:cubicBezTo>
                  <a:pt x="239126" y="68616"/>
                  <a:pt x="239126" y="65023"/>
                  <a:pt x="239126" y="62509"/>
                </a:cubicBezTo>
                <a:cubicBezTo>
                  <a:pt x="224662" y="52809"/>
                  <a:pt x="209112" y="48857"/>
                  <a:pt x="188862" y="51013"/>
                </a:cubicBezTo>
                <a:cubicBezTo>
                  <a:pt x="186330" y="51013"/>
                  <a:pt x="184161" y="49576"/>
                  <a:pt x="183799" y="47061"/>
                </a:cubicBezTo>
                <a:cubicBezTo>
                  <a:pt x="183799" y="44546"/>
                  <a:pt x="185245" y="42032"/>
                  <a:pt x="187777" y="42032"/>
                </a:cubicBezTo>
                <a:cubicBezTo>
                  <a:pt x="208389" y="39876"/>
                  <a:pt x="225385" y="43109"/>
                  <a:pt x="240573" y="52091"/>
                </a:cubicBezTo>
                <a:cubicBezTo>
                  <a:pt x="240935" y="44546"/>
                  <a:pt x="239488" y="33769"/>
                  <a:pt x="232617" y="25147"/>
                </a:cubicBezTo>
                <a:cubicBezTo>
                  <a:pt x="224300" y="14370"/>
                  <a:pt x="209474" y="9340"/>
                  <a:pt x="188500" y="9340"/>
                </a:cubicBezTo>
                <a:cubicBezTo>
                  <a:pt x="174759" y="9340"/>
                  <a:pt x="163548" y="11496"/>
                  <a:pt x="155231" y="16525"/>
                </a:cubicBezTo>
                <a:cubicBezTo>
                  <a:pt x="153062" y="17603"/>
                  <a:pt x="150169" y="16884"/>
                  <a:pt x="148722" y="14370"/>
                </a:cubicBezTo>
                <a:cubicBezTo>
                  <a:pt x="147637" y="12214"/>
                  <a:pt x="148360" y="9699"/>
                  <a:pt x="150530" y="8262"/>
                </a:cubicBezTo>
                <a:cubicBezTo>
                  <a:pt x="160294" y="2874"/>
                  <a:pt x="173312" y="0"/>
                  <a:pt x="188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86110-5426-7444-ABA1-BF6BA259532E}"/>
              </a:ext>
            </a:extLst>
          </p:cNvPr>
          <p:cNvSpPr txBox="1"/>
          <p:nvPr/>
        </p:nvSpPr>
        <p:spPr>
          <a:xfrm>
            <a:off x="10258114" y="9787154"/>
            <a:ext cx="574196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DC91E5-656F-3449-96DF-1D7D846A43C0}"/>
              </a:ext>
            </a:extLst>
          </p:cNvPr>
          <p:cNvSpPr txBox="1"/>
          <p:nvPr/>
        </p:nvSpPr>
        <p:spPr>
          <a:xfrm>
            <a:off x="5405054" y="10691973"/>
            <a:ext cx="574196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20B6869-7BEF-CD4B-968E-F02C0DB2E8DF}"/>
              </a:ext>
            </a:extLst>
          </p:cNvPr>
          <p:cNvSpPr txBox="1"/>
          <p:nvPr/>
        </p:nvSpPr>
        <p:spPr>
          <a:xfrm>
            <a:off x="7259828" y="5951195"/>
            <a:ext cx="574196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29F41D1-F5BC-5E4C-BBAA-E55A4DD5FA8D}"/>
              </a:ext>
            </a:extLst>
          </p:cNvPr>
          <p:cNvSpPr txBox="1">
            <a:spLocks/>
          </p:cNvSpPr>
          <p:nvPr/>
        </p:nvSpPr>
        <p:spPr>
          <a:xfrm>
            <a:off x="14956588" y="4032194"/>
            <a:ext cx="6799393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8F632A-F2F0-1445-BC51-06280C9F5D99}"/>
              </a:ext>
            </a:extLst>
          </p:cNvPr>
          <p:cNvSpPr txBox="1"/>
          <p:nvPr/>
        </p:nvSpPr>
        <p:spPr>
          <a:xfrm>
            <a:off x="14968620" y="3385977"/>
            <a:ext cx="257711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1. SEU TÍTULO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F2E5452-13B4-4A42-8439-DD8E0141BF98}"/>
              </a:ext>
            </a:extLst>
          </p:cNvPr>
          <p:cNvSpPr txBox="1">
            <a:spLocks/>
          </p:cNvSpPr>
          <p:nvPr/>
        </p:nvSpPr>
        <p:spPr>
          <a:xfrm>
            <a:off x="14956588" y="7277767"/>
            <a:ext cx="6799393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727E9E-7540-EB44-9024-7C26159C0BE7}"/>
              </a:ext>
            </a:extLst>
          </p:cNvPr>
          <p:cNvSpPr txBox="1"/>
          <p:nvPr/>
        </p:nvSpPr>
        <p:spPr>
          <a:xfrm>
            <a:off x="14968620" y="6631550"/>
            <a:ext cx="257711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2. SEU TÍTULO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EEBD385-5C40-5442-9C4A-D4A68A19D762}"/>
              </a:ext>
            </a:extLst>
          </p:cNvPr>
          <p:cNvSpPr txBox="1">
            <a:spLocks/>
          </p:cNvSpPr>
          <p:nvPr/>
        </p:nvSpPr>
        <p:spPr>
          <a:xfrm>
            <a:off x="14956588" y="10553757"/>
            <a:ext cx="6799393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ABC3D0-648D-0C4B-8C66-C60626295673}"/>
              </a:ext>
            </a:extLst>
          </p:cNvPr>
          <p:cNvSpPr txBox="1"/>
          <p:nvPr/>
        </p:nvSpPr>
        <p:spPr>
          <a:xfrm>
            <a:off x="14968620" y="9907540"/>
            <a:ext cx="257711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3. SEU TÍTULO</a:t>
            </a:r>
          </a:p>
        </p:txBody>
      </p:sp>
    </p:spTree>
    <p:extLst>
      <p:ext uri="{BB962C8B-B14F-4D97-AF65-F5344CB8AC3E}">
        <p14:creationId xmlns:p14="http://schemas.microsoft.com/office/powerpoint/2010/main" val="755292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39F5E83-9BF2-3146-873C-98F7C283837A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A42895-3E44-8749-8A17-04B76EEBA0FD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id="{D57AC84A-F2E6-EC4B-9FF9-1078DA384397}"/>
              </a:ext>
            </a:extLst>
          </p:cNvPr>
          <p:cNvSpPr/>
          <p:nvPr/>
        </p:nvSpPr>
        <p:spPr>
          <a:xfrm rot="16200000">
            <a:off x="7388032" y="3169536"/>
            <a:ext cx="9601584" cy="9601584"/>
          </a:xfrm>
          <a:prstGeom prst="blockArc">
            <a:avLst>
              <a:gd name="adj1" fmla="val 16207525"/>
              <a:gd name="adj2" fmla="val 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80FB679-DA36-804F-B131-F803E1E25A94}"/>
              </a:ext>
            </a:extLst>
          </p:cNvPr>
          <p:cNvSpPr txBox="1">
            <a:spLocks/>
          </p:cNvSpPr>
          <p:nvPr/>
        </p:nvSpPr>
        <p:spPr>
          <a:xfrm>
            <a:off x="17287000" y="5332432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12D972-6EA5-734B-A757-243503D79529}"/>
              </a:ext>
            </a:extLst>
          </p:cNvPr>
          <p:cNvSpPr txBox="1"/>
          <p:nvPr/>
        </p:nvSpPr>
        <p:spPr>
          <a:xfrm>
            <a:off x="17299032" y="4686215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FD9C53B-D913-BE44-8230-0F71D1F34D97}"/>
              </a:ext>
            </a:extLst>
          </p:cNvPr>
          <p:cNvSpPr txBox="1">
            <a:spLocks/>
          </p:cNvSpPr>
          <p:nvPr/>
        </p:nvSpPr>
        <p:spPr>
          <a:xfrm>
            <a:off x="17287000" y="9781395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3EAE3E-636D-174F-95B7-20B2A8283187}"/>
              </a:ext>
            </a:extLst>
          </p:cNvPr>
          <p:cNvSpPr txBox="1"/>
          <p:nvPr/>
        </p:nvSpPr>
        <p:spPr>
          <a:xfrm>
            <a:off x="17299032" y="9135178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3BAD8BB-5506-B744-AB21-1318EDFDF61F}"/>
              </a:ext>
            </a:extLst>
          </p:cNvPr>
          <p:cNvSpPr txBox="1">
            <a:spLocks/>
          </p:cNvSpPr>
          <p:nvPr/>
        </p:nvSpPr>
        <p:spPr>
          <a:xfrm>
            <a:off x="1392600" y="5332432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108C72-4E6C-8C4C-A9D2-DDCF76C94BCB}"/>
              </a:ext>
            </a:extLst>
          </p:cNvPr>
          <p:cNvSpPr txBox="1"/>
          <p:nvPr/>
        </p:nvSpPr>
        <p:spPr>
          <a:xfrm>
            <a:off x="4956016" y="4686215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71F3C1D-83D2-4045-AF9C-08CB61C2DFD9}"/>
              </a:ext>
            </a:extLst>
          </p:cNvPr>
          <p:cNvSpPr txBox="1">
            <a:spLocks/>
          </p:cNvSpPr>
          <p:nvPr/>
        </p:nvSpPr>
        <p:spPr>
          <a:xfrm>
            <a:off x="1392600" y="9781395"/>
            <a:ext cx="572274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BB0D48-1ACD-1F4C-9D13-A7536F9FFE40}"/>
              </a:ext>
            </a:extLst>
          </p:cNvPr>
          <p:cNvSpPr txBox="1"/>
          <p:nvPr/>
        </p:nvSpPr>
        <p:spPr>
          <a:xfrm>
            <a:off x="4956016" y="9135178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9E7A4984-670F-1B49-ADB3-B3BBC0769819}"/>
              </a:ext>
            </a:extLst>
          </p:cNvPr>
          <p:cNvSpPr/>
          <p:nvPr/>
        </p:nvSpPr>
        <p:spPr>
          <a:xfrm>
            <a:off x="7388033" y="7431846"/>
            <a:ext cx="4795538" cy="5339262"/>
          </a:xfrm>
          <a:custGeom>
            <a:avLst/>
            <a:gdLst>
              <a:gd name="connsiteX0" fmla="*/ 1200797 w 4795538"/>
              <a:gd name="connsiteY0" fmla="*/ 0 h 5339262"/>
              <a:gd name="connsiteX1" fmla="*/ 1559785 w 4795538"/>
              <a:gd name="connsiteY1" fmla="*/ 538482 h 5339262"/>
              <a:gd name="connsiteX2" fmla="*/ 2400396 w 4795538"/>
              <a:gd name="connsiteY2" fmla="*/ 538482 h 5339262"/>
              <a:gd name="connsiteX3" fmla="*/ 4795538 w 4795538"/>
              <a:gd name="connsiteY3" fmla="*/ 2938872 h 5339262"/>
              <a:gd name="connsiteX4" fmla="*/ 4790283 w 4795538"/>
              <a:gd name="connsiteY4" fmla="*/ 5339262 h 5339262"/>
              <a:gd name="connsiteX5" fmla="*/ 0 w 4795538"/>
              <a:gd name="connsiteY5" fmla="*/ 538482 h 5339262"/>
              <a:gd name="connsiteX6" fmla="*/ 841809 w 4795538"/>
              <a:gd name="connsiteY6" fmla="*/ 538482 h 533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5538" h="5339262">
                <a:moveTo>
                  <a:pt x="1200797" y="0"/>
                </a:moveTo>
                <a:lnTo>
                  <a:pt x="1559785" y="538482"/>
                </a:lnTo>
                <a:lnTo>
                  <a:pt x="2400396" y="538482"/>
                </a:lnTo>
                <a:cubicBezTo>
                  <a:pt x="2400396" y="1862133"/>
                  <a:pt x="3471890" y="2935975"/>
                  <a:pt x="4795538" y="2938872"/>
                </a:cubicBezTo>
                <a:cubicBezTo>
                  <a:pt x="4793786" y="3739002"/>
                  <a:pt x="4792035" y="4539132"/>
                  <a:pt x="4790283" y="5339262"/>
                </a:cubicBezTo>
                <a:cubicBezTo>
                  <a:pt x="2142988" y="5333467"/>
                  <a:pt x="0" y="3185783"/>
                  <a:pt x="0" y="538482"/>
                </a:cubicBezTo>
                <a:lnTo>
                  <a:pt x="841809" y="5384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A5F388BF-4173-DB43-9B3B-A0B727BE9087}"/>
              </a:ext>
            </a:extLst>
          </p:cNvPr>
          <p:cNvSpPr/>
          <p:nvPr/>
        </p:nvSpPr>
        <p:spPr>
          <a:xfrm rot="5400000">
            <a:off x="11919751" y="7701267"/>
            <a:ext cx="4795538" cy="5344164"/>
          </a:xfrm>
          <a:custGeom>
            <a:avLst/>
            <a:gdLst>
              <a:gd name="connsiteX0" fmla="*/ 0 w 4795538"/>
              <a:gd name="connsiteY0" fmla="*/ 2400390 h 5344164"/>
              <a:gd name="connsiteX1" fmla="*/ 5255 w 4795538"/>
              <a:gd name="connsiteY1" fmla="*/ 0 h 5344164"/>
              <a:gd name="connsiteX2" fmla="*/ 4795538 w 4795538"/>
              <a:gd name="connsiteY2" fmla="*/ 4800780 h 5344164"/>
              <a:gd name="connsiteX3" fmla="*/ 3926007 w 4795538"/>
              <a:gd name="connsiteY3" fmla="*/ 4800780 h 5344164"/>
              <a:gd name="connsiteX4" fmla="*/ 3563751 w 4795538"/>
              <a:gd name="connsiteY4" fmla="*/ 5344164 h 5344164"/>
              <a:gd name="connsiteX5" fmla="*/ 3201495 w 4795538"/>
              <a:gd name="connsiteY5" fmla="*/ 4800780 h 5344164"/>
              <a:gd name="connsiteX6" fmla="*/ 2395142 w 4795538"/>
              <a:gd name="connsiteY6" fmla="*/ 4800780 h 5344164"/>
              <a:gd name="connsiteX7" fmla="*/ 0 w 4795538"/>
              <a:gd name="connsiteY7" fmla="*/ 2400390 h 5344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5538" h="5344164">
                <a:moveTo>
                  <a:pt x="0" y="2400390"/>
                </a:moveTo>
                <a:cubicBezTo>
                  <a:pt x="1752" y="1600260"/>
                  <a:pt x="3503" y="800130"/>
                  <a:pt x="5255" y="0"/>
                </a:cubicBezTo>
                <a:cubicBezTo>
                  <a:pt x="2652550" y="5794"/>
                  <a:pt x="4795538" y="2153479"/>
                  <a:pt x="4795538" y="4800780"/>
                </a:cubicBezTo>
                <a:lnTo>
                  <a:pt x="3926007" y="4800780"/>
                </a:lnTo>
                <a:lnTo>
                  <a:pt x="3563751" y="5344164"/>
                </a:lnTo>
                <a:lnTo>
                  <a:pt x="3201495" y="4800780"/>
                </a:lnTo>
                <a:lnTo>
                  <a:pt x="2395142" y="4800780"/>
                </a:lnTo>
                <a:cubicBezTo>
                  <a:pt x="2395142" y="3477129"/>
                  <a:pt x="1323648" y="2403287"/>
                  <a:pt x="0" y="24003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158E75D9-4563-0144-B294-71663A158E52}"/>
              </a:ext>
            </a:extLst>
          </p:cNvPr>
          <p:cNvSpPr/>
          <p:nvPr/>
        </p:nvSpPr>
        <p:spPr>
          <a:xfrm>
            <a:off x="12194078" y="3169548"/>
            <a:ext cx="4795538" cy="5349418"/>
          </a:xfrm>
          <a:custGeom>
            <a:avLst/>
            <a:gdLst>
              <a:gd name="connsiteX0" fmla="*/ 5255 w 4795538"/>
              <a:gd name="connsiteY0" fmla="*/ 0 h 5349418"/>
              <a:gd name="connsiteX1" fmla="*/ 4795538 w 4795538"/>
              <a:gd name="connsiteY1" fmla="*/ 4800780 h 5349418"/>
              <a:gd name="connsiteX2" fmla="*/ 3960503 w 4795538"/>
              <a:gd name="connsiteY2" fmla="*/ 4800780 h 5349418"/>
              <a:gd name="connsiteX3" fmla="*/ 3594744 w 4795538"/>
              <a:gd name="connsiteY3" fmla="*/ 5349418 h 5349418"/>
              <a:gd name="connsiteX4" fmla="*/ 3228985 w 4795538"/>
              <a:gd name="connsiteY4" fmla="*/ 4800780 h 5349418"/>
              <a:gd name="connsiteX5" fmla="*/ 2395142 w 4795538"/>
              <a:gd name="connsiteY5" fmla="*/ 4800780 h 5349418"/>
              <a:gd name="connsiteX6" fmla="*/ 0 w 4795538"/>
              <a:gd name="connsiteY6" fmla="*/ 2400390 h 5349418"/>
              <a:gd name="connsiteX7" fmla="*/ 5255 w 4795538"/>
              <a:gd name="connsiteY7" fmla="*/ 0 h 534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5538" h="5349418">
                <a:moveTo>
                  <a:pt x="5255" y="0"/>
                </a:moveTo>
                <a:cubicBezTo>
                  <a:pt x="2652550" y="5795"/>
                  <a:pt x="4795538" y="2153479"/>
                  <a:pt x="4795538" y="4800780"/>
                </a:cubicBezTo>
                <a:lnTo>
                  <a:pt x="3960503" y="4800780"/>
                </a:lnTo>
                <a:lnTo>
                  <a:pt x="3594744" y="5349418"/>
                </a:lnTo>
                <a:lnTo>
                  <a:pt x="3228985" y="4800780"/>
                </a:lnTo>
                <a:lnTo>
                  <a:pt x="2395142" y="4800780"/>
                </a:lnTo>
                <a:cubicBezTo>
                  <a:pt x="2395142" y="3477129"/>
                  <a:pt x="1323648" y="2403287"/>
                  <a:pt x="0" y="2400390"/>
                </a:cubicBezTo>
                <a:cubicBezTo>
                  <a:pt x="1752" y="1600260"/>
                  <a:pt x="3503" y="800130"/>
                  <a:pt x="52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39" name="Triangle 38">
            <a:extLst>
              <a:ext uri="{FF2B5EF4-FFF2-40B4-BE49-F238E27FC236}">
                <a16:creationId xmlns:a16="http://schemas.microsoft.com/office/drawing/2014/main" id="{0A9726B6-6B88-024A-BE79-C108F5B02B59}"/>
              </a:ext>
            </a:extLst>
          </p:cNvPr>
          <p:cNvSpPr/>
          <p:nvPr/>
        </p:nvSpPr>
        <p:spPr>
          <a:xfrm rot="5400000">
            <a:off x="12092131" y="4046135"/>
            <a:ext cx="731520" cy="54864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1" name="Freeform 814">
            <a:extLst>
              <a:ext uri="{FF2B5EF4-FFF2-40B4-BE49-F238E27FC236}">
                <a16:creationId xmlns:a16="http://schemas.microsoft.com/office/drawing/2014/main" id="{C5320C0B-EC77-984F-912F-AEB0CC26F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913" y="4589978"/>
            <a:ext cx="1451917" cy="1459521"/>
          </a:xfrm>
          <a:custGeom>
            <a:avLst/>
            <a:gdLst/>
            <a:ahLst/>
            <a:cxnLst/>
            <a:rect l="0" t="0" r="r" b="b"/>
            <a:pathLst>
              <a:path w="302852" h="304441">
                <a:moveTo>
                  <a:pt x="217311" y="241300"/>
                </a:moveTo>
                <a:cubicBezTo>
                  <a:pt x="219781" y="241300"/>
                  <a:pt x="221897" y="243417"/>
                  <a:pt x="221897" y="245886"/>
                </a:cubicBezTo>
                <a:cubicBezTo>
                  <a:pt x="221897" y="248356"/>
                  <a:pt x="219781" y="250472"/>
                  <a:pt x="217311" y="250472"/>
                </a:cubicBezTo>
                <a:cubicBezTo>
                  <a:pt x="214842" y="250472"/>
                  <a:pt x="212725" y="248356"/>
                  <a:pt x="212725" y="245886"/>
                </a:cubicBezTo>
                <a:cubicBezTo>
                  <a:pt x="212725" y="243417"/>
                  <a:pt x="214842" y="241300"/>
                  <a:pt x="217311" y="241300"/>
                </a:cubicBezTo>
                <a:close/>
                <a:moveTo>
                  <a:pt x="67796" y="236537"/>
                </a:moveTo>
                <a:lnTo>
                  <a:pt x="131513" y="236537"/>
                </a:lnTo>
                <a:cubicBezTo>
                  <a:pt x="134019" y="236537"/>
                  <a:pt x="136167" y="238654"/>
                  <a:pt x="136167" y="241123"/>
                </a:cubicBezTo>
                <a:cubicBezTo>
                  <a:pt x="136167" y="243593"/>
                  <a:pt x="134019" y="245709"/>
                  <a:pt x="131513" y="245709"/>
                </a:cubicBezTo>
                <a:lnTo>
                  <a:pt x="67796" y="245709"/>
                </a:lnTo>
                <a:cubicBezTo>
                  <a:pt x="65290" y="245709"/>
                  <a:pt x="63500" y="243593"/>
                  <a:pt x="63500" y="241123"/>
                </a:cubicBezTo>
                <a:cubicBezTo>
                  <a:pt x="63500" y="238654"/>
                  <a:pt x="65290" y="236537"/>
                  <a:pt x="67796" y="236537"/>
                </a:cubicBezTo>
                <a:close/>
                <a:moveTo>
                  <a:pt x="39813" y="236537"/>
                </a:moveTo>
                <a:lnTo>
                  <a:pt x="43948" y="236537"/>
                </a:lnTo>
                <a:cubicBezTo>
                  <a:pt x="46580" y="236537"/>
                  <a:pt x="48836" y="238654"/>
                  <a:pt x="48836" y="241123"/>
                </a:cubicBezTo>
                <a:cubicBezTo>
                  <a:pt x="48836" y="243593"/>
                  <a:pt x="46580" y="245709"/>
                  <a:pt x="43948" y="245709"/>
                </a:cubicBezTo>
                <a:lnTo>
                  <a:pt x="39813" y="245709"/>
                </a:lnTo>
                <a:cubicBezTo>
                  <a:pt x="37181" y="245709"/>
                  <a:pt x="34925" y="243593"/>
                  <a:pt x="34925" y="241123"/>
                </a:cubicBezTo>
                <a:cubicBezTo>
                  <a:pt x="34925" y="238654"/>
                  <a:pt x="37181" y="236537"/>
                  <a:pt x="39813" y="236537"/>
                </a:cubicBezTo>
                <a:close/>
                <a:moveTo>
                  <a:pt x="188502" y="233308"/>
                </a:moveTo>
                <a:cubicBezTo>
                  <a:pt x="191012" y="234841"/>
                  <a:pt x="191728" y="237523"/>
                  <a:pt x="190295" y="240205"/>
                </a:cubicBezTo>
                <a:cubicBezTo>
                  <a:pt x="189578" y="241738"/>
                  <a:pt x="188144" y="242504"/>
                  <a:pt x="186352" y="242504"/>
                </a:cubicBezTo>
                <a:cubicBezTo>
                  <a:pt x="185635" y="242504"/>
                  <a:pt x="184918" y="242504"/>
                  <a:pt x="183843" y="241738"/>
                </a:cubicBezTo>
                <a:cubicBezTo>
                  <a:pt x="181692" y="240205"/>
                  <a:pt x="180975" y="237523"/>
                  <a:pt x="182409" y="235224"/>
                </a:cubicBezTo>
                <a:cubicBezTo>
                  <a:pt x="183484" y="232542"/>
                  <a:pt x="186352" y="231775"/>
                  <a:pt x="188502" y="233308"/>
                </a:cubicBezTo>
                <a:close/>
                <a:moveTo>
                  <a:pt x="246113" y="232925"/>
                </a:moveTo>
                <a:cubicBezTo>
                  <a:pt x="248264" y="231775"/>
                  <a:pt x="251132" y="232542"/>
                  <a:pt x="252208" y="234841"/>
                </a:cubicBezTo>
                <a:cubicBezTo>
                  <a:pt x="253642" y="237523"/>
                  <a:pt x="252925" y="240205"/>
                  <a:pt x="250415" y="241738"/>
                </a:cubicBezTo>
                <a:cubicBezTo>
                  <a:pt x="250057" y="242121"/>
                  <a:pt x="249340" y="242504"/>
                  <a:pt x="248264" y="242504"/>
                </a:cubicBezTo>
                <a:cubicBezTo>
                  <a:pt x="246830" y="242504"/>
                  <a:pt x="245038" y="241355"/>
                  <a:pt x="244321" y="239822"/>
                </a:cubicBezTo>
                <a:cubicBezTo>
                  <a:pt x="242887" y="237523"/>
                  <a:pt x="243963" y="234841"/>
                  <a:pt x="246113" y="232925"/>
                </a:cubicBezTo>
                <a:close/>
                <a:moveTo>
                  <a:pt x="161713" y="211083"/>
                </a:moveTo>
                <a:cubicBezTo>
                  <a:pt x="163936" y="209550"/>
                  <a:pt x="166899" y="210317"/>
                  <a:pt x="168010" y="212616"/>
                </a:cubicBezTo>
                <a:cubicBezTo>
                  <a:pt x="169492" y="214915"/>
                  <a:pt x="168751" y="217980"/>
                  <a:pt x="166528" y="219513"/>
                </a:cubicBezTo>
                <a:cubicBezTo>
                  <a:pt x="165788" y="219896"/>
                  <a:pt x="165047" y="220279"/>
                  <a:pt x="163936" y="220279"/>
                </a:cubicBezTo>
                <a:cubicBezTo>
                  <a:pt x="162454" y="220279"/>
                  <a:pt x="160972" y="219130"/>
                  <a:pt x="159861" y="217597"/>
                </a:cubicBezTo>
                <a:cubicBezTo>
                  <a:pt x="158750" y="215298"/>
                  <a:pt x="159491" y="212232"/>
                  <a:pt x="161713" y="211083"/>
                </a:cubicBezTo>
                <a:close/>
                <a:moveTo>
                  <a:pt x="274478" y="210571"/>
                </a:moveTo>
                <a:cubicBezTo>
                  <a:pt x="276701" y="211931"/>
                  <a:pt x="277442" y="214653"/>
                  <a:pt x="276330" y="216694"/>
                </a:cubicBezTo>
                <a:cubicBezTo>
                  <a:pt x="275219" y="218055"/>
                  <a:pt x="273738" y="218735"/>
                  <a:pt x="272256" y="218735"/>
                </a:cubicBezTo>
                <a:cubicBezTo>
                  <a:pt x="271145" y="218735"/>
                  <a:pt x="270404" y="218395"/>
                  <a:pt x="269663" y="218055"/>
                </a:cubicBezTo>
                <a:cubicBezTo>
                  <a:pt x="267441" y="217034"/>
                  <a:pt x="266700" y="214313"/>
                  <a:pt x="267811" y="212272"/>
                </a:cubicBezTo>
                <a:cubicBezTo>
                  <a:pt x="269293" y="210231"/>
                  <a:pt x="272256" y="209550"/>
                  <a:pt x="274478" y="210571"/>
                </a:cubicBezTo>
                <a:close/>
                <a:moveTo>
                  <a:pt x="67772" y="201612"/>
                </a:moveTo>
                <a:lnTo>
                  <a:pt x="117609" y="201612"/>
                </a:lnTo>
                <a:cubicBezTo>
                  <a:pt x="120101" y="201612"/>
                  <a:pt x="121881" y="203729"/>
                  <a:pt x="121881" y="206198"/>
                </a:cubicBezTo>
                <a:cubicBezTo>
                  <a:pt x="121881" y="208668"/>
                  <a:pt x="120101" y="210784"/>
                  <a:pt x="117609" y="210784"/>
                </a:cubicBezTo>
                <a:lnTo>
                  <a:pt x="67772" y="210784"/>
                </a:lnTo>
                <a:cubicBezTo>
                  <a:pt x="65280" y="210784"/>
                  <a:pt x="63500" y="208668"/>
                  <a:pt x="63500" y="206198"/>
                </a:cubicBezTo>
                <a:cubicBezTo>
                  <a:pt x="63500" y="203729"/>
                  <a:pt x="65280" y="201612"/>
                  <a:pt x="67772" y="201612"/>
                </a:cubicBezTo>
                <a:close/>
                <a:moveTo>
                  <a:pt x="279033" y="179387"/>
                </a:moveTo>
                <a:cubicBezTo>
                  <a:pt x="281964" y="179387"/>
                  <a:pt x="283796" y="181428"/>
                  <a:pt x="283796" y="183810"/>
                </a:cubicBezTo>
                <a:lnTo>
                  <a:pt x="283796" y="184150"/>
                </a:lnTo>
                <a:cubicBezTo>
                  <a:pt x="283796" y="186531"/>
                  <a:pt x="281964" y="188572"/>
                  <a:pt x="279400" y="188572"/>
                </a:cubicBezTo>
                <a:cubicBezTo>
                  <a:pt x="276835" y="188572"/>
                  <a:pt x="274637" y="186531"/>
                  <a:pt x="274637" y="184150"/>
                </a:cubicBezTo>
                <a:lnTo>
                  <a:pt x="274637" y="183810"/>
                </a:lnTo>
                <a:cubicBezTo>
                  <a:pt x="274637" y="181428"/>
                  <a:pt x="276469" y="179387"/>
                  <a:pt x="279033" y="179387"/>
                </a:cubicBezTo>
                <a:close/>
                <a:moveTo>
                  <a:pt x="155574" y="179387"/>
                </a:moveTo>
                <a:cubicBezTo>
                  <a:pt x="158139" y="179387"/>
                  <a:pt x="159971" y="181219"/>
                  <a:pt x="159971" y="184150"/>
                </a:cubicBezTo>
                <a:cubicBezTo>
                  <a:pt x="159971" y="186348"/>
                  <a:pt x="158139" y="188546"/>
                  <a:pt x="155574" y="188546"/>
                </a:cubicBezTo>
                <a:cubicBezTo>
                  <a:pt x="152644" y="188546"/>
                  <a:pt x="150812" y="186348"/>
                  <a:pt x="150812" y="184150"/>
                </a:cubicBezTo>
                <a:cubicBezTo>
                  <a:pt x="150812" y="181219"/>
                  <a:pt x="152644" y="179387"/>
                  <a:pt x="155574" y="179387"/>
                </a:cubicBezTo>
                <a:close/>
                <a:moveTo>
                  <a:pt x="67772" y="168275"/>
                </a:moveTo>
                <a:lnTo>
                  <a:pt x="117609" y="168275"/>
                </a:lnTo>
                <a:cubicBezTo>
                  <a:pt x="120101" y="168275"/>
                  <a:pt x="121881" y="170473"/>
                  <a:pt x="121881" y="173038"/>
                </a:cubicBezTo>
                <a:cubicBezTo>
                  <a:pt x="121881" y="175602"/>
                  <a:pt x="120101" y="177434"/>
                  <a:pt x="117609" y="177434"/>
                </a:cubicBezTo>
                <a:lnTo>
                  <a:pt x="67772" y="177434"/>
                </a:lnTo>
                <a:cubicBezTo>
                  <a:pt x="65280" y="177434"/>
                  <a:pt x="63500" y="175602"/>
                  <a:pt x="63500" y="173038"/>
                </a:cubicBezTo>
                <a:cubicBezTo>
                  <a:pt x="63500" y="170473"/>
                  <a:pt x="65280" y="168275"/>
                  <a:pt x="67772" y="168275"/>
                </a:cubicBezTo>
                <a:close/>
                <a:moveTo>
                  <a:pt x="39813" y="168275"/>
                </a:moveTo>
                <a:lnTo>
                  <a:pt x="43948" y="168275"/>
                </a:lnTo>
                <a:cubicBezTo>
                  <a:pt x="46580" y="168275"/>
                  <a:pt x="48836" y="170473"/>
                  <a:pt x="48836" y="173038"/>
                </a:cubicBezTo>
                <a:cubicBezTo>
                  <a:pt x="48836" y="175602"/>
                  <a:pt x="46580" y="177434"/>
                  <a:pt x="43948" y="177434"/>
                </a:cubicBezTo>
                <a:lnTo>
                  <a:pt x="39813" y="177434"/>
                </a:lnTo>
                <a:cubicBezTo>
                  <a:pt x="37181" y="177434"/>
                  <a:pt x="34925" y="175602"/>
                  <a:pt x="34925" y="173038"/>
                </a:cubicBezTo>
                <a:cubicBezTo>
                  <a:pt x="34925" y="170473"/>
                  <a:pt x="37181" y="168275"/>
                  <a:pt x="39813" y="168275"/>
                </a:cubicBezTo>
                <a:close/>
                <a:moveTo>
                  <a:pt x="269382" y="148998"/>
                </a:moveTo>
                <a:cubicBezTo>
                  <a:pt x="272064" y="147637"/>
                  <a:pt x="275130" y="148318"/>
                  <a:pt x="276279" y="150359"/>
                </a:cubicBezTo>
                <a:cubicBezTo>
                  <a:pt x="277429" y="152400"/>
                  <a:pt x="277046" y="155121"/>
                  <a:pt x="274364" y="156142"/>
                </a:cubicBezTo>
                <a:cubicBezTo>
                  <a:pt x="273980" y="156822"/>
                  <a:pt x="272831" y="156822"/>
                  <a:pt x="272448" y="156822"/>
                </a:cubicBezTo>
                <a:cubicBezTo>
                  <a:pt x="270532" y="156822"/>
                  <a:pt x="268999" y="156142"/>
                  <a:pt x="267850" y="155121"/>
                </a:cubicBezTo>
                <a:cubicBezTo>
                  <a:pt x="266700" y="152740"/>
                  <a:pt x="267466" y="150018"/>
                  <a:pt x="269382" y="148998"/>
                </a:cubicBezTo>
                <a:close/>
                <a:moveTo>
                  <a:pt x="166528" y="148658"/>
                </a:moveTo>
                <a:cubicBezTo>
                  <a:pt x="168751" y="150018"/>
                  <a:pt x="169492" y="152740"/>
                  <a:pt x="168010" y="154781"/>
                </a:cubicBezTo>
                <a:cubicBezTo>
                  <a:pt x="167269" y="156142"/>
                  <a:pt x="165788" y="156822"/>
                  <a:pt x="163936" y="156822"/>
                </a:cubicBezTo>
                <a:cubicBezTo>
                  <a:pt x="163195" y="156822"/>
                  <a:pt x="162454" y="156822"/>
                  <a:pt x="161713" y="156482"/>
                </a:cubicBezTo>
                <a:cubicBezTo>
                  <a:pt x="159120" y="155121"/>
                  <a:pt x="158750" y="152400"/>
                  <a:pt x="159861" y="150359"/>
                </a:cubicBezTo>
                <a:cubicBezTo>
                  <a:pt x="161343" y="148318"/>
                  <a:pt x="163936" y="147637"/>
                  <a:pt x="166528" y="148658"/>
                </a:cubicBezTo>
                <a:close/>
                <a:moveTo>
                  <a:pt x="217442" y="136525"/>
                </a:moveTo>
                <a:cubicBezTo>
                  <a:pt x="219982" y="136525"/>
                  <a:pt x="221796" y="138663"/>
                  <a:pt x="221796" y="141158"/>
                </a:cubicBezTo>
                <a:lnTo>
                  <a:pt x="221796" y="179290"/>
                </a:lnTo>
                <a:lnTo>
                  <a:pt x="245745" y="179290"/>
                </a:lnTo>
                <a:cubicBezTo>
                  <a:pt x="248285" y="179290"/>
                  <a:pt x="250462" y="181428"/>
                  <a:pt x="250462" y="183923"/>
                </a:cubicBezTo>
                <a:cubicBezTo>
                  <a:pt x="250462" y="186418"/>
                  <a:pt x="248285" y="188556"/>
                  <a:pt x="245745" y="188556"/>
                </a:cubicBezTo>
                <a:lnTo>
                  <a:pt x="217442" y="188556"/>
                </a:lnTo>
                <a:cubicBezTo>
                  <a:pt x="214539" y="188556"/>
                  <a:pt x="212725" y="186418"/>
                  <a:pt x="212725" y="183923"/>
                </a:cubicBezTo>
                <a:lnTo>
                  <a:pt x="212725" y="141158"/>
                </a:lnTo>
                <a:cubicBezTo>
                  <a:pt x="212725" y="138663"/>
                  <a:pt x="214539" y="136525"/>
                  <a:pt x="217442" y="136525"/>
                </a:cubicBezTo>
                <a:close/>
                <a:moveTo>
                  <a:pt x="67789" y="133350"/>
                </a:moveTo>
                <a:lnTo>
                  <a:pt x="126758" y="133350"/>
                </a:lnTo>
                <a:cubicBezTo>
                  <a:pt x="129260" y="133350"/>
                  <a:pt x="131405" y="135466"/>
                  <a:pt x="131405" y="137936"/>
                </a:cubicBezTo>
                <a:cubicBezTo>
                  <a:pt x="131405" y="140406"/>
                  <a:pt x="129260" y="142522"/>
                  <a:pt x="126758" y="142522"/>
                </a:cubicBezTo>
                <a:lnTo>
                  <a:pt x="67789" y="142522"/>
                </a:lnTo>
                <a:cubicBezTo>
                  <a:pt x="65287" y="142522"/>
                  <a:pt x="63500" y="140406"/>
                  <a:pt x="63500" y="137936"/>
                </a:cubicBezTo>
                <a:cubicBezTo>
                  <a:pt x="63500" y="135466"/>
                  <a:pt x="65287" y="133350"/>
                  <a:pt x="67789" y="133350"/>
                </a:cubicBezTo>
                <a:close/>
                <a:moveTo>
                  <a:pt x="183938" y="125357"/>
                </a:moveTo>
                <a:cubicBezTo>
                  <a:pt x="186161" y="123825"/>
                  <a:pt x="189124" y="124591"/>
                  <a:pt x="190235" y="127273"/>
                </a:cubicBezTo>
                <a:cubicBezTo>
                  <a:pt x="191717" y="129572"/>
                  <a:pt x="190976" y="132638"/>
                  <a:pt x="188753" y="133787"/>
                </a:cubicBezTo>
                <a:cubicBezTo>
                  <a:pt x="188013" y="134170"/>
                  <a:pt x="187272" y="134554"/>
                  <a:pt x="186161" y="134554"/>
                </a:cubicBezTo>
                <a:cubicBezTo>
                  <a:pt x="184679" y="134554"/>
                  <a:pt x="183197" y="133787"/>
                  <a:pt x="182086" y="132255"/>
                </a:cubicBezTo>
                <a:cubicBezTo>
                  <a:pt x="180975" y="129572"/>
                  <a:pt x="181716" y="126507"/>
                  <a:pt x="183938" y="125357"/>
                </a:cubicBezTo>
                <a:close/>
                <a:moveTo>
                  <a:pt x="250666" y="124845"/>
                </a:moveTo>
                <a:cubicBezTo>
                  <a:pt x="253259" y="126206"/>
                  <a:pt x="253630" y="128927"/>
                  <a:pt x="252518" y="130969"/>
                </a:cubicBezTo>
                <a:cubicBezTo>
                  <a:pt x="251407" y="132329"/>
                  <a:pt x="249925" y="133010"/>
                  <a:pt x="248444" y="133010"/>
                </a:cubicBezTo>
                <a:cubicBezTo>
                  <a:pt x="247332" y="133010"/>
                  <a:pt x="246591" y="133010"/>
                  <a:pt x="245851" y="132669"/>
                </a:cubicBezTo>
                <a:cubicBezTo>
                  <a:pt x="243628" y="131309"/>
                  <a:pt x="242887" y="128587"/>
                  <a:pt x="243998" y="126546"/>
                </a:cubicBezTo>
                <a:cubicBezTo>
                  <a:pt x="245480" y="124505"/>
                  <a:pt x="248444" y="123825"/>
                  <a:pt x="250666" y="124845"/>
                </a:cubicBezTo>
                <a:close/>
                <a:moveTo>
                  <a:pt x="217311" y="117475"/>
                </a:moveTo>
                <a:cubicBezTo>
                  <a:pt x="219781" y="117475"/>
                  <a:pt x="221897" y="119591"/>
                  <a:pt x="221897" y="122061"/>
                </a:cubicBezTo>
                <a:cubicBezTo>
                  <a:pt x="221897" y="124530"/>
                  <a:pt x="219781" y="126647"/>
                  <a:pt x="217311" y="126647"/>
                </a:cubicBezTo>
                <a:cubicBezTo>
                  <a:pt x="214842" y="126647"/>
                  <a:pt x="212725" y="124530"/>
                  <a:pt x="212725" y="122061"/>
                </a:cubicBezTo>
                <a:cubicBezTo>
                  <a:pt x="212725" y="119591"/>
                  <a:pt x="214489" y="117475"/>
                  <a:pt x="217311" y="117475"/>
                </a:cubicBezTo>
                <a:close/>
                <a:moveTo>
                  <a:pt x="217404" y="108189"/>
                </a:moveTo>
                <a:cubicBezTo>
                  <a:pt x="175221" y="108189"/>
                  <a:pt x="140970" y="142336"/>
                  <a:pt x="140970" y="184390"/>
                </a:cubicBezTo>
                <a:cubicBezTo>
                  <a:pt x="140970" y="226444"/>
                  <a:pt x="175221" y="260230"/>
                  <a:pt x="217404" y="260230"/>
                </a:cubicBezTo>
                <a:cubicBezTo>
                  <a:pt x="259227" y="260230"/>
                  <a:pt x="293478" y="226444"/>
                  <a:pt x="293478" y="184390"/>
                </a:cubicBezTo>
                <a:cubicBezTo>
                  <a:pt x="293478" y="142336"/>
                  <a:pt x="259227" y="108189"/>
                  <a:pt x="217404" y="108189"/>
                </a:cubicBezTo>
                <a:close/>
                <a:moveTo>
                  <a:pt x="67836" y="98425"/>
                </a:moveTo>
                <a:lnTo>
                  <a:pt x="155278" y="98425"/>
                </a:lnTo>
                <a:cubicBezTo>
                  <a:pt x="157808" y="98425"/>
                  <a:pt x="159976" y="100541"/>
                  <a:pt x="159976" y="103011"/>
                </a:cubicBezTo>
                <a:cubicBezTo>
                  <a:pt x="159976" y="105480"/>
                  <a:pt x="157808" y="107597"/>
                  <a:pt x="155278" y="107597"/>
                </a:cubicBezTo>
                <a:lnTo>
                  <a:pt x="67836" y="107597"/>
                </a:lnTo>
                <a:cubicBezTo>
                  <a:pt x="65307" y="107597"/>
                  <a:pt x="63500" y="105480"/>
                  <a:pt x="63500" y="103011"/>
                </a:cubicBezTo>
                <a:cubicBezTo>
                  <a:pt x="63500" y="100541"/>
                  <a:pt x="65307" y="98425"/>
                  <a:pt x="67836" y="98425"/>
                </a:cubicBezTo>
                <a:close/>
                <a:moveTo>
                  <a:pt x="39813" y="98425"/>
                </a:moveTo>
                <a:lnTo>
                  <a:pt x="43948" y="98425"/>
                </a:lnTo>
                <a:cubicBezTo>
                  <a:pt x="46580" y="98425"/>
                  <a:pt x="48836" y="100541"/>
                  <a:pt x="48836" y="103011"/>
                </a:cubicBezTo>
                <a:cubicBezTo>
                  <a:pt x="48836" y="105480"/>
                  <a:pt x="46580" y="107597"/>
                  <a:pt x="43948" y="107597"/>
                </a:cubicBezTo>
                <a:lnTo>
                  <a:pt x="39813" y="107597"/>
                </a:lnTo>
                <a:cubicBezTo>
                  <a:pt x="37181" y="107597"/>
                  <a:pt x="34925" y="105480"/>
                  <a:pt x="34925" y="103011"/>
                </a:cubicBezTo>
                <a:cubicBezTo>
                  <a:pt x="34925" y="100541"/>
                  <a:pt x="37181" y="98425"/>
                  <a:pt x="39813" y="98425"/>
                </a:cubicBezTo>
                <a:close/>
                <a:moveTo>
                  <a:pt x="67829" y="65087"/>
                </a:moveTo>
                <a:lnTo>
                  <a:pt x="201324" y="65087"/>
                </a:lnTo>
                <a:cubicBezTo>
                  <a:pt x="203849" y="65087"/>
                  <a:pt x="206014" y="67203"/>
                  <a:pt x="206014" y="69673"/>
                </a:cubicBezTo>
                <a:cubicBezTo>
                  <a:pt x="206014" y="72142"/>
                  <a:pt x="203849" y="74259"/>
                  <a:pt x="201324" y="74259"/>
                </a:cubicBezTo>
                <a:lnTo>
                  <a:pt x="67829" y="74259"/>
                </a:lnTo>
                <a:cubicBezTo>
                  <a:pt x="65304" y="74259"/>
                  <a:pt x="63500" y="72142"/>
                  <a:pt x="63500" y="69673"/>
                </a:cubicBezTo>
                <a:cubicBezTo>
                  <a:pt x="63500" y="67203"/>
                  <a:pt x="65304" y="65087"/>
                  <a:pt x="67829" y="65087"/>
                </a:cubicBezTo>
                <a:close/>
                <a:moveTo>
                  <a:pt x="39813" y="65087"/>
                </a:moveTo>
                <a:lnTo>
                  <a:pt x="43948" y="65087"/>
                </a:lnTo>
                <a:cubicBezTo>
                  <a:pt x="46580" y="65087"/>
                  <a:pt x="48836" y="67203"/>
                  <a:pt x="48836" y="69673"/>
                </a:cubicBezTo>
                <a:cubicBezTo>
                  <a:pt x="48836" y="72142"/>
                  <a:pt x="46580" y="74259"/>
                  <a:pt x="43948" y="74259"/>
                </a:cubicBezTo>
                <a:lnTo>
                  <a:pt x="39813" y="74259"/>
                </a:lnTo>
                <a:cubicBezTo>
                  <a:pt x="37181" y="74259"/>
                  <a:pt x="34925" y="72142"/>
                  <a:pt x="34925" y="69673"/>
                </a:cubicBezTo>
                <a:cubicBezTo>
                  <a:pt x="34925" y="67203"/>
                  <a:pt x="37181" y="65087"/>
                  <a:pt x="39813" y="65087"/>
                </a:cubicBezTo>
                <a:close/>
                <a:moveTo>
                  <a:pt x="69223" y="8986"/>
                </a:moveTo>
                <a:lnTo>
                  <a:pt x="69223" y="13658"/>
                </a:lnTo>
                <a:cubicBezTo>
                  <a:pt x="69223" y="21206"/>
                  <a:pt x="75352" y="27676"/>
                  <a:pt x="82924" y="27676"/>
                </a:cubicBezTo>
                <a:lnTo>
                  <a:pt x="157194" y="27676"/>
                </a:lnTo>
                <a:cubicBezTo>
                  <a:pt x="164766" y="27676"/>
                  <a:pt x="170895" y="21206"/>
                  <a:pt x="170895" y="13658"/>
                </a:cubicBezTo>
                <a:lnTo>
                  <a:pt x="170895" y="8986"/>
                </a:lnTo>
                <a:lnTo>
                  <a:pt x="69223" y="8986"/>
                </a:lnTo>
                <a:close/>
                <a:moveTo>
                  <a:pt x="13700" y="8986"/>
                </a:moveTo>
                <a:cubicBezTo>
                  <a:pt x="11177" y="8986"/>
                  <a:pt x="9013" y="11142"/>
                  <a:pt x="9013" y="13658"/>
                </a:cubicBezTo>
                <a:lnTo>
                  <a:pt x="9013" y="290423"/>
                </a:lnTo>
                <a:cubicBezTo>
                  <a:pt x="9013" y="292939"/>
                  <a:pt x="11177" y="295096"/>
                  <a:pt x="13700" y="295096"/>
                </a:cubicBezTo>
                <a:lnTo>
                  <a:pt x="226418" y="295096"/>
                </a:lnTo>
                <a:cubicBezTo>
                  <a:pt x="228941" y="295096"/>
                  <a:pt x="231105" y="292939"/>
                  <a:pt x="231105" y="290423"/>
                </a:cubicBezTo>
                <a:lnTo>
                  <a:pt x="231105" y="268497"/>
                </a:lnTo>
                <a:cubicBezTo>
                  <a:pt x="226778" y="269216"/>
                  <a:pt x="222091" y="269576"/>
                  <a:pt x="217404" y="269576"/>
                </a:cubicBezTo>
                <a:cubicBezTo>
                  <a:pt x="170174" y="269576"/>
                  <a:pt x="131596" y="231476"/>
                  <a:pt x="131596" y="184390"/>
                </a:cubicBezTo>
                <a:cubicBezTo>
                  <a:pt x="131596" y="137304"/>
                  <a:pt x="170174" y="98844"/>
                  <a:pt x="217404" y="98844"/>
                </a:cubicBezTo>
                <a:cubicBezTo>
                  <a:pt x="222091" y="98844"/>
                  <a:pt x="226778" y="99563"/>
                  <a:pt x="231105" y="100282"/>
                </a:cubicBezTo>
                <a:lnTo>
                  <a:pt x="231105" y="13658"/>
                </a:lnTo>
                <a:cubicBezTo>
                  <a:pt x="231105" y="11142"/>
                  <a:pt x="228941" y="8986"/>
                  <a:pt x="226418" y="8986"/>
                </a:cubicBezTo>
                <a:lnTo>
                  <a:pt x="180269" y="8986"/>
                </a:lnTo>
                <a:lnTo>
                  <a:pt x="180269" y="13658"/>
                </a:lnTo>
                <a:cubicBezTo>
                  <a:pt x="180269" y="26238"/>
                  <a:pt x="169813" y="36662"/>
                  <a:pt x="157194" y="36662"/>
                </a:cubicBezTo>
                <a:lnTo>
                  <a:pt x="82924" y="36662"/>
                </a:lnTo>
                <a:cubicBezTo>
                  <a:pt x="70305" y="36662"/>
                  <a:pt x="59849" y="26238"/>
                  <a:pt x="59849" y="13658"/>
                </a:cubicBezTo>
                <a:lnTo>
                  <a:pt x="59849" y="8986"/>
                </a:lnTo>
                <a:lnTo>
                  <a:pt x="13700" y="8986"/>
                </a:lnTo>
                <a:close/>
                <a:moveTo>
                  <a:pt x="13700" y="0"/>
                </a:moveTo>
                <a:lnTo>
                  <a:pt x="226418" y="0"/>
                </a:lnTo>
                <a:cubicBezTo>
                  <a:pt x="233989" y="0"/>
                  <a:pt x="240479" y="6110"/>
                  <a:pt x="240479" y="13658"/>
                </a:cubicBezTo>
                <a:lnTo>
                  <a:pt x="240479" y="102079"/>
                </a:lnTo>
                <a:cubicBezTo>
                  <a:pt x="276172" y="112503"/>
                  <a:pt x="302852" y="145212"/>
                  <a:pt x="302852" y="184390"/>
                </a:cubicBezTo>
                <a:cubicBezTo>
                  <a:pt x="302852" y="223209"/>
                  <a:pt x="276172" y="256277"/>
                  <a:pt x="240479" y="266341"/>
                </a:cubicBezTo>
                <a:lnTo>
                  <a:pt x="240479" y="290423"/>
                </a:lnTo>
                <a:cubicBezTo>
                  <a:pt x="240479" y="297971"/>
                  <a:pt x="233989" y="304441"/>
                  <a:pt x="226418" y="304441"/>
                </a:cubicBezTo>
                <a:lnTo>
                  <a:pt x="13700" y="304441"/>
                </a:lnTo>
                <a:cubicBezTo>
                  <a:pt x="6129" y="304441"/>
                  <a:pt x="0" y="297971"/>
                  <a:pt x="0" y="290423"/>
                </a:cubicBezTo>
                <a:lnTo>
                  <a:pt x="0" y="13658"/>
                </a:lnTo>
                <a:cubicBezTo>
                  <a:pt x="0" y="6110"/>
                  <a:pt x="6129" y="0"/>
                  <a:pt x="137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2" name="Freeform 813">
            <a:extLst>
              <a:ext uri="{FF2B5EF4-FFF2-40B4-BE49-F238E27FC236}">
                <a16:creationId xmlns:a16="http://schemas.microsoft.com/office/drawing/2014/main" id="{1E978169-29FB-1949-AC0A-AAA2C520D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7647" y="9879559"/>
            <a:ext cx="1459521" cy="1459521"/>
          </a:xfrm>
          <a:custGeom>
            <a:avLst/>
            <a:gdLst/>
            <a:ahLst/>
            <a:cxnLst/>
            <a:rect l="0" t="0" r="r" b="b"/>
            <a:pathLst>
              <a:path w="304441" h="305370">
                <a:moveTo>
                  <a:pt x="58202" y="197423"/>
                </a:moveTo>
                <a:lnTo>
                  <a:pt x="58202" y="216091"/>
                </a:lnTo>
                <a:lnTo>
                  <a:pt x="76898" y="216091"/>
                </a:lnTo>
                <a:lnTo>
                  <a:pt x="76898" y="206757"/>
                </a:lnTo>
                <a:lnTo>
                  <a:pt x="76898" y="197423"/>
                </a:lnTo>
                <a:lnTo>
                  <a:pt x="58202" y="197423"/>
                </a:lnTo>
                <a:close/>
                <a:moveTo>
                  <a:pt x="193880" y="155800"/>
                </a:moveTo>
                <a:cubicBezTo>
                  <a:pt x="195673" y="153988"/>
                  <a:pt x="198540" y="153988"/>
                  <a:pt x="200333" y="155800"/>
                </a:cubicBezTo>
                <a:lnTo>
                  <a:pt x="208577" y="164134"/>
                </a:lnTo>
                <a:lnTo>
                  <a:pt x="216822" y="155800"/>
                </a:lnTo>
                <a:cubicBezTo>
                  <a:pt x="218614" y="153988"/>
                  <a:pt x="221482" y="153988"/>
                  <a:pt x="223274" y="155800"/>
                </a:cubicBezTo>
                <a:cubicBezTo>
                  <a:pt x="225067" y="157612"/>
                  <a:pt x="225067" y="160511"/>
                  <a:pt x="223274" y="162685"/>
                </a:cubicBezTo>
                <a:lnTo>
                  <a:pt x="215030" y="171019"/>
                </a:lnTo>
                <a:lnTo>
                  <a:pt x="223274" y="179353"/>
                </a:lnTo>
                <a:cubicBezTo>
                  <a:pt x="225067" y="180803"/>
                  <a:pt x="225067" y="183702"/>
                  <a:pt x="223274" y="185876"/>
                </a:cubicBezTo>
                <a:cubicBezTo>
                  <a:pt x="222557" y="186601"/>
                  <a:pt x="221124" y="186963"/>
                  <a:pt x="220048" y="186963"/>
                </a:cubicBezTo>
                <a:cubicBezTo>
                  <a:pt x="218973" y="186963"/>
                  <a:pt x="217897" y="186601"/>
                  <a:pt x="216822" y="185876"/>
                </a:cubicBezTo>
                <a:lnTo>
                  <a:pt x="208577" y="177542"/>
                </a:lnTo>
                <a:lnTo>
                  <a:pt x="200333" y="185876"/>
                </a:lnTo>
                <a:cubicBezTo>
                  <a:pt x="199616" y="186601"/>
                  <a:pt x="198182" y="186963"/>
                  <a:pt x="197107" y="186963"/>
                </a:cubicBezTo>
                <a:cubicBezTo>
                  <a:pt x="196031" y="186963"/>
                  <a:pt x="194597" y="186601"/>
                  <a:pt x="193880" y="185876"/>
                </a:cubicBezTo>
                <a:cubicBezTo>
                  <a:pt x="192088" y="183702"/>
                  <a:pt x="192088" y="180803"/>
                  <a:pt x="193880" y="179353"/>
                </a:cubicBezTo>
                <a:lnTo>
                  <a:pt x="202125" y="171019"/>
                </a:lnTo>
                <a:lnTo>
                  <a:pt x="193880" y="162685"/>
                </a:lnTo>
                <a:cubicBezTo>
                  <a:pt x="192088" y="160511"/>
                  <a:pt x="192088" y="157612"/>
                  <a:pt x="193880" y="155800"/>
                </a:cubicBezTo>
                <a:close/>
                <a:moveTo>
                  <a:pt x="109723" y="84343"/>
                </a:moveTo>
                <a:cubicBezTo>
                  <a:pt x="111497" y="82550"/>
                  <a:pt x="114334" y="82550"/>
                  <a:pt x="116107" y="84343"/>
                </a:cubicBezTo>
                <a:lnTo>
                  <a:pt x="124264" y="92587"/>
                </a:lnTo>
                <a:lnTo>
                  <a:pt x="132422" y="84343"/>
                </a:lnTo>
                <a:cubicBezTo>
                  <a:pt x="134195" y="82550"/>
                  <a:pt x="137387" y="82550"/>
                  <a:pt x="138806" y="84343"/>
                </a:cubicBezTo>
                <a:cubicBezTo>
                  <a:pt x="140933" y="86135"/>
                  <a:pt x="140933" y="89003"/>
                  <a:pt x="138806" y="91154"/>
                </a:cubicBezTo>
                <a:lnTo>
                  <a:pt x="130648" y="99398"/>
                </a:lnTo>
                <a:lnTo>
                  <a:pt x="138806" y="107285"/>
                </a:lnTo>
                <a:cubicBezTo>
                  <a:pt x="140933" y="109436"/>
                  <a:pt x="140933" y="112304"/>
                  <a:pt x="138806" y="114096"/>
                </a:cubicBezTo>
                <a:cubicBezTo>
                  <a:pt x="138096" y="114813"/>
                  <a:pt x="136678" y="115530"/>
                  <a:pt x="135968" y="115530"/>
                </a:cubicBezTo>
                <a:cubicBezTo>
                  <a:pt x="134550" y="115530"/>
                  <a:pt x="133486" y="114813"/>
                  <a:pt x="132422" y="114096"/>
                </a:cubicBezTo>
                <a:lnTo>
                  <a:pt x="124264" y="105851"/>
                </a:lnTo>
                <a:lnTo>
                  <a:pt x="116107" y="114096"/>
                </a:lnTo>
                <a:cubicBezTo>
                  <a:pt x="115398" y="114813"/>
                  <a:pt x="113979" y="115530"/>
                  <a:pt x="112915" y="115530"/>
                </a:cubicBezTo>
                <a:cubicBezTo>
                  <a:pt x="111851" y="115530"/>
                  <a:pt x="110433" y="114813"/>
                  <a:pt x="109723" y="114096"/>
                </a:cubicBezTo>
                <a:cubicBezTo>
                  <a:pt x="107950" y="112304"/>
                  <a:pt x="107950" y="109436"/>
                  <a:pt x="109723" y="107285"/>
                </a:cubicBezTo>
                <a:lnTo>
                  <a:pt x="117881" y="99398"/>
                </a:lnTo>
                <a:lnTo>
                  <a:pt x="109723" y="91154"/>
                </a:lnTo>
                <a:cubicBezTo>
                  <a:pt x="107950" y="89003"/>
                  <a:pt x="107950" y="86135"/>
                  <a:pt x="109723" y="84343"/>
                </a:cubicBezTo>
                <a:close/>
                <a:moveTo>
                  <a:pt x="210344" y="53470"/>
                </a:moveTo>
                <a:cubicBezTo>
                  <a:pt x="204571" y="53470"/>
                  <a:pt x="199881" y="58161"/>
                  <a:pt x="199881" y="63933"/>
                </a:cubicBezTo>
                <a:cubicBezTo>
                  <a:pt x="199881" y="69706"/>
                  <a:pt x="204571" y="74397"/>
                  <a:pt x="210344" y="74397"/>
                </a:cubicBezTo>
                <a:cubicBezTo>
                  <a:pt x="215756" y="74397"/>
                  <a:pt x="220447" y="69706"/>
                  <a:pt x="220447" y="63933"/>
                </a:cubicBezTo>
                <a:cubicBezTo>
                  <a:pt x="220447" y="58161"/>
                  <a:pt x="215756" y="53470"/>
                  <a:pt x="210344" y="53470"/>
                </a:cubicBezTo>
                <a:close/>
                <a:moveTo>
                  <a:pt x="166063" y="52388"/>
                </a:moveTo>
                <a:lnTo>
                  <a:pt x="186197" y="63876"/>
                </a:lnTo>
                <a:lnTo>
                  <a:pt x="166063" y="75364"/>
                </a:lnTo>
                <a:lnTo>
                  <a:pt x="166063" y="68543"/>
                </a:lnTo>
                <a:lnTo>
                  <a:pt x="116087" y="68543"/>
                </a:lnTo>
                <a:cubicBezTo>
                  <a:pt x="99189" y="68543"/>
                  <a:pt x="85167" y="82544"/>
                  <a:pt x="85167" y="99776"/>
                </a:cubicBezTo>
                <a:cubicBezTo>
                  <a:pt x="85167" y="116649"/>
                  <a:pt x="99189" y="130650"/>
                  <a:pt x="116087" y="130650"/>
                </a:cubicBezTo>
                <a:lnTo>
                  <a:pt x="214960" y="130650"/>
                </a:lnTo>
                <a:cubicBezTo>
                  <a:pt x="237611" y="130650"/>
                  <a:pt x="255229" y="148600"/>
                  <a:pt x="255229" y="171217"/>
                </a:cubicBezTo>
                <a:cubicBezTo>
                  <a:pt x="255229" y="193115"/>
                  <a:pt x="237611" y="211424"/>
                  <a:pt x="214960" y="211424"/>
                </a:cubicBezTo>
                <a:lnTo>
                  <a:pt x="85886" y="211424"/>
                </a:lnTo>
                <a:lnTo>
                  <a:pt x="85886" y="216091"/>
                </a:lnTo>
                <a:cubicBezTo>
                  <a:pt x="85886" y="221117"/>
                  <a:pt x="81931" y="225066"/>
                  <a:pt x="76898" y="225066"/>
                </a:cubicBezTo>
                <a:lnTo>
                  <a:pt x="58202" y="225066"/>
                </a:lnTo>
                <a:cubicBezTo>
                  <a:pt x="53168" y="225066"/>
                  <a:pt x="49213" y="221117"/>
                  <a:pt x="49213" y="216091"/>
                </a:cubicBezTo>
                <a:lnTo>
                  <a:pt x="49213" y="197423"/>
                </a:lnTo>
                <a:cubicBezTo>
                  <a:pt x="49213" y="192397"/>
                  <a:pt x="53168" y="188448"/>
                  <a:pt x="58202" y="188448"/>
                </a:cubicBezTo>
                <a:lnTo>
                  <a:pt x="76898" y="188448"/>
                </a:lnTo>
                <a:cubicBezTo>
                  <a:pt x="81931" y="188448"/>
                  <a:pt x="85886" y="192397"/>
                  <a:pt x="85886" y="197423"/>
                </a:cubicBezTo>
                <a:lnTo>
                  <a:pt x="85886" y="202090"/>
                </a:lnTo>
                <a:lnTo>
                  <a:pt x="214960" y="202090"/>
                </a:lnTo>
                <a:cubicBezTo>
                  <a:pt x="232218" y="202090"/>
                  <a:pt x="246240" y="188089"/>
                  <a:pt x="246240" y="171217"/>
                </a:cubicBezTo>
                <a:cubicBezTo>
                  <a:pt x="246240" y="153985"/>
                  <a:pt x="232218" y="139984"/>
                  <a:pt x="214960" y="139984"/>
                </a:cubicBezTo>
                <a:lnTo>
                  <a:pt x="116087" y="139984"/>
                </a:lnTo>
                <a:cubicBezTo>
                  <a:pt x="94155" y="139984"/>
                  <a:pt x="75819" y="121675"/>
                  <a:pt x="75819" y="99776"/>
                </a:cubicBezTo>
                <a:cubicBezTo>
                  <a:pt x="75819" y="77518"/>
                  <a:pt x="94155" y="59209"/>
                  <a:pt x="116087" y="59209"/>
                </a:cubicBezTo>
                <a:lnTo>
                  <a:pt x="166063" y="59209"/>
                </a:lnTo>
                <a:lnTo>
                  <a:pt x="166063" y="52388"/>
                </a:lnTo>
                <a:close/>
                <a:moveTo>
                  <a:pt x="210344" y="44450"/>
                </a:moveTo>
                <a:cubicBezTo>
                  <a:pt x="221168" y="44450"/>
                  <a:pt x="229827" y="53109"/>
                  <a:pt x="229827" y="63933"/>
                </a:cubicBezTo>
                <a:cubicBezTo>
                  <a:pt x="229827" y="74757"/>
                  <a:pt x="221168" y="83777"/>
                  <a:pt x="210344" y="83777"/>
                </a:cubicBezTo>
                <a:cubicBezTo>
                  <a:pt x="199159" y="83777"/>
                  <a:pt x="190500" y="74757"/>
                  <a:pt x="190500" y="63933"/>
                </a:cubicBezTo>
                <a:cubicBezTo>
                  <a:pt x="190500" y="53109"/>
                  <a:pt x="199159" y="44450"/>
                  <a:pt x="210344" y="44450"/>
                </a:cubicBezTo>
                <a:close/>
                <a:moveTo>
                  <a:pt x="23363" y="27755"/>
                </a:moveTo>
                <a:lnTo>
                  <a:pt x="23363" y="240425"/>
                </a:lnTo>
                <a:lnTo>
                  <a:pt x="281437" y="240425"/>
                </a:lnTo>
                <a:lnTo>
                  <a:pt x="281437" y="27755"/>
                </a:lnTo>
                <a:lnTo>
                  <a:pt x="23363" y="27755"/>
                </a:lnTo>
                <a:close/>
                <a:moveTo>
                  <a:pt x="152400" y="0"/>
                </a:moveTo>
                <a:cubicBezTo>
                  <a:pt x="154916" y="0"/>
                  <a:pt x="157073" y="2163"/>
                  <a:pt x="157073" y="4686"/>
                </a:cubicBezTo>
                <a:lnTo>
                  <a:pt x="157073" y="18384"/>
                </a:lnTo>
                <a:lnTo>
                  <a:pt x="286110" y="18384"/>
                </a:lnTo>
                <a:lnTo>
                  <a:pt x="299768" y="18384"/>
                </a:lnTo>
                <a:cubicBezTo>
                  <a:pt x="302284" y="18384"/>
                  <a:pt x="304441" y="20546"/>
                  <a:pt x="304441" y="23069"/>
                </a:cubicBezTo>
                <a:cubicBezTo>
                  <a:pt x="304441" y="25593"/>
                  <a:pt x="302284" y="27755"/>
                  <a:pt x="299768" y="27755"/>
                </a:cubicBezTo>
                <a:lnTo>
                  <a:pt x="290423" y="27755"/>
                </a:lnTo>
                <a:lnTo>
                  <a:pt x="290423" y="240425"/>
                </a:lnTo>
                <a:lnTo>
                  <a:pt x="299768" y="240425"/>
                </a:lnTo>
                <a:cubicBezTo>
                  <a:pt x="302284" y="240425"/>
                  <a:pt x="304441" y="242587"/>
                  <a:pt x="304441" y="245111"/>
                </a:cubicBezTo>
                <a:cubicBezTo>
                  <a:pt x="304441" y="247634"/>
                  <a:pt x="302284" y="249797"/>
                  <a:pt x="299768" y="249797"/>
                </a:cubicBezTo>
                <a:lnTo>
                  <a:pt x="286110" y="249797"/>
                </a:lnTo>
                <a:lnTo>
                  <a:pt x="217817" y="249797"/>
                </a:lnTo>
                <a:lnTo>
                  <a:pt x="239383" y="298819"/>
                </a:lnTo>
                <a:cubicBezTo>
                  <a:pt x="240461" y="301342"/>
                  <a:pt x="239383" y="303865"/>
                  <a:pt x="237227" y="304946"/>
                </a:cubicBezTo>
                <a:cubicBezTo>
                  <a:pt x="236508" y="305307"/>
                  <a:pt x="235789" y="305307"/>
                  <a:pt x="235429" y="305307"/>
                </a:cubicBezTo>
                <a:cubicBezTo>
                  <a:pt x="233632" y="305307"/>
                  <a:pt x="231835" y="304225"/>
                  <a:pt x="231116" y="302784"/>
                </a:cubicBezTo>
                <a:lnTo>
                  <a:pt x="208112" y="249797"/>
                </a:lnTo>
                <a:lnTo>
                  <a:pt x="157073" y="249797"/>
                </a:lnTo>
                <a:lnTo>
                  <a:pt x="157073" y="300621"/>
                </a:lnTo>
                <a:cubicBezTo>
                  <a:pt x="157073" y="303144"/>
                  <a:pt x="154916" y="305307"/>
                  <a:pt x="152400" y="305307"/>
                </a:cubicBezTo>
                <a:cubicBezTo>
                  <a:pt x="149884" y="305307"/>
                  <a:pt x="147727" y="303144"/>
                  <a:pt x="147727" y="300621"/>
                </a:cubicBezTo>
                <a:lnTo>
                  <a:pt x="147727" y="249797"/>
                </a:lnTo>
                <a:lnTo>
                  <a:pt x="96688" y="249797"/>
                </a:lnTo>
                <a:lnTo>
                  <a:pt x="73325" y="302784"/>
                </a:lnTo>
                <a:cubicBezTo>
                  <a:pt x="72606" y="304946"/>
                  <a:pt x="69730" y="306028"/>
                  <a:pt x="67574" y="304946"/>
                </a:cubicBezTo>
                <a:cubicBezTo>
                  <a:pt x="65058" y="303865"/>
                  <a:pt x="63979" y="301342"/>
                  <a:pt x="65058" y="298819"/>
                </a:cubicBezTo>
                <a:lnTo>
                  <a:pt x="86624" y="249797"/>
                </a:lnTo>
                <a:lnTo>
                  <a:pt x="18331" y="249797"/>
                </a:lnTo>
                <a:lnTo>
                  <a:pt x="4673" y="249797"/>
                </a:lnTo>
                <a:cubicBezTo>
                  <a:pt x="2157" y="249797"/>
                  <a:pt x="0" y="247634"/>
                  <a:pt x="0" y="245111"/>
                </a:cubicBezTo>
                <a:cubicBezTo>
                  <a:pt x="0" y="242587"/>
                  <a:pt x="2157" y="240425"/>
                  <a:pt x="4673" y="240425"/>
                </a:cubicBezTo>
                <a:lnTo>
                  <a:pt x="13659" y="240425"/>
                </a:lnTo>
                <a:lnTo>
                  <a:pt x="13659" y="27755"/>
                </a:lnTo>
                <a:lnTo>
                  <a:pt x="4673" y="27755"/>
                </a:lnTo>
                <a:cubicBezTo>
                  <a:pt x="2157" y="27755"/>
                  <a:pt x="0" y="25593"/>
                  <a:pt x="0" y="23069"/>
                </a:cubicBezTo>
                <a:cubicBezTo>
                  <a:pt x="0" y="20546"/>
                  <a:pt x="2157" y="18384"/>
                  <a:pt x="4673" y="18384"/>
                </a:cubicBezTo>
                <a:lnTo>
                  <a:pt x="18331" y="18384"/>
                </a:lnTo>
                <a:lnTo>
                  <a:pt x="147727" y="18384"/>
                </a:lnTo>
                <a:lnTo>
                  <a:pt x="147727" y="4686"/>
                </a:lnTo>
                <a:cubicBezTo>
                  <a:pt x="147727" y="2163"/>
                  <a:pt x="149884" y="0"/>
                  <a:pt x="1524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Freeform 812">
            <a:extLst>
              <a:ext uri="{FF2B5EF4-FFF2-40B4-BE49-F238E27FC236}">
                <a16:creationId xmlns:a16="http://schemas.microsoft.com/office/drawing/2014/main" id="{6E0D7361-3FAF-DD4E-BDC5-C7FBA50A9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248" y="4600748"/>
            <a:ext cx="1467121" cy="1467126"/>
          </a:xfrm>
          <a:custGeom>
            <a:avLst/>
            <a:gdLst/>
            <a:ahLst/>
            <a:cxnLst/>
            <a:rect l="0" t="0" r="r" b="b"/>
            <a:pathLst>
              <a:path w="305769" h="305669">
                <a:moveTo>
                  <a:pt x="91520" y="193338"/>
                </a:moveTo>
                <a:lnTo>
                  <a:pt x="91520" y="241276"/>
                </a:lnTo>
                <a:lnTo>
                  <a:pt x="122378" y="217307"/>
                </a:lnTo>
                <a:lnTo>
                  <a:pt x="91520" y="193338"/>
                </a:lnTo>
                <a:close/>
                <a:moveTo>
                  <a:pt x="85062" y="179744"/>
                </a:moveTo>
                <a:cubicBezTo>
                  <a:pt x="86497" y="179028"/>
                  <a:pt x="88291" y="179028"/>
                  <a:pt x="89726" y="180101"/>
                </a:cubicBezTo>
                <a:lnTo>
                  <a:pt x="132784" y="213730"/>
                </a:lnTo>
                <a:cubicBezTo>
                  <a:pt x="133860" y="214445"/>
                  <a:pt x="134578" y="215876"/>
                  <a:pt x="134578" y="217307"/>
                </a:cubicBezTo>
                <a:cubicBezTo>
                  <a:pt x="134578" y="218738"/>
                  <a:pt x="133860" y="219811"/>
                  <a:pt x="132784" y="220885"/>
                </a:cubicBezTo>
                <a:lnTo>
                  <a:pt x="89726" y="254155"/>
                </a:lnTo>
                <a:cubicBezTo>
                  <a:pt x="89009" y="254870"/>
                  <a:pt x="87932" y="254870"/>
                  <a:pt x="86856" y="254870"/>
                </a:cubicBezTo>
                <a:cubicBezTo>
                  <a:pt x="86138" y="254870"/>
                  <a:pt x="85779" y="254870"/>
                  <a:pt x="85062" y="254513"/>
                </a:cubicBezTo>
                <a:cubicBezTo>
                  <a:pt x="83268" y="253797"/>
                  <a:pt x="82550" y="252366"/>
                  <a:pt x="82550" y="250220"/>
                </a:cubicBezTo>
                <a:lnTo>
                  <a:pt x="82550" y="183679"/>
                </a:lnTo>
                <a:cubicBezTo>
                  <a:pt x="82550" y="182248"/>
                  <a:pt x="83268" y="180459"/>
                  <a:pt x="85062" y="179744"/>
                </a:cubicBezTo>
                <a:close/>
                <a:moveTo>
                  <a:pt x="97272" y="153628"/>
                </a:moveTo>
                <a:cubicBezTo>
                  <a:pt x="99784" y="153628"/>
                  <a:pt x="101938" y="155785"/>
                  <a:pt x="101938" y="158301"/>
                </a:cubicBezTo>
                <a:cubicBezTo>
                  <a:pt x="101938" y="160817"/>
                  <a:pt x="99784" y="162974"/>
                  <a:pt x="97272" y="162974"/>
                </a:cubicBezTo>
                <a:cubicBezTo>
                  <a:pt x="71787" y="162974"/>
                  <a:pt x="46662" y="165849"/>
                  <a:pt x="25484" y="171241"/>
                </a:cubicBezTo>
                <a:cubicBezTo>
                  <a:pt x="20100" y="172678"/>
                  <a:pt x="15793" y="176632"/>
                  <a:pt x="13998" y="182024"/>
                </a:cubicBezTo>
                <a:cubicBezTo>
                  <a:pt x="11127" y="193166"/>
                  <a:pt x="9332" y="205387"/>
                  <a:pt x="9332" y="218326"/>
                </a:cubicBezTo>
                <a:cubicBezTo>
                  <a:pt x="9332" y="230547"/>
                  <a:pt x="11127" y="243487"/>
                  <a:pt x="13998" y="254270"/>
                </a:cubicBezTo>
                <a:cubicBezTo>
                  <a:pt x="15793" y="259661"/>
                  <a:pt x="20100" y="263615"/>
                  <a:pt x="25484" y="265412"/>
                </a:cubicBezTo>
                <a:cubicBezTo>
                  <a:pt x="46662" y="270444"/>
                  <a:pt x="71787" y="273320"/>
                  <a:pt x="97272" y="273320"/>
                </a:cubicBezTo>
                <a:cubicBezTo>
                  <a:pt x="115219" y="273320"/>
                  <a:pt x="132807" y="272241"/>
                  <a:pt x="148959" y="269366"/>
                </a:cubicBezTo>
                <a:cubicBezTo>
                  <a:pt x="150036" y="269007"/>
                  <a:pt x="151471" y="269366"/>
                  <a:pt x="152189" y="270085"/>
                </a:cubicBezTo>
                <a:lnTo>
                  <a:pt x="185571" y="292370"/>
                </a:lnTo>
                <a:lnTo>
                  <a:pt x="185571" y="217248"/>
                </a:lnTo>
                <a:lnTo>
                  <a:pt x="185571" y="216889"/>
                </a:lnTo>
                <a:cubicBezTo>
                  <a:pt x="185571" y="204668"/>
                  <a:pt x="183776" y="192807"/>
                  <a:pt x="180545" y="182024"/>
                </a:cubicBezTo>
                <a:cubicBezTo>
                  <a:pt x="179110" y="176632"/>
                  <a:pt x="174802" y="172678"/>
                  <a:pt x="169418" y="171241"/>
                </a:cubicBezTo>
                <a:cubicBezTo>
                  <a:pt x="166906" y="170522"/>
                  <a:pt x="164752" y="170162"/>
                  <a:pt x="162240" y="169443"/>
                </a:cubicBezTo>
                <a:cubicBezTo>
                  <a:pt x="159727" y="169084"/>
                  <a:pt x="158291" y="166568"/>
                  <a:pt x="158650" y="164052"/>
                </a:cubicBezTo>
                <a:cubicBezTo>
                  <a:pt x="159368" y="161536"/>
                  <a:pt x="161881" y="160098"/>
                  <a:pt x="164393" y="160457"/>
                </a:cubicBezTo>
                <a:cubicBezTo>
                  <a:pt x="166906" y="160817"/>
                  <a:pt x="169059" y="161536"/>
                  <a:pt x="171572" y="162255"/>
                </a:cubicBezTo>
                <a:cubicBezTo>
                  <a:pt x="180186" y="164411"/>
                  <a:pt x="187365" y="170881"/>
                  <a:pt x="189519" y="179507"/>
                </a:cubicBezTo>
                <a:cubicBezTo>
                  <a:pt x="193108" y="190650"/>
                  <a:pt x="194544" y="203230"/>
                  <a:pt x="194903" y="216170"/>
                </a:cubicBezTo>
                <a:cubicBezTo>
                  <a:pt x="194903" y="216170"/>
                  <a:pt x="194903" y="216529"/>
                  <a:pt x="194903" y="216889"/>
                </a:cubicBezTo>
                <a:lnTo>
                  <a:pt x="194903" y="300996"/>
                </a:lnTo>
                <a:cubicBezTo>
                  <a:pt x="194903" y="302793"/>
                  <a:pt x="193826" y="304231"/>
                  <a:pt x="192390" y="304950"/>
                </a:cubicBezTo>
                <a:cubicBezTo>
                  <a:pt x="191672" y="305309"/>
                  <a:pt x="190955" y="305669"/>
                  <a:pt x="190237" y="305669"/>
                </a:cubicBezTo>
                <a:cubicBezTo>
                  <a:pt x="189519" y="305669"/>
                  <a:pt x="188442" y="305309"/>
                  <a:pt x="187724" y="304950"/>
                </a:cubicBezTo>
                <a:lnTo>
                  <a:pt x="148600" y="278711"/>
                </a:lnTo>
                <a:cubicBezTo>
                  <a:pt x="132089" y="281227"/>
                  <a:pt x="115219" y="282665"/>
                  <a:pt x="97272" y="282665"/>
                </a:cubicBezTo>
                <a:cubicBezTo>
                  <a:pt x="70711" y="282665"/>
                  <a:pt x="45226" y="279790"/>
                  <a:pt x="23331" y="274039"/>
                </a:cubicBezTo>
                <a:cubicBezTo>
                  <a:pt x="14716" y="272241"/>
                  <a:pt x="7538" y="265412"/>
                  <a:pt x="5384" y="256786"/>
                </a:cubicBezTo>
                <a:cubicBezTo>
                  <a:pt x="1795" y="244924"/>
                  <a:pt x="0" y="231625"/>
                  <a:pt x="0" y="218326"/>
                </a:cubicBezTo>
                <a:cubicBezTo>
                  <a:pt x="0" y="204668"/>
                  <a:pt x="1795" y="191369"/>
                  <a:pt x="5384" y="179507"/>
                </a:cubicBezTo>
                <a:cubicBezTo>
                  <a:pt x="7538" y="170881"/>
                  <a:pt x="14716" y="164411"/>
                  <a:pt x="23331" y="162255"/>
                </a:cubicBezTo>
                <a:cubicBezTo>
                  <a:pt x="45226" y="156863"/>
                  <a:pt x="70711" y="153628"/>
                  <a:pt x="97272" y="153628"/>
                </a:cubicBezTo>
                <a:close/>
                <a:moveTo>
                  <a:pt x="269679" y="75516"/>
                </a:moveTo>
                <a:cubicBezTo>
                  <a:pt x="227557" y="89540"/>
                  <a:pt x="200196" y="91698"/>
                  <a:pt x="189756" y="91698"/>
                </a:cubicBezTo>
                <a:lnTo>
                  <a:pt x="189756" y="135569"/>
                </a:lnTo>
                <a:cubicBezTo>
                  <a:pt x="200196" y="137727"/>
                  <a:pt x="229717" y="146717"/>
                  <a:pt x="269679" y="179800"/>
                </a:cubicBezTo>
                <a:lnTo>
                  <a:pt x="269679" y="75516"/>
                </a:lnTo>
                <a:close/>
                <a:moveTo>
                  <a:pt x="288748" y="71621"/>
                </a:moveTo>
                <a:cubicBezTo>
                  <a:pt x="290865" y="69490"/>
                  <a:pt x="293687" y="69490"/>
                  <a:pt x="295451" y="71621"/>
                </a:cubicBezTo>
                <a:cubicBezTo>
                  <a:pt x="309209" y="85470"/>
                  <a:pt x="309209" y="107841"/>
                  <a:pt x="295451" y="122045"/>
                </a:cubicBezTo>
                <a:cubicBezTo>
                  <a:pt x="294393" y="122755"/>
                  <a:pt x="293334" y="123110"/>
                  <a:pt x="292276" y="123110"/>
                </a:cubicBezTo>
                <a:cubicBezTo>
                  <a:pt x="290865" y="123110"/>
                  <a:pt x="289807" y="122755"/>
                  <a:pt x="288748" y="122045"/>
                </a:cubicBezTo>
                <a:cubicBezTo>
                  <a:pt x="287337" y="119914"/>
                  <a:pt x="287337" y="117073"/>
                  <a:pt x="288748" y="115298"/>
                </a:cubicBezTo>
                <a:cubicBezTo>
                  <a:pt x="299332" y="105000"/>
                  <a:pt x="299332" y="88310"/>
                  <a:pt x="288748" y="78013"/>
                </a:cubicBezTo>
                <a:cubicBezTo>
                  <a:pt x="287337" y="75882"/>
                  <a:pt x="287337" y="73396"/>
                  <a:pt x="288748" y="71621"/>
                </a:cubicBezTo>
                <a:close/>
                <a:moveTo>
                  <a:pt x="136113" y="59693"/>
                </a:moveTo>
                <a:cubicBezTo>
                  <a:pt x="128193" y="59693"/>
                  <a:pt x="122072" y="65806"/>
                  <a:pt x="122072" y="73358"/>
                </a:cubicBezTo>
                <a:lnTo>
                  <a:pt x="122072" y="122264"/>
                </a:lnTo>
                <a:cubicBezTo>
                  <a:pt x="122072" y="122983"/>
                  <a:pt x="122072" y="123343"/>
                  <a:pt x="122072" y="124062"/>
                </a:cubicBezTo>
                <a:lnTo>
                  <a:pt x="122072" y="160382"/>
                </a:lnTo>
                <a:lnTo>
                  <a:pt x="158794" y="135929"/>
                </a:lnTo>
                <a:cubicBezTo>
                  <a:pt x="159514" y="135210"/>
                  <a:pt x="160594" y="134850"/>
                  <a:pt x="161314" y="134850"/>
                </a:cubicBezTo>
                <a:lnTo>
                  <a:pt x="180395" y="134850"/>
                </a:lnTo>
                <a:lnTo>
                  <a:pt x="180395" y="59693"/>
                </a:lnTo>
                <a:lnTo>
                  <a:pt x="136113" y="59693"/>
                </a:lnTo>
                <a:close/>
                <a:moveTo>
                  <a:pt x="269679" y="14743"/>
                </a:moveTo>
                <a:cubicBezTo>
                  <a:pt x="229717" y="48186"/>
                  <a:pt x="200196" y="56816"/>
                  <a:pt x="189756" y="58974"/>
                </a:cubicBezTo>
                <a:lnTo>
                  <a:pt x="189756" y="82708"/>
                </a:lnTo>
                <a:cubicBezTo>
                  <a:pt x="199836" y="82348"/>
                  <a:pt x="227197" y="79831"/>
                  <a:pt x="269679" y="65447"/>
                </a:cubicBezTo>
                <a:lnTo>
                  <a:pt x="269679" y="14743"/>
                </a:lnTo>
                <a:close/>
                <a:moveTo>
                  <a:pt x="276160" y="359"/>
                </a:moveTo>
                <a:cubicBezTo>
                  <a:pt x="277960" y="1438"/>
                  <a:pt x="279040" y="2876"/>
                  <a:pt x="279040" y="4674"/>
                </a:cubicBezTo>
                <a:lnTo>
                  <a:pt x="279040" y="189869"/>
                </a:lnTo>
                <a:cubicBezTo>
                  <a:pt x="279040" y="191667"/>
                  <a:pt x="277960" y="193465"/>
                  <a:pt x="276160" y="194184"/>
                </a:cubicBezTo>
                <a:cubicBezTo>
                  <a:pt x="275440" y="194544"/>
                  <a:pt x="275080" y="194544"/>
                  <a:pt x="274360" y="194544"/>
                </a:cubicBezTo>
                <a:cubicBezTo>
                  <a:pt x="273280" y="194544"/>
                  <a:pt x="271840" y="194184"/>
                  <a:pt x="271119" y="193465"/>
                </a:cubicBezTo>
                <a:cubicBezTo>
                  <a:pt x="221797" y="149234"/>
                  <a:pt x="186875" y="144559"/>
                  <a:pt x="184715" y="144200"/>
                </a:cubicBezTo>
                <a:lnTo>
                  <a:pt x="162754" y="144200"/>
                </a:lnTo>
                <a:lnTo>
                  <a:pt x="119912" y="173327"/>
                </a:lnTo>
                <a:cubicBezTo>
                  <a:pt x="119192" y="173687"/>
                  <a:pt x="118112" y="173687"/>
                  <a:pt x="117392" y="173687"/>
                </a:cubicBezTo>
                <a:cubicBezTo>
                  <a:pt x="116672" y="173687"/>
                  <a:pt x="115952" y="173687"/>
                  <a:pt x="115232" y="173327"/>
                </a:cubicBezTo>
                <a:cubicBezTo>
                  <a:pt x="113792" y="172608"/>
                  <a:pt x="112712" y="170810"/>
                  <a:pt x="112712" y="169372"/>
                </a:cubicBezTo>
                <a:lnTo>
                  <a:pt x="112712" y="122624"/>
                </a:lnTo>
                <a:lnTo>
                  <a:pt x="112712" y="122264"/>
                </a:lnTo>
                <a:cubicBezTo>
                  <a:pt x="112712" y="121545"/>
                  <a:pt x="112712" y="121545"/>
                  <a:pt x="112712" y="121185"/>
                </a:cubicBezTo>
                <a:lnTo>
                  <a:pt x="112712" y="73358"/>
                </a:lnTo>
                <a:cubicBezTo>
                  <a:pt x="112712" y="60772"/>
                  <a:pt x="123152" y="50343"/>
                  <a:pt x="136113" y="50343"/>
                </a:cubicBezTo>
                <a:lnTo>
                  <a:pt x="184715" y="50343"/>
                </a:lnTo>
                <a:cubicBezTo>
                  <a:pt x="186515" y="50343"/>
                  <a:pt x="221437" y="45309"/>
                  <a:pt x="271119" y="1438"/>
                </a:cubicBezTo>
                <a:cubicBezTo>
                  <a:pt x="272560" y="-1"/>
                  <a:pt x="274360" y="-360"/>
                  <a:pt x="276160" y="3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Freeform 811">
            <a:extLst>
              <a:ext uri="{FF2B5EF4-FFF2-40B4-BE49-F238E27FC236}">
                <a16:creationId xmlns:a16="http://schemas.microsoft.com/office/drawing/2014/main" id="{36696918-2115-0F42-AFDC-286F3C1C9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1568" y="9879559"/>
            <a:ext cx="1459521" cy="1459521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9345" y="276778"/>
                </a:moveTo>
                <a:lnTo>
                  <a:pt x="9345" y="286118"/>
                </a:lnTo>
                <a:cubicBezTo>
                  <a:pt x="9345" y="291148"/>
                  <a:pt x="13658" y="295100"/>
                  <a:pt x="18690" y="295100"/>
                </a:cubicBezTo>
                <a:lnTo>
                  <a:pt x="286110" y="295100"/>
                </a:lnTo>
                <a:cubicBezTo>
                  <a:pt x="291142" y="295100"/>
                  <a:pt x="295096" y="291148"/>
                  <a:pt x="295096" y="286118"/>
                </a:cubicBezTo>
                <a:lnTo>
                  <a:pt x="295096" y="276778"/>
                </a:lnTo>
                <a:lnTo>
                  <a:pt x="9345" y="276778"/>
                </a:lnTo>
                <a:close/>
                <a:moveTo>
                  <a:pt x="30911" y="235462"/>
                </a:moveTo>
                <a:lnTo>
                  <a:pt x="12580" y="267437"/>
                </a:lnTo>
                <a:lnTo>
                  <a:pt x="292220" y="267437"/>
                </a:lnTo>
                <a:lnTo>
                  <a:pt x="273529" y="235462"/>
                </a:lnTo>
                <a:lnTo>
                  <a:pt x="30911" y="235462"/>
                </a:lnTo>
                <a:close/>
                <a:moveTo>
                  <a:pt x="185249" y="184264"/>
                </a:moveTo>
                <a:cubicBezTo>
                  <a:pt x="187081" y="182563"/>
                  <a:pt x="190378" y="182563"/>
                  <a:pt x="191843" y="184264"/>
                </a:cubicBezTo>
                <a:cubicBezTo>
                  <a:pt x="192943" y="184944"/>
                  <a:pt x="193309" y="186305"/>
                  <a:pt x="193309" y="187326"/>
                </a:cubicBezTo>
                <a:cubicBezTo>
                  <a:pt x="193309" y="188346"/>
                  <a:pt x="192943" y="189707"/>
                  <a:pt x="191843" y="190387"/>
                </a:cubicBezTo>
                <a:cubicBezTo>
                  <a:pt x="191111" y="191068"/>
                  <a:pt x="190012" y="191748"/>
                  <a:pt x="188913" y="191748"/>
                </a:cubicBezTo>
                <a:cubicBezTo>
                  <a:pt x="187447" y="191748"/>
                  <a:pt x="185982" y="191068"/>
                  <a:pt x="185249" y="190387"/>
                </a:cubicBezTo>
                <a:cubicBezTo>
                  <a:pt x="184516" y="189707"/>
                  <a:pt x="184150" y="188346"/>
                  <a:pt x="184150" y="187326"/>
                </a:cubicBezTo>
                <a:cubicBezTo>
                  <a:pt x="184150" y="186305"/>
                  <a:pt x="184516" y="184944"/>
                  <a:pt x="185249" y="184264"/>
                </a:cubicBezTo>
                <a:close/>
                <a:moveTo>
                  <a:pt x="166511" y="184150"/>
                </a:moveTo>
                <a:cubicBezTo>
                  <a:pt x="168981" y="184150"/>
                  <a:pt x="171097" y="186267"/>
                  <a:pt x="171097" y="188736"/>
                </a:cubicBezTo>
                <a:cubicBezTo>
                  <a:pt x="171097" y="191206"/>
                  <a:pt x="168981" y="193322"/>
                  <a:pt x="166511" y="193322"/>
                </a:cubicBezTo>
                <a:cubicBezTo>
                  <a:pt x="164042" y="193322"/>
                  <a:pt x="161925" y="191206"/>
                  <a:pt x="161925" y="188736"/>
                </a:cubicBezTo>
                <a:cubicBezTo>
                  <a:pt x="161925" y="186267"/>
                  <a:pt x="164042" y="184150"/>
                  <a:pt x="166511" y="184150"/>
                </a:cubicBezTo>
                <a:close/>
                <a:moveTo>
                  <a:pt x="144286" y="184150"/>
                </a:moveTo>
                <a:cubicBezTo>
                  <a:pt x="146756" y="184150"/>
                  <a:pt x="148872" y="186267"/>
                  <a:pt x="148872" y="188736"/>
                </a:cubicBezTo>
                <a:cubicBezTo>
                  <a:pt x="148872" y="191206"/>
                  <a:pt x="146756" y="193322"/>
                  <a:pt x="144286" y="193322"/>
                </a:cubicBezTo>
                <a:cubicBezTo>
                  <a:pt x="141817" y="193322"/>
                  <a:pt x="139700" y="191206"/>
                  <a:pt x="139700" y="188736"/>
                </a:cubicBezTo>
                <a:cubicBezTo>
                  <a:pt x="139700" y="186267"/>
                  <a:pt x="141817" y="184150"/>
                  <a:pt x="144286" y="184150"/>
                </a:cubicBezTo>
                <a:close/>
                <a:moveTo>
                  <a:pt x="122238" y="184150"/>
                </a:moveTo>
                <a:cubicBezTo>
                  <a:pt x="124436" y="184150"/>
                  <a:pt x="126634" y="186267"/>
                  <a:pt x="126634" y="188736"/>
                </a:cubicBezTo>
                <a:cubicBezTo>
                  <a:pt x="126634" y="191206"/>
                  <a:pt x="124436" y="193322"/>
                  <a:pt x="122238" y="193322"/>
                </a:cubicBezTo>
                <a:cubicBezTo>
                  <a:pt x="119307" y="193322"/>
                  <a:pt x="117475" y="191206"/>
                  <a:pt x="117475" y="188736"/>
                </a:cubicBezTo>
                <a:cubicBezTo>
                  <a:pt x="117475" y="186267"/>
                  <a:pt x="119307" y="184150"/>
                  <a:pt x="122238" y="184150"/>
                </a:cubicBezTo>
                <a:close/>
                <a:moveTo>
                  <a:pt x="99836" y="184150"/>
                </a:moveTo>
                <a:cubicBezTo>
                  <a:pt x="102306" y="184150"/>
                  <a:pt x="104422" y="186267"/>
                  <a:pt x="104422" y="188736"/>
                </a:cubicBezTo>
                <a:cubicBezTo>
                  <a:pt x="104422" y="191206"/>
                  <a:pt x="102306" y="193322"/>
                  <a:pt x="99836" y="193322"/>
                </a:cubicBezTo>
                <a:cubicBezTo>
                  <a:pt x="97367" y="193322"/>
                  <a:pt x="95250" y="191206"/>
                  <a:pt x="95250" y="188736"/>
                </a:cubicBezTo>
                <a:cubicBezTo>
                  <a:pt x="95250" y="186267"/>
                  <a:pt x="97367" y="184150"/>
                  <a:pt x="99836" y="184150"/>
                </a:cubicBezTo>
                <a:close/>
                <a:moveTo>
                  <a:pt x="77611" y="184150"/>
                </a:moveTo>
                <a:cubicBezTo>
                  <a:pt x="80080" y="184150"/>
                  <a:pt x="82197" y="186267"/>
                  <a:pt x="82197" y="188736"/>
                </a:cubicBezTo>
                <a:cubicBezTo>
                  <a:pt x="82197" y="191206"/>
                  <a:pt x="80080" y="193322"/>
                  <a:pt x="77611" y="193322"/>
                </a:cubicBezTo>
                <a:cubicBezTo>
                  <a:pt x="75142" y="193322"/>
                  <a:pt x="73025" y="191206"/>
                  <a:pt x="73025" y="188736"/>
                </a:cubicBezTo>
                <a:cubicBezTo>
                  <a:pt x="73025" y="186267"/>
                  <a:pt x="75142" y="184150"/>
                  <a:pt x="77611" y="184150"/>
                </a:cubicBezTo>
                <a:close/>
                <a:moveTo>
                  <a:pt x="59823" y="176213"/>
                </a:moveTo>
                <a:lnTo>
                  <a:pt x="59823" y="199659"/>
                </a:lnTo>
                <a:lnTo>
                  <a:pt x="244255" y="199659"/>
                </a:lnTo>
                <a:lnTo>
                  <a:pt x="244255" y="176213"/>
                </a:lnTo>
                <a:lnTo>
                  <a:pt x="59823" y="176213"/>
                </a:lnTo>
                <a:close/>
                <a:moveTo>
                  <a:pt x="59823" y="166688"/>
                </a:moveTo>
                <a:lnTo>
                  <a:pt x="244255" y="166688"/>
                </a:lnTo>
                <a:cubicBezTo>
                  <a:pt x="249308" y="166688"/>
                  <a:pt x="253639" y="171084"/>
                  <a:pt x="253639" y="176213"/>
                </a:cubicBezTo>
                <a:lnTo>
                  <a:pt x="253639" y="199659"/>
                </a:lnTo>
                <a:cubicBezTo>
                  <a:pt x="253639" y="204788"/>
                  <a:pt x="249308" y="209184"/>
                  <a:pt x="244255" y="209184"/>
                </a:cubicBezTo>
                <a:lnTo>
                  <a:pt x="59823" y="209184"/>
                </a:lnTo>
                <a:cubicBezTo>
                  <a:pt x="54770" y="209184"/>
                  <a:pt x="50800" y="204788"/>
                  <a:pt x="50800" y="199659"/>
                </a:cubicBezTo>
                <a:lnTo>
                  <a:pt x="50800" y="176213"/>
                </a:lnTo>
                <a:cubicBezTo>
                  <a:pt x="50800" y="171084"/>
                  <a:pt x="54770" y="166688"/>
                  <a:pt x="59823" y="166688"/>
                </a:cubicBezTo>
                <a:close/>
                <a:moveTo>
                  <a:pt x="176200" y="139700"/>
                </a:moveTo>
                <a:lnTo>
                  <a:pt x="212372" y="139700"/>
                </a:lnTo>
                <a:cubicBezTo>
                  <a:pt x="215295" y="139700"/>
                  <a:pt x="217122" y="141817"/>
                  <a:pt x="217122" y="144286"/>
                </a:cubicBezTo>
                <a:cubicBezTo>
                  <a:pt x="217122" y="146756"/>
                  <a:pt x="215295" y="148872"/>
                  <a:pt x="212372" y="148872"/>
                </a:cubicBezTo>
                <a:lnTo>
                  <a:pt x="176200" y="148872"/>
                </a:lnTo>
                <a:cubicBezTo>
                  <a:pt x="173642" y="148872"/>
                  <a:pt x="171450" y="146756"/>
                  <a:pt x="171450" y="144286"/>
                </a:cubicBezTo>
                <a:cubicBezTo>
                  <a:pt x="171450" y="141817"/>
                  <a:pt x="173642" y="139700"/>
                  <a:pt x="176200" y="139700"/>
                </a:cubicBezTo>
                <a:close/>
                <a:moveTo>
                  <a:pt x="176136" y="111125"/>
                </a:moveTo>
                <a:lnTo>
                  <a:pt x="248954" y="111125"/>
                </a:lnTo>
                <a:cubicBezTo>
                  <a:pt x="251477" y="111125"/>
                  <a:pt x="253640" y="113242"/>
                  <a:pt x="253640" y="115711"/>
                </a:cubicBezTo>
                <a:cubicBezTo>
                  <a:pt x="253640" y="118181"/>
                  <a:pt x="251477" y="120297"/>
                  <a:pt x="248954" y="120297"/>
                </a:cubicBezTo>
                <a:lnTo>
                  <a:pt x="176136" y="120297"/>
                </a:lnTo>
                <a:cubicBezTo>
                  <a:pt x="173613" y="120297"/>
                  <a:pt x="171450" y="118181"/>
                  <a:pt x="171450" y="115711"/>
                </a:cubicBezTo>
                <a:cubicBezTo>
                  <a:pt x="171450" y="113242"/>
                  <a:pt x="173613" y="111125"/>
                  <a:pt x="176136" y="111125"/>
                </a:cubicBezTo>
                <a:close/>
                <a:moveTo>
                  <a:pt x="176136" y="84138"/>
                </a:moveTo>
                <a:lnTo>
                  <a:pt x="248954" y="84138"/>
                </a:lnTo>
                <a:cubicBezTo>
                  <a:pt x="251477" y="84138"/>
                  <a:pt x="253640" y="86255"/>
                  <a:pt x="253640" y="88724"/>
                </a:cubicBezTo>
                <a:cubicBezTo>
                  <a:pt x="253640" y="91194"/>
                  <a:pt x="251477" y="93310"/>
                  <a:pt x="248954" y="93310"/>
                </a:cubicBezTo>
                <a:lnTo>
                  <a:pt x="176136" y="93310"/>
                </a:lnTo>
                <a:cubicBezTo>
                  <a:pt x="173613" y="93310"/>
                  <a:pt x="171450" y="91194"/>
                  <a:pt x="171450" y="88724"/>
                </a:cubicBezTo>
                <a:cubicBezTo>
                  <a:pt x="171450" y="86255"/>
                  <a:pt x="173613" y="84138"/>
                  <a:pt x="176136" y="84138"/>
                </a:cubicBezTo>
                <a:close/>
                <a:moveTo>
                  <a:pt x="101600" y="65088"/>
                </a:moveTo>
                <a:cubicBezTo>
                  <a:pt x="104146" y="65088"/>
                  <a:pt x="105965" y="66871"/>
                  <a:pt x="105965" y="69367"/>
                </a:cubicBezTo>
                <a:lnTo>
                  <a:pt x="105965" y="71863"/>
                </a:lnTo>
                <a:cubicBezTo>
                  <a:pt x="111422" y="72932"/>
                  <a:pt x="115424" y="76498"/>
                  <a:pt x="117607" y="81133"/>
                </a:cubicBezTo>
                <a:cubicBezTo>
                  <a:pt x="118698" y="83272"/>
                  <a:pt x="117607" y="86125"/>
                  <a:pt x="115060" y="87194"/>
                </a:cubicBezTo>
                <a:cubicBezTo>
                  <a:pt x="112877" y="87908"/>
                  <a:pt x="109967" y="86838"/>
                  <a:pt x="108876" y="84699"/>
                </a:cubicBezTo>
                <a:cubicBezTo>
                  <a:pt x="107784" y="81846"/>
                  <a:pt x="104874" y="80063"/>
                  <a:pt x="101600" y="80063"/>
                </a:cubicBezTo>
                <a:cubicBezTo>
                  <a:pt x="97234" y="80063"/>
                  <a:pt x="93596" y="83272"/>
                  <a:pt x="93596" y="86838"/>
                </a:cubicBezTo>
                <a:cubicBezTo>
                  <a:pt x="93596" y="91473"/>
                  <a:pt x="96143" y="93612"/>
                  <a:pt x="101600" y="93612"/>
                </a:cubicBezTo>
                <a:cubicBezTo>
                  <a:pt x="111786" y="93612"/>
                  <a:pt x="118698" y="99674"/>
                  <a:pt x="118698" y="109301"/>
                </a:cubicBezTo>
                <a:cubicBezTo>
                  <a:pt x="118698" y="116788"/>
                  <a:pt x="113241" y="122849"/>
                  <a:pt x="105965" y="124632"/>
                </a:cubicBezTo>
                <a:lnTo>
                  <a:pt x="105965" y="126772"/>
                </a:lnTo>
                <a:cubicBezTo>
                  <a:pt x="105965" y="129267"/>
                  <a:pt x="104146" y="131407"/>
                  <a:pt x="101600" y="131407"/>
                </a:cubicBezTo>
                <a:cubicBezTo>
                  <a:pt x="98689" y="131407"/>
                  <a:pt x="96870" y="129267"/>
                  <a:pt x="96870" y="126772"/>
                </a:cubicBezTo>
                <a:lnTo>
                  <a:pt x="96870" y="124632"/>
                </a:lnTo>
                <a:cubicBezTo>
                  <a:pt x="91413" y="123206"/>
                  <a:pt x="87411" y="119641"/>
                  <a:pt x="85592" y="115362"/>
                </a:cubicBezTo>
                <a:cubicBezTo>
                  <a:pt x="84137" y="112866"/>
                  <a:pt x="85592" y="110370"/>
                  <a:pt x="87775" y="108944"/>
                </a:cubicBezTo>
                <a:cubicBezTo>
                  <a:pt x="90322" y="108231"/>
                  <a:pt x="93232" y="109301"/>
                  <a:pt x="93960" y="111796"/>
                </a:cubicBezTo>
                <a:cubicBezTo>
                  <a:pt x="95051" y="114292"/>
                  <a:pt x="98325" y="116075"/>
                  <a:pt x="101600" y="116075"/>
                </a:cubicBezTo>
                <a:cubicBezTo>
                  <a:pt x="105965" y="116075"/>
                  <a:pt x="109603" y="113223"/>
                  <a:pt x="109603" y="109301"/>
                </a:cubicBezTo>
                <a:cubicBezTo>
                  <a:pt x="109603" y="104665"/>
                  <a:pt x="107057" y="102526"/>
                  <a:pt x="101600" y="102526"/>
                </a:cubicBezTo>
                <a:cubicBezTo>
                  <a:pt x="91049" y="102526"/>
                  <a:pt x="84137" y="96465"/>
                  <a:pt x="84137" y="86838"/>
                </a:cubicBezTo>
                <a:cubicBezTo>
                  <a:pt x="84137" y="79707"/>
                  <a:pt x="89594" y="73645"/>
                  <a:pt x="96870" y="71863"/>
                </a:cubicBezTo>
                <a:lnTo>
                  <a:pt x="96870" y="69367"/>
                </a:lnTo>
                <a:cubicBezTo>
                  <a:pt x="96870" y="66871"/>
                  <a:pt x="98689" y="65088"/>
                  <a:pt x="101600" y="65088"/>
                </a:cubicBezTo>
                <a:close/>
                <a:moveTo>
                  <a:pt x="101421" y="56927"/>
                </a:moveTo>
                <a:cubicBezTo>
                  <a:pt x="78444" y="56927"/>
                  <a:pt x="60134" y="75529"/>
                  <a:pt x="60134" y="98068"/>
                </a:cubicBezTo>
                <a:cubicBezTo>
                  <a:pt x="60134" y="120963"/>
                  <a:pt x="78444" y="139566"/>
                  <a:pt x="101421" y="139566"/>
                </a:cubicBezTo>
                <a:cubicBezTo>
                  <a:pt x="124038" y="139566"/>
                  <a:pt x="142707" y="120963"/>
                  <a:pt x="142707" y="98068"/>
                </a:cubicBezTo>
                <a:cubicBezTo>
                  <a:pt x="142707" y="75529"/>
                  <a:pt x="124038" y="56927"/>
                  <a:pt x="101421" y="56927"/>
                </a:cubicBezTo>
                <a:close/>
                <a:moveTo>
                  <a:pt x="42054" y="50800"/>
                </a:moveTo>
                <a:cubicBezTo>
                  <a:pt x="44570" y="50800"/>
                  <a:pt x="46726" y="52956"/>
                  <a:pt x="46726" y="55471"/>
                </a:cubicBezTo>
                <a:cubicBezTo>
                  <a:pt x="46726" y="57986"/>
                  <a:pt x="44570" y="60141"/>
                  <a:pt x="42054" y="60141"/>
                </a:cubicBezTo>
                <a:cubicBezTo>
                  <a:pt x="37022" y="60141"/>
                  <a:pt x="32708" y="64093"/>
                  <a:pt x="32708" y="69482"/>
                </a:cubicBezTo>
                <a:lnTo>
                  <a:pt x="32708" y="226121"/>
                </a:lnTo>
                <a:lnTo>
                  <a:pt x="271732" y="226121"/>
                </a:lnTo>
                <a:lnTo>
                  <a:pt x="271732" y="69482"/>
                </a:lnTo>
                <a:cubicBezTo>
                  <a:pt x="271732" y="64093"/>
                  <a:pt x="267779" y="60141"/>
                  <a:pt x="262746" y="60141"/>
                </a:cubicBezTo>
                <a:lnTo>
                  <a:pt x="161745" y="60141"/>
                </a:lnTo>
                <a:cubicBezTo>
                  <a:pt x="159229" y="60141"/>
                  <a:pt x="157073" y="57986"/>
                  <a:pt x="157073" y="55471"/>
                </a:cubicBezTo>
                <a:cubicBezTo>
                  <a:pt x="157073" y="52956"/>
                  <a:pt x="159229" y="50800"/>
                  <a:pt x="161745" y="50800"/>
                </a:cubicBezTo>
                <a:lnTo>
                  <a:pt x="262746" y="50800"/>
                </a:lnTo>
                <a:cubicBezTo>
                  <a:pt x="272811" y="50800"/>
                  <a:pt x="281078" y="59063"/>
                  <a:pt x="281078" y="69482"/>
                </a:cubicBezTo>
                <a:lnTo>
                  <a:pt x="281078" y="229714"/>
                </a:lnTo>
                <a:lnTo>
                  <a:pt x="304081" y="269952"/>
                </a:lnTo>
                <a:cubicBezTo>
                  <a:pt x="304081" y="270311"/>
                  <a:pt x="304081" y="270311"/>
                  <a:pt x="304081" y="270311"/>
                </a:cubicBezTo>
                <a:lnTo>
                  <a:pt x="304081" y="270670"/>
                </a:lnTo>
                <a:cubicBezTo>
                  <a:pt x="304441" y="271029"/>
                  <a:pt x="304441" y="271748"/>
                  <a:pt x="304441" y="272107"/>
                </a:cubicBezTo>
                <a:lnTo>
                  <a:pt x="304441" y="286118"/>
                </a:lnTo>
                <a:cubicBezTo>
                  <a:pt x="304441" y="296178"/>
                  <a:pt x="296174" y="304441"/>
                  <a:pt x="286110" y="304441"/>
                </a:cubicBezTo>
                <a:lnTo>
                  <a:pt x="18690" y="304441"/>
                </a:lnTo>
                <a:cubicBezTo>
                  <a:pt x="8267" y="304441"/>
                  <a:pt x="0" y="296178"/>
                  <a:pt x="0" y="286118"/>
                </a:cubicBezTo>
                <a:lnTo>
                  <a:pt x="0" y="272107"/>
                </a:lnTo>
                <a:cubicBezTo>
                  <a:pt x="0" y="271748"/>
                  <a:pt x="0" y="271029"/>
                  <a:pt x="359" y="270670"/>
                </a:cubicBezTo>
                <a:lnTo>
                  <a:pt x="719" y="270311"/>
                </a:lnTo>
                <a:cubicBezTo>
                  <a:pt x="719" y="270311"/>
                  <a:pt x="719" y="270311"/>
                  <a:pt x="719" y="269952"/>
                </a:cubicBezTo>
                <a:lnTo>
                  <a:pt x="23723" y="229714"/>
                </a:lnTo>
                <a:lnTo>
                  <a:pt x="23723" y="69482"/>
                </a:lnTo>
                <a:cubicBezTo>
                  <a:pt x="23723" y="59063"/>
                  <a:pt x="31989" y="50800"/>
                  <a:pt x="42054" y="50800"/>
                </a:cubicBezTo>
                <a:close/>
                <a:moveTo>
                  <a:pt x="101421" y="47625"/>
                </a:moveTo>
                <a:cubicBezTo>
                  <a:pt x="129423" y="47625"/>
                  <a:pt x="152041" y="70521"/>
                  <a:pt x="152041" y="98068"/>
                </a:cubicBezTo>
                <a:cubicBezTo>
                  <a:pt x="152041" y="126329"/>
                  <a:pt x="129423" y="148867"/>
                  <a:pt x="101421" y="148867"/>
                </a:cubicBezTo>
                <a:cubicBezTo>
                  <a:pt x="73418" y="148867"/>
                  <a:pt x="50800" y="126329"/>
                  <a:pt x="50800" y="98068"/>
                </a:cubicBezTo>
                <a:cubicBezTo>
                  <a:pt x="50800" y="70521"/>
                  <a:pt x="73418" y="47625"/>
                  <a:pt x="101421" y="47625"/>
                </a:cubicBezTo>
                <a:close/>
                <a:moveTo>
                  <a:pt x="75833" y="14288"/>
                </a:moveTo>
                <a:cubicBezTo>
                  <a:pt x="78764" y="14288"/>
                  <a:pt x="80596" y="16405"/>
                  <a:pt x="80596" y="18874"/>
                </a:cubicBezTo>
                <a:lnTo>
                  <a:pt x="80596" y="37924"/>
                </a:lnTo>
                <a:cubicBezTo>
                  <a:pt x="80596" y="40394"/>
                  <a:pt x="78764" y="42510"/>
                  <a:pt x="75833" y="42510"/>
                </a:cubicBezTo>
                <a:cubicBezTo>
                  <a:pt x="73269" y="42510"/>
                  <a:pt x="71437" y="40394"/>
                  <a:pt x="71437" y="37924"/>
                </a:cubicBezTo>
                <a:lnTo>
                  <a:pt x="71437" y="18874"/>
                </a:lnTo>
                <a:cubicBezTo>
                  <a:pt x="71437" y="16405"/>
                  <a:pt x="73269" y="14288"/>
                  <a:pt x="75833" y="14288"/>
                </a:cubicBezTo>
                <a:close/>
                <a:moveTo>
                  <a:pt x="122238" y="9525"/>
                </a:moveTo>
                <a:cubicBezTo>
                  <a:pt x="124436" y="9525"/>
                  <a:pt x="126634" y="11311"/>
                  <a:pt x="126634" y="13811"/>
                </a:cubicBezTo>
                <a:lnTo>
                  <a:pt x="126634" y="33100"/>
                </a:lnTo>
                <a:cubicBezTo>
                  <a:pt x="126634" y="35600"/>
                  <a:pt x="124436" y="37743"/>
                  <a:pt x="122238" y="37743"/>
                </a:cubicBezTo>
                <a:cubicBezTo>
                  <a:pt x="119307" y="37743"/>
                  <a:pt x="117475" y="35600"/>
                  <a:pt x="117475" y="33100"/>
                </a:cubicBezTo>
                <a:lnTo>
                  <a:pt x="117475" y="13811"/>
                </a:lnTo>
                <a:cubicBezTo>
                  <a:pt x="117475" y="11311"/>
                  <a:pt x="119307" y="9525"/>
                  <a:pt x="122238" y="9525"/>
                </a:cubicBezTo>
                <a:close/>
                <a:moveTo>
                  <a:pt x="98058" y="0"/>
                </a:moveTo>
                <a:cubicBezTo>
                  <a:pt x="100989" y="0"/>
                  <a:pt x="102821" y="2143"/>
                  <a:pt x="102821" y="4644"/>
                </a:cubicBezTo>
                <a:lnTo>
                  <a:pt x="102821" y="23932"/>
                </a:lnTo>
                <a:cubicBezTo>
                  <a:pt x="102821" y="26432"/>
                  <a:pt x="100989" y="28218"/>
                  <a:pt x="98058" y="28218"/>
                </a:cubicBezTo>
                <a:cubicBezTo>
                  <a:pt x="95860" y="28218"/>
                  <a:pt x="93662" y="26432"/>
                  <a:pt x="93662" y="23932"/>
                </a:cubicBezTo>
                <a:lnTo>
                  <a:pt x="93662" y="4644"/>
                </a:lnTo>
                <a:cubicBezTo>
                  <a:pt x="93662" y="2143"/>
                  <a:pt x="95860" y="0"/>
                  <a:pt x="980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90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Фигура">
            <a:extLst>
              <a:ext uri="{FF2B5EF4-FFF2-40B4-BE49-F238E27FC236}">
                <a16:creationId xmlns:a16="http://schemas.microsoft.com/office/drawing/2014/main" id="{A6B7D333-0375-784C-8254-067F4D8F6CBD}"/>
              </a:ext>
            </a:extLst>
          </p:cNvPr>
          <p:cNvSpPr>
            <a:spLocks/>
          </p:cNvSpPr>
          <p:nvPr/>
        </p:nvSpPr>
        <p:spPr bwMode="auto">
          <a:xfrm>
            <a:off x="11682539" y="2912464"/>
            <a:ext cx="5528964" cy="5030550"/>
          </a:xfrm>
          <a:custGeom>
            <a:avLst/>
            <a:gdLst>
              <a:gd name="T0" fmla="*/ 2535604 w 21317"/>
              <a:gd name="T1" fmla="*/ 2307059 h 20797"/>
              <a:gd name="T2" fmla="*/ 2535604 w 21317"/>
              <a:gd name="T3" fmla="*/ 2307059 h 20797"/>
              <a:gd name="T4" fmla="*/ 2535604 w 21317"/>
              <a:gd name="T5" fmla="*/ 2307059 h 20797"/>
              <a:gd name="T6" fmla="*/ 2535604 w 21317"/>
              <a:gd name="T7" fmla="*/ 2307059 h 2079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17" h="20797" extrusionOk="0">
                <a:moveTo>
                  <a:pt x="3947" y="11647"/>
                </a:moveTo>
                <a:cubicBezTo>
                  <a:pt x="3799" y="7927"/>
                  <a:pt x="6065" y="5326"/>
                  <a:pt x="8805" y="4519"/>
                </a:cubicBezTo>
                <a:cubicBezTo>
                  <a:pt x="10142" y="4125"/>
                  <a:pt x="11584" y="4160"/>
                  <a:pt x="12919" y="4651"/>
                </a:cubicBezTo>
                <a:cubicBezTo>
                  <a:pt x="14290" y="5156"/>
                  <a:pt x="15565" y="6144"/>
                  <a:pt x="16471" y="7739"/>
                </a:cubicBezTo>
                <a:cubicBezTo>
                  <a:pt x="17197" y="9018"/>
                  <a:pt x="17447" y="10392"/>
                  <a:pt x="17383" y="11709"/>
                </a:cubicBezTo>
                <a:cubicBezTo>
                  <a:pt x="17321" y="12986"/>
                  <a:pt x="16958" y="14226"/>
                  <a:pt x="16341" y="15294"/>
                </a:cubicBezTo>
                <a:cubicBezTo>
                  <a:pt x="15135" y="17384"/>
                  <a:pt x="12960" y="18821"/>
                  <a:pt x="10319" y="18673"/>
                </a:cubicBezTo>
                <a:cubicBezTo>
                  <a:pt x="11472" y="18625"/>
                  <a:pt x="12624" y="18783"/>
                  <a:pt x="13729" y="19139"/>
                </a:cubicBezTo>
                <a:cubicBezTo>
                  <a:pt x="14849" y="19501"/>
                  <a:pt x="15904" y="20061"/>
                  <a:pt x="16851" y="20797"/>
                </a:cubicBezTo>
                <a:cubicBezTo>
                  <a:pt x="19452" y="18757"/>
                  <a:pt x="20931" y="15762"/>
                  <a:pt x="21251" y="12640"/>
                </a:cubicBezTo>
                <a:cubicBezTo>
                  <a:pt x="21566" y="9569"/>
                  <a:pt x="20761" y="6333"/>
                  <a:pt x="18611" y="3828"/>
                </a:cubicBezTo>
                <a:cubicBezTo>
                  <a:pt x="15340" y="17"/>
                  <a:pt x="10756" y="-803"/>
                  <a:pt x="6928" y="724"/>
                </a:cubicBezTo>
                <a:cubicBezTo>
                  <a:pt x="4965" y="1507"/>
                  <a:pt x="3225" y="2900"/>
                  <a:pt x="1981" y="4748"/>
                </a:cubicBezTo>
                <a:cubicBezTo>
                  <a:pt x="721" y="6620"/>
                  <a:pt x="-34" y="8962"/>
                  <a:pt x="1" y="11638"/>
                </a:cubicBezTo>
                <a:lnTo>
                  <a:pt x="3947" y="116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957F4CB7-B3CD-EF49-A52C-D66F765FAF3F}"/>
              </a:ext>
            </a:extLst>
          </p:cNvPr>
          <p:cNvSpPr/>
          <p:nvPr/>
        </p:nvSpPr>
        <p:spPr bwMode="auto">
          <a:xfrm>
            <a:off x="12191848" y="7420747"/>
            <a:ext cx="5032662" cy="5539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0" h="21370" extrusionOk="0">
                <a:moveTo>
                  <a:pt x="9012" y="4"/>
                </a:moveTo>
                <a:cubicBezTo>
                  <a:pt x="13531" y="-109"/>
                  <a:pt x="17251" y="2100"/>
                  <a:pt x="19270" y="5254"/>
                </a:cubicBezTo>
                <a:cubicBezTo>
                  <a:pt x="21284" y="8399"/>
                  <a:pt x="21600" y="12479"/>
                  <a:pt x="19336" y="16099"/>
                </a:cubicBezTo>
                <a:cubicBezTo>
                  <a:pt x="17229" y="19470"/>
                  <a:pt x="13573" y="21232"/>
                  <a:pt x="9859" y="21362"/>
                </a:cubicBezTo>
                <a:cubicBezTo>
                  <a:pt x="6173" y="21491"/>
                  <a:pt x="2421" y="20014"/>
                  <a:pt x="0" y="16871"/>
                </a:cubicBezTo>
                <a:cubicBezTo>
                  <a:pt x="737" y="15919"/>
                  <a:pt x="1300" y="14860"/>
                  <a:pt x="1666" y="13738"/>
                </a:cubicBezTo>
                <a:cubicBezTo>
                  <a:pt x="1993" y="12733"/>
                  <a:pt x="2158" y="11688"/>
                  <a:pt x="2156" y="10638"/>
                </a:cubicBezTo>
                <a:cubicBezTo>
                  <a:pt x="2155" y="12360"/>
                  <a:pt x="2764" y="13817"/>
                  <a:pt x="3744" y="14941"/>
                </a:cubicBezTo>
                <a:cubicBezTo>
                  <a:pt x="4725" y="16065"/>
                  <a:pt x="6081" y="16860"/>
                  <a:pt x="7574" y="17215"/>
                </a:cubicBezTo>
                <a:cubicBezTo>
                  <a:pt x="9038" y="17563"/>
                  <a:pt x="10607" y="17480"/>
                  <a:pt x="12041" y="16970"/>
                </a:cubicBezTo>
                <a:cubicBezTo>
                  <a:pt x="13491" y="16454"/>
                  <a:pt x="14821" y="15498"/>
                  <a:pt x="15743" y="14006"/>
                </a:cubicBezTo>
                <a:cubicBezTo>
                  <a:pt x="16475" y="12821"/>
                  <a:pt x="16722" y="11561"/>
                  <a:pt x="16646" y="10358"/>
                </a:cubicBezTo>
                <a:cubicBezTo>
                  <a:pt x="16570" y="9163"/>
                  <a:pt x="16172" y="8008"/>
                  <a:pt x="15489" y="7018"/>
                </a:cubicBezTo>
                <a:cubicBezTo>
                  <a:pt x="14812" y="6038"/>
                  <a:pt x="13861" y="5227"/>
                  <a:pt x="12724" y="4685"/>
                </a:cubicBezTo>
                <a:cubicBezTo>
                  <a:pt x="11643" y="4170"/>
                  <a:pt x="10391" y="3897"/>
                  <a:pt x="9024" y="3958"/>
                </a:cubicBezTo>
                <a:lnTo>
                  <a:pt x="9012" y="4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3745F671-1458-134E-94C9-7DEE2BDBA430}"/>
              </a:ext>
            </a:extLst>
          </p:cNvPr>
          <p:cNvSpPr/>
          <p:nvPr/>
        </p:nvSpPr>
        <p:spPr bwMode="auto">
          <a:xfrm>
            <a:off x="7171303" y="7939936"/>
            <a:ext cx="5543195" cy="5018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0894" extrusionOk="0">
                <a:moveTo>
                  <a:pt x="21409" y="9307"/>
                </a:moveTo>
                <a:lnTo>
                  <a:pt x="17416" y="9307"/>
                </a:lnTo>
                <a:cubicBezTo>
                  <a:pt x="17452" y="13094"/>
                  <a:pt x="15051" y="15743"/>
                  <a:pt x="12177" y="16440"/>
                </a:cubicBezTo>
                <a:cubicBezTo>
                  <a:pt x="10665" y="16806"/>
                  <a:pt x="9067" y="16630"/>
                  <a:pt x="7661" y="15887"/>
                </a:cubicBezTo>
                <a:cubicBezTo>
                  <a:pt x="6265" y="15149"/>
                  <a:pt x="5059" y="13854"/>
                  <a:pt x="4387" y="11991"/>
                </a:cubicBezTo>
                <a:cubicBezTo>
                  <a:pt x="3948" y="10773"/>
                  <a:pt x="3867" y="9534"/>
                  <a:pt x="4028" y="8366"/>
                </a:cubicBezTo>
                <a:cubicBezTo>
                  <a:pt x="4187" y="7209"/>
                  <a:pt x="4587" y="6110"/>
                  <a:pt x="5195" y="5168"/>
                </a:cubicBezTo>
                <a:cubicBezTo>
                  <a:pt x="6382" y="3326"/>
                  <a:pt x="8362" y="2081"/>
                  <a:pt x="10701" y="2098"/>
                </a:cubicBezTo>
                <a:cubicBezTo>
                  <a:pt x="9575" y="2112"/>
                  <a:pt x="8454" y="1926"/>
                  <a:pt x="7384" y="1548"/>
                </a:cubicBezTo>
                <a:cubicBezTo>
                  <a:pt x="6377" y="1192"/>
                  <a:pt x="5427" y="670"/>
                  <a:pt x="4568" y="0"/>
                </a:cubicBezTo>
                <a:cubicBezTo>
                  <a:pt x="1733" y="2141"/>
                  <a:pt x="204" y="5415"/>
                  <a:pt x="19" y="8771"/>
                </a:cubicBezTo>
                <a:cubicBezTo>
                  <a:pt x="-169" y="12172"/>
                  <a:pt x="1022" y="15674"/>
                  <a:pt x="3707" y="18113"/>
                </a:cubicBezTo>
                <a:cubicBezTo>
                  <a:pt x="7231" y="21314"/>
                  <a:pt x="11732" y="21600"/>
                  <a:pt x="15332" y="19748"/>
                </a:cubicBezTo>
                <a:cubicBezTo>
                  <a:pt x="18839" y="17944"/>
                  <a:pt x="21431" y="14134"/>
                  <a:pt x="21409" y="9307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74294067-7435-DA45-A017-CD0843C8D3B0}"/>
              </a:ext>
            </a:extLst>
          </p:cNvPr>
          <p:cNvSpPr/>
          <p:nvPr/>
        </p:nvSpPr>
        <p:spPr bwMode="auto">
          <a:xfrm>
            <a:off x="7166110" y="2914196"/>
            <a:ext cx="5032662" cy="553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395" extrusionOk="0">
                <a:moveTo>
                  <a:pt x="11890" y="17435"/>
                </a:moveTo>
                <a:lnTo>
                  <a:pt x="11890" y="21394"/>
                </a:lnTo>
                <a:cubicBezTo>
                  <a:pt x="8632" y="21420"/>
                  <a:pt x="5509" y="20222"/>
                  <a:pt x="3271" y="18087"/>
                </a:cubicBezTo>
                <a:cubicBezTo>
                  <a:pt x="1943" y="16820"/>
                  <a:pt x="1000" y="15293"/>
                  <a:pt x="485" y="13673"/>
                </a:cubicBezTo>
                <a:cubicBezTo>
                  <a:pt x="220" y="12836"/>
                  <a:pt x="68" y="11973"/>
                  <a:pt x="18" y="11102"/>
                </a:cubicBezTo>
                <a:cubicBezTo>
                  <a:pt x="-33" y="10219"/>
                  <a:pt x="20" y="9324"/>
                  <a:pt x="237" y="8436"/>
                </a:cubicBezTo>
                <a:cubicBezTo>
                  <a:pt x="795" y="6156"/>
                  <a:pt x="2092" y="4326"/>
                  <a:pt x="3738" y="2939"/>
                </a:cubicBezTo>
                <a:cubicBezTo>
                  <a:pt x="5368" y="1563"/>
                  <a:pt x="7371" y="607"/>
                  <a:pt x="9515" y="210"/>
                </a:cubicBezTo>
                <a:cubicBezTo>
                  <a:pt x="11622" y="-180"/>
                  <a:pt x="13840" y="-25"/>
                  <a:pt x="15899" y="649"/>
                </a:cubicBezTo>
                <a:cubicBezTo>
                  <a:pt x="18030" y="1347"/>
                  <a:pt x="20004" y="2603"/>
                  <a:pt x="21567" y="4473"/>
                </a:cubicBezTo>
                <a:cubicBezTo>
                  <a:pt x="20842" y="5366"/>
                  <a:pt x="20282" y="6358"/>
                  <a:pt x="19908" y="7412"/>
                </a:cubicBezTo>
                <a:cubicBezTo>
                  <a:pt x="19515" y="8521"/>
                  <a:pt x="19332" y="9681"/>
                  <a:pt x="19369" y="10845"/>
                </a:cubicBezTo>
                <a:cubicBezTo>
                  <a:pt x="19387" y="9286"/>
                  <a:pt x="18874" y="7926"/>
                  <a:pt x="18018" y="6832"/>
                </a:cubicBezTo>
                <a:cubicBezTo>
                  <a:pt x="17160" y="5736"/>
                  <a:pt x="15957" y="4905"/>
                  <a:pt x="14596" y="4424"/>
                </a:cubicBezTo>
                <a:cubicBezTo>
                  <a:pt x="11744" y="3417"/>
                  <a:pt x="8268" y="3961"/>
                  <a:pt x="6000" y="6526"/>
                </a:cubicBezTo>
                <a:cubicBezTo>
                  <a:pt x="4045" y="8737"/>
                  <a:pt x="3973" y="11476"/>
                  <a:pt x="5158" y="13651"/>
                </a:cubicBezTo>
                <a:cubicBezTo>
                  <a:pt x="6338" y="15817"/>
                  <a:pt x="8768" y="17432"/>
                  <a:pt x="11890" y="1743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Кружок">
            <a:extLst>
              <a:ext uri="{FF2B5EF4-FFF2-40B4-BE49-F238E27FC236}">
                <a16:creationId xmlns:a16="http://schemas.microsoft.com/office/drawing/2014/main" id="{4689662F-3BD3-864F-8F04-8AE43DDC3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9764" y="4300001"/>
            <a:ext cx="2765702" cy="276566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pPr algn="ctr" eaLnBrk="1"/>
            <a:endParaRPr lang="en-US" altLang="en-US" sz="3199" dirty="0">
              <a:solidFill>
                <a:srgbClr val="FFFFFF"/>
              </a:solidFill>
              <a:latin typeface="Lato Light" panose="020F0502020204030203" pitchFamily="34" charset="0"/>
              <a:sym typeface="Helvetica Light" panose="020B0403020202020204" pitchFamily="34" charset="0"/>
            </a:endParaRPr>
          </a:p>
        </p:txBody>
      </p:sp>
      <p:sp>
        <p:nvSpPr>
          <p:cNvPr id="8" name="Кружок">
            <a:extLst>
              <a:ext uri="{FF2B5EF4-FFF2-40B4-BE49-F238E27FC236}">
                <a16:creationId xmlns:a16="http://schemas.microsoft.com/office/drawing/2014/main" id="{88E83C16-BC7B-CF46-BD29-E9ABB9716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4170" y="4300001"/>
            <a:ext cx="2765702" cy="276566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pPr algn="ctr" eaLnBrk="1"/>
            <a:endParaRPr lang="en-US" altLang="en-US" sz="3199" dirty="0">
              <a:solidFill>
                <a:srgbClr val="FFFFFF"/>
              </a:solidFill>
              <a:latin typeface="Lato Light" panose="020F0502020204030203" pitchFamily="34" charset="0"/>
              <a:sym typeface="Helvetica Light" panose="020B0403020202020204" pitchFamily="34" charset="0"/>
            </a:endParaRPr>
          </a:p>
        </p:txBody>
      </p:sp>
      <p:sp>
        <p:nvSpPr>
          <p:cNvPr id="9" name="Кружок">
            <a:extLst>
              <a:ext uri="{FF2B5EF4-FFF2-40B4-BE49-F238E27FC236}">
                <a16:creationId xmlns:a16="http://schemas.microsoft.com/office/drawing/2014/main" id="{466D3F18-0C5F-AD42-9006-5B3C435E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9764" y="8807355"/>
            <a:ext cx="2765702" cy="276566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pPr algn="ctr" eaLnBrk="1"/>
            <a:endParaRPr lang="en-US" altLang="en-US" sz="3199" dirty="0">
              <a:solidFill>
                <a:srgbClr val="FFFFFF"/>
              </a:solidFill>
              <a:latin typeface="Lato Light" panose="020F0502020204030203" pitchFamily="34" charset="0"/>
              <a:sym typeface="Helvetica Light" panose="020B0403020202020204" pitchFamily="34" charset="0"/>
            </a:endParaRPr>
          </a:p>
        </p:txBody>
      </p:sp>
      <p:sp>
        <p:nvSpPr>
          <p:cNvPr id="10" name="Кружок">
            <a:extLst>
              <a:ext uri="{FF2B5EF4-FFF2-40B4-BE49-F238E27FC236}">
                <a16:creationId xmlns:a16="http://schemas.microsoft.com/office/drawing/2014/main" id="{DD6169A9-26B5-3943-9995-69DF7FD7F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4170" y="8807358"/>
            <a:ext cx="2765702" cy="276566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pPr algn="ctr" eaLnBrk="1"/>
            <a:endParaRPr lang="en-US" altLang="en-US" sz="3199" dirty="0">
              <a:solidFill>
                <a:srgbClr val="FFFFFF"/>
              </a:solidFill>
              <a:latin typeface="Lato Light" panose="020F0502020204030203" pitchFamily="34" charset="0"/>
              <a:sym typeface="Helvetica Light" panose="020B0403020202020204" pitchFamily="34" charset="0"/>
            </a:endParaRPr>
          </a:p>
        </p:txBody>
      </p:sp>
      <p:sp>
        <p:nvSpPr>
          <p:cNvPr id="11" name="Линия">
            <a:extLst>
              <a:ext uri="{FF2B5EF4-FFF2-40B4-BE49-F238E27FC236}">
                <a16:creationId xmlns:a16="http://schemas.microsoft.com/office/drawing/2014/main" id="{833670F6-1F95-6646-B972-99B2517AC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82539" y="6144450"/>
            <a:ext cx="1024560" cy="0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4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id="{B9F3A6EA-B902-3749-A5AC-928B6A464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60537" y="9727122"/>
            <a:ext cx="1024560" cy="0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4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3" name="Линия">
            <a:extLst>
              <a:ext uri="{FF2B5EF4-FFF2-40B4-BE49-F238E27FC236}">
                <a16:creationId xmlns:a16="http://schemas.microsoft.com/office/drawing/2014/main" id="{14C329A9-F4F6-DD49-89C1-C84EB6EBD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07238" y="7458412"/>
            <a:ext cx="0" cy="1026479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4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4" name="Линия">
            <a:extLst>
              <a:ext uri="{FF2B5EF4-FFF2-40B4-BE49-F238E27FC236}">
                <a16:creationId xmlns:a16="http://schemas.microsoft.com/office/drawing/2014/main" id="{EC564830-69A0-F846-AA09-3F2CE6D22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91755" y="7458412"/>
            <a:ext cx="0" cy="1026479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4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44DCB5-546E-0547-B194-BBA28EB28E34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C8895E-EFEF-D748-B1A4-995488B84EE9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8FD770-1CE2-9E4E-9D88-CFD958682139}"/>
              </a:ext>
            </a:extLst>
          </p:cNvPr>
          <p:cNvSpPr txBox="1"/>
          <p:nvPr/>
        </p:nvSpPr>
        <p:spPr>
          <a:xfrm>
            <a:off x="9455141" y="5175002"/>
            <a:ext cx="97494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768CC7-D192-1C4C-8ED5-EDB81E706119}"/>
              </a:ext>
            </a:extLst>
          </p:cNvPr>
          <p:cNvSpPr txBox="1"/>
          <p:nvPr/>
        </p:nvSpPr>
        <p:spPr>
          <a:xfrm>
            <a:off x="13881365" y="5175002"/>
            <a:ext cx="112562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A5DF83-A9AF-BA4B-8A48-67AC9A9067FA}"/>
              </a:ext>
            </a:extLst>
          </p:cNvPr>
          <p:cNvSpPr txBox="1"/>
          <p:nvPr/>
        </p:nvSpPr>
        <p:spPr>
          <a:xfrm>
            <a:off x="13868541" y="9682356"/>
            <a:ext cx="11512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1C3669-AFA5-1D4F-B6D4-AFC2EC0D2F8A}"/>
              </a:ext>
            </a:extLst>
          </p:cNvPr>
          <p:cNvSpPr txBox="1"/>
          <p:nvPr/>
        </p:nvSpPr>
        <p:spPr>
          <a:xfrm>
            <a:off x="9338922" y="9682356"/>
            <a:ext cx="120738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7215A98-58FF-EF4B-A837-FAF9A4BFD656}"/>
              </a:ext>
            </a:extLst>
          </p:cNvPr>
          <p:cNvSpPr txBox="1">
            <a:spLocks/>
          </p:cNvSpPr>
          <p:nvPr/>
        </p:nvSpPr>
        <p:spPr>
          <a:xfrm>
            <a:off x="18041706" y="5058112"/>
            <a:ext cx="4815120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C9446B-72F8-9143-A869-E68C649DB7FE}"/>
              </a:ext>
            </a:extLst>
          </p:cNvPr>
          <p:cNvSpPr txBox="1"/>
          <p:nvPr/>
        </p:nvSpPr>
        <p:spPr>
          <a:xfrm>
            <a:off x="18053737" y="4411895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6D5CB41-91E8-D543-825A-4D9BB88C8DAE}"/>
              </a:ext>
            </a:extLst>
          </p:cNvPr>
          <p:cNvSpPr txBox="1">
            <a:spLocks/>
          </p:cNvSpPr>
          <p:nvPr/>
        </p:nvSpPr>
        <p:spPr>
          <a:xfrm>
            <a:off x="18041706" y="9811875"/>
            <a:ext cx="4815120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FFAB47-57A8-C947-891E-8ED7B0946D01}"/>
              </a:ext>
            </a:extLst>
          </p:cNvPr>
          <p:cNvSpPr txBox="1"/>
          <p:nvPr/>
        </p:nvSpPr>
        <p:spPr>
          <a:xfrm>
            <a:off x="18053737" y="9165658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80F3280-6E2E-9141-BBFD-AE07490CE2D3}"/>
              </a:ext>
            </a:extLst>
          </p:cNvPr>
          <p:cNvSpPr txBox="1">
            <a:spLocks/>
          </p:cNvSpPr>
          <p:nvPr/>
        </p:nvSpPr>
        <p:spPr>
          <a:xfrm>
            <a:off x="1520824" y="5058112"/>
            <a:ext cx="4863005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53981A-F43D-6344-9C64-ADE5734ECFA4}"/>
              </a:ext>
            </a:extLst>
          </p:cNvPr>
          <p:cNvSpPr txBox="1"/>
          <p:nvPr/>
        </p:nvSpPr>
        <p:spPr>
          <a:xfrm>
            <a:off x="4224499" y="4411895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04118D3-3918-3F4F-8B72-3A255C5A6FB7}"/>
              </a:ext>
            </a:extLst>
          </p:cNvPr>
          <p:cNvSpPr txBox="1">
            <a:spLocks/>
          </p:cNvSpPr>
          <p:nvPr/>
        </p:nvSpPr>
        <p:spPr>
          <a:xfrm>
            <a:off x="1520824" y="9811875"/>
            <a:ext cx="4863005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DCBED2-1C93-464E-ABA7-96DEB928B370}"/>
              </a:ext>
            </a:extLst>
          </p:cNvPr>
          <p:cNvSpPr txBox="1"/>
          <p:nvPr/>
        </p:nvSpPr>
        <p:spPr>
          <a:xfrm>
            <a:off x="4224499" y="9165658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2393237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Фигура">
            <a:extLst>
              <a:ext uri="{FF2B5EF4-FFF2-40B4-BE49-F238E27FC236}">
                <a16:creationId xmlns:a16="http://schemas.microsoft.com/office/drawing/2014/main" id="{E8D0BF33-A675-D244-986B-93B1EA22F6C0}"/>
              </a:ext>
            </a:extLst>
          </p:cNvPr>
          <p:cNvSpPr/>
          <p:nvPr/>
        </p:nvSpPr>
        <p:spPr bwMode="auto">
          <a:xfrm>
            <a:off x="10192549" y="7799246"/>
            <a:ext cx="4651281" cy="5154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6" extrusionOk="0">
                <a:moveTo>
                  <a:pt x="15721" y="0"/>
                </a:moveTo>
                <a:cubicBezTo>
                  <a:pt x="16544" y="627"/>
                  <a:pt x="17484" y="1119"/>
                  <a:pt x="18499" y="1451"/>
                </a:cubicBezTo>
                <a:cubicBezTo>
                  <a:pt x="19493" y="1776"/>
                  <a:pt x="20542" y="1944"/>
                  <a:pt x="21600" y="1946"/>
                </a:cubicBezTo>
                <a:cubicBezTo>
                  <a:pt x="19837" y="2004"/>
                  <a:pt x="18237" y="2884"/>
                  <a:pt x="17381" y="4267"/>
                </a:cubicBezTo>
                <a:cubicBezTo>
                  <a:pt x="16541" y="5625"/>
                  <a:pt x="16540" y="7274"/>
                  <a:pt x="17378" y="8633"/>
                </a:cubicBezTo>
                <a:cubicBezTo>
                  <a:pt x="19181" y="11312"/>
                  <a:pt x="19102" y="14404"/>
                  <a:pt x="17662" y="16878"/>
                </a:cubicBezTo>
                <a:cubicBezTo>
                  <a:pt x="16216" y="19361"/>
                  <a:pt x="13422" y="21187"/>
                  <a:pt x="9922" y="21431"/>
                </a:cubicBezTo>
                <a:cubicBezTo>
                  <a:pt x="7498" y="21600"/>
                  <a:pt x="5213" y="20898"/>
                  <a:pt x="3437" y="19632"/>
                </a:cubicBezTo>
                <a:cubicBezTo>
                  <a:pt x="1682" y="18380"/>
                  <a:pt x="417" y="16571"/>
                  <a:pt x="0" y="14450"/>
                </a:cubicBezTo>
                <a:cubicBezTo>
                  <a:pt x="1012" y="14085"/>
                  <a:pt x="1953" y="13579"/>
                  <a:pt x="2788" y="12950"/>
                </a:cubicBezTo>
                <a:cubicBezTo>
                  <a:pt x="3638" y="12309"/>
                  <a:pt x="4367" y="11549"/>
                  <a:pt x="4947" y="10699"/>
                </a:cubicBezTo>
                <a:cubicBezTo>
                  <a:pt x="3681" y="12619"/>
                  <a:pt x="4204" y="14718"/>
                  <a:pt x="5631" y="16063"/>
                </a:cubicBezTo>
                <a:cubicBezTo>
                  <a:pt x="7045" y="17396"/>
                  <a:pt x="9321" y="17969"/>
                  <a:pt x="11553" y="17006"/>
                </a:cubicBezTo>
                <a:cubicBezTo>
                  <a:pt x="12890" y="16430"/>
                  <a:pt x="13745" y="15367"/>
                  <a:pt x="14099" y="14200"/>
                </a:cubicBezTo>
                <a:cubicBezTo>
                  <a:pt x="14445" y="13057"/>
                  <a:pt x="14318" y="11793"/>
                  <a:pt x="13606" y="10663"/>
                </a:cubicBezTo>
                <a:cubicBezTo>
                  <a:pt x="12452" y="8863"/>
                  <a:pt x="12079" y="6745"/>
                  <a:pt x="12558" y="4714"/>
                </a:cubicBezTo>
                <a:cubicBezTo>
                  <a:pt x="12992" y="2869"/>
                  <a:pt x="14107" y="1209"/>
                  <a:pt x="15721" y="0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3" name="Фигура">
            <a:extLst>
              <a:ext uri="{FF2B5EF4-FFF2-40B4-BE49-F238E27FC236}">
                <a16:creationId xmlns:a16="http://schemas.microsoft.com/office/drawing/2014/main" id="{9EAF8DAA-EB5C-FF48-AB40-6BBA520F109F}"/>
              </a:ext>
            </a:extLst>
          </p:cNvPr>
          <p:cNvSpPr>
            <a:spLocks/>
          </p:cNvSpPr>
          <p:nvPr/>
        </p:nvSpPr>
        <p:spPr bwMode="auto">
          <a:xfrm>
            <a:off x="9511066" y="2651831"/>
            <a:ext cx="4678721" cy="5148279"/>
          </a:xfrm>
          <a:custGeom>
            <a:avLst/>
            <a:gdLst>
              <a:gd name="T0" fmla="*/ 2096088 w 21600"/>
              <a:gd name="T1" fmla="*/ 2305926 h 21231"/>
              <a:gd name="T2" fmla="*/ 2096088 w 21600"/>
              <a:gd name="T3" fmla="*/ 2305926 h 21231"/>
              <a:gd name="T4" fmla="*/ 2096088 w 21600"/>
              <a:gd name="T5" fmla="*/ 2305926 h 21231"/>
              <a:gd name="T6" fmla="*/ 2096088 w 21600"/>
              <a:gd name="T7" fmla="*/ 2305926 h 21231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31" extrusionOk="0">
                <a:moveTo>
                  <a:pt x="5992" y="21231"/>
                </a:moveTo>
                <a:cubicBezTo>
                  <a:pt x="5137" y="20591"/>
                  <a:pt x="4161" y="20093"/>
                  <a:pt x="3110" y="19761"/>
                </a:cubicBezTo>
                <a:cubicBezTo>
                  <a:pt x="2111" y="19445"/>
                  <a:pt x="1060" y="19283"/>
                  <a:pt x="0" y="19282"/>
                </a:cubicBezTo>
                <a:cubicBezTo>
                  <a:pt x="1818" y="19267"/>
                  <a:pt x="3483" y="18368"/>
                  <a:pt x="4344" y="16938"/>
                </a:cubicBezTo>
                <a:cubicBezTo>
                  <a:pt x="5176" y="15556"/>
                  <a:pt x="5131" y="13885"/>
                  <a:pt x="4225" y="12541"/>
                </a:cubicBezTo>
                <a:cubicBezTo>
                  <a:pt x="1242" y="7834"/>
                  <a:pt x="3942" y="1870"/>
                  <a:pt x="9749" y="341"/>
                </a:cubicBezTo>
                <a:cubicBezTo>
                  <a:pt x="12447" y="-369"/>
                  <a:pt x="15187" y="69"/>
                  <a:pt x="17364" y="1299"/>
                </a:cubicBezTo>
                <a:cubicBezTo>
                  <a:pt x="19523" y="2518"/>
                  <a:pt x="21129" y="4517"/>
                  <a:pt x="21600" y="6970"/>
                </a:cubicBezTo>
                <a:cubicBezTo>
                  <a:pt x="20606" y="7284"/>
                  <a:pt x="19680" y="7750"/>
                  <a:pt x="18864" y="8346"/>
                </a:cubicBezTo>
                <a:cubicBezTo>
                  <a:pt x="18010" y="8969"/>
                  <a:pt x="17290" y="9726"/>
                  <a:pt x="16738" y="10578"/>
                </a:cubicBezTo>
                <a:cubicBezTo>
                  <a:pt x="17655" y="9092"/>
                  <a:pt x="17520" y="7441"/>
                  <a:pt x="16685" y="6154"/>
                </a:cubicBezTo>
                <a:cubicBezTo>
                  <a:pt x="15848" y="4864"/>
                  <a:pt x="14306" y="3936"/>
                  <a:pt x="12403" y="3925"/>
                </a:cubicBezTo>
                <a:cubicBezTo>
                  <a:pt x="8403" y="3901"/>
                  <a:pt x="5978" y="7861"/>
                  <a:pt x="8156" y="10858"/>
                </a:cubicBezTo>
                <a:cubicBezTo>
                  <a:pt x="9147" y="12465"/>
                  <a:pt x="9514" y="14319"/>
                  <a:pt x="9201" y="16132"/>
                </a:cubicBezTo>
                <a:cubicBezTo>
                  <a:pt x="8857" y="18122"/>
                  <a:pt x="7716" y="19934"/>
                  <a:pt x="5992" y="21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E06A2723-71F0-C347-9490-4AD5CA599C63}"/>
              </a:ext>
            </a:extLst>
          </p:cNvPr>
          <p:cNvSpPr/>
          <p:nvPr/>
        </p:nvSpPr>
        <p:spPr bwMode="auto">
          <a:xfrm>
            <a:off x="11262786" y="4218205"/>
            <a:ext cx="5654185" cy="3584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523" extrusionOk="0">
                <a:moveTo>
                  <a:pt x="0" y="6232"/>
                </a:moveTo>
                <a:cubicBezTo>
                  <a:pt x="852" y="8365"/>
                  <a:pt x="2395" y="9541"/>
                  <a:pt x="3977" y="9264"/>
                </a:cubicBezTo>
                <a:cubicBezTo>
                  <a:pt x="5363" y="9021"/>
                  <a:pt x="6578" y="7682"/>
                  <a:pt x="7205" y="5707"/>
                </a:cubicBezTo>
                <a:cubicBezTo>
                  <a:pt x="8664" y="2005"/>
                  <a:pt x="11089" y="81"/>
                  <a:pt x="13544" y="2"/>
                </a:cubicBezTo>
                <a:cubicBezTo>
                  <a:pt x="15996" y="-77"/>
                  <a:pt x="18462" y="1684"/>
                  <a:pt x="20050" y="5252"/>
                </a:cubicBezTo>
                <a:cubicBezTo>
                  <a:pt x="21195" y="7823"/>
                  <a:pt x="21600" y="10878"/>
                  <a:pt x="21352" y="13779"/>
                </a:cubicBezTo>
                <a:cubicBezTo>
                  <a:pt x="21101" y="16705"/>
                  <a:pt x="20186" y="19492"/>
                  <a:pt x="18649" y="21523"/>
                </a:cubicBezTo>
                <a:cubicBezTo>
                  <a:pt x="18006" y="20661"/>
                  <a:pt x="17278" y="19973"/>
                  <a:pt x="16493" y="19488"/>
                </a:cubicBezTo>
                <a:cubicBezTo>
                  <a:pt x="15686" y="18988"/>
                  <a:pt x="14832" y="18710"/>
                  <a:pt x="13966" y="18664"/>
                </a:cubicBezTo>
                <a:cubicBezTo>
                  <a:pt x="15483" y="18503"/>
                  <a:pt x="16685" y="17116"/>
                  <a:pt x="17322" y="15245"/>
                </a:cubicBezTo>
                <a:cubicBezTo>
                  <a:pt x="17952" y="13396"/>
                  <a:pt x="18033" y="11067"/>
                  <a:pt x="17292" y="8991"/>
                </a:cubicBezTo>
                <a:cubicBezTo>
                  <a:pt x="15699" y="4522"/>
                  <a:pt x="11621" y="4599"/>
                  <a:pt x="10094" y="9126"/>
                </a:cubicBezTo>
                <a:cubicBezTo>
                  <a:pt x="9247" y="11321"/>
                  <a:pt x="7985" y="13037"/>
                  <a:pt x="6488" y="14030"/>
                </a:cubicBezTo>
                <a:cubicBezTo>
                  <a:pt x="4708" y="15212"/>
                  <a:pt x="2715" y="15301"/>
                  <a:pt x="895" y="14280"/>
                </a:cubicBezTo>
                <a:cubicBezTo>
                  <a:pt x="1040" y="12909"/>
                  <a:pt x="1036" y="11509"/>
                  <a:pt x="884" y="10140"/>
                </a:cubicBezTo>
                <a:cubicBezTo>
                  <a:pt x="732" y="8767"/>
                  <a:pt x="433" y="7446"/>
                  <a:pt x="0" y="623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78DD6A4E-943F-9A49-BAAE-42B3311C3EF9}"/>
              </a:ext>
            </a:extLst>
          </p:cNvPr>
          <p:cNvSpPr/>
          <p:nvPr/>
        </p:nvSpPr>
        <p:spPr bwMode="auto">
          <a:xfrm>
            <a:off x="12880545" y="5749140"/>
            <a:ext cx="4034652" cy="5634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48" h="21288" extrusionOk="0">
                <a:moveTo>
                  <a:pt x="5200" y="0"/>
                </a:moveTo>
                <a:cubicBezTo>
                  <a:pt x="4379" y="1242"/>
                  <a:pt x="4446" y="2710"/>
                  <a:pt x="5378" y="3907"/>
                </a:cubicBezTo>
                <a:cubicBezTo>
                  <a:pt x="6350" y="5155"/>
                  <a:pt x="8121" y="5932"/>
                  <a:pt x="10049" y="5957"/>
                </a:cubicBezTo>
                <a:cubicBezTo>
                  <a:pt x="16686" y="5937"/>
                  <a:pt x="21600" y="10577"/>
                  <a:pt x="20065" y="15414"/>
                </a:cubicBezTo>
                <a:cubicBezTo>
                  <a:pt x="19354" y="17654"/>
                  <a:pt x="17400" y="19398"/>
                  <a:pt x="14914" y="20386"/>
                </a:cubicBezTo>
                <a:cubicBezTo>
                  <a:pt x="12460" y="21361"/>
                  <a:pt x="9480" y="21600"/>
                  <a:pt x="6624" y="20835"/>
                </a:cubicBezTo>
                <a:cubicBezTo>
                  <a:pt x="6811" y="19969"/>
                  <a:pt x="6808" y="19086"/>
                  <a:pt x="6613" y="18221"/>
                </a:cubicBezTo>
                <a:cubicBezTo>
                  <a:pt x="6407" y="17303"/>
                  <a:pt x="5989" y="16419"/>
                  <a:pt x="5377" y="15608"/>
                </a:cubicBezTo>
                <a:cubicBezTo>
                  <a:pt x="6477" y="17113"/>
                  <a:pt x="8517" y="17801"/>
                  <a:pt x="10490" y="17694"/>
                </a:cubicBezTo>
                <a:cubicBezTo>
                  <a:pt x="12437" y="17588"/>
                  <a:pt x="14296" y="16710"/>
                  <a:pt x="15153" y="15140"/>
                </a:cubicBezTo>
                <a:cubicBezTo>
                  <a:pt x="15879" y="13810"/>
                  <a:pt x="15584" y="12423"/>
                  <a:pt x="14648" y="11362"/>
                </a:cubicBezTo>
                <a:cubicBezTo>
                  <a:pt x="13673" y="10255"/>
                  <a:pt x="12000" y="9495"/>
                  <a:pt x="10002" y="9508"/>
                </a:cubicBezTo>
                <a:cubicBezTo>
                  <a:pt x="7494" y="9514"/>
                  <a:pt x="5074" y="8822"/>
                  <a:pt x="3209" y="7567"/>
                </a:cubicBezTo>
                <a:cubicBezTo>
                  <a:pt x="1505" y="6420"/>
                  <a:pt x="373" y="4872"/>
                  <a:pt x="0" y="3179"/>
                </a:cubicBezTo>
                <a:cubicBezTo>
                  <a:pt x="1075" y="2889"/>
                  <a:pt x="2077" y="2464"/>
                  <a:pt x="2963" y="1922"/>
                </a:cubicBezTo>
                <a:cubicBezTo>
                  <a:pt x="3848" y="1381"/>
                  <a:pt x="4605" y="731"/>
                  <a:pt x="5200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78F25342-048C-484E-92E9-E263FD289775}"/>
              </a:ext>
            </a:extLst>
          </p:cNvPr>
          <p:cNvSpPr>
            <a:spLocks/>
          </p:cNvSpPr>
          <p:nvPr/>
        </p:nvSpPr>
        <p:spPr bwMode="auto">
          <a:xfrm>
            <a:off x="7465570" y="7799935"/>
            <a:ext cx="5653482" cy="3584955"/>
          </a:xfrm>
          <a:custGeom>
            <a:avLst/>
            <a:gdLst>
              <a:gd name="T0" fmla="*/ 2532785 w 21419"/>
              <a:gd name="T1" fmla="*/ 1605709 h 21413"/>
              <a:gd name="T2" fmla="*/ 2532785 w 21419"/>
              <a:gd name="T3" fmla="*/ 1605709 h 21413"/>
              <a:gd name="T4" fmla="*/ 2532785 w 21419"/>
              <a:gd name="T5" fmla="*/ 1605709 h 21413"/>
              <a:gd name="T6" fmla="*/ 2532785 w 21419"/>
              <a:gd name="T7" fmla="*/ 1605709 h 21413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19" h="21413" extrusionOk="0">
                <a:moveTo>
                  <a:pt x="20522" y="7210"/>
                </a:moveTo>
                <a:cubicBezTo>
                  <a:pt x="20382" y="8533"/>
                  <a:pt x="20381" y="9882"/>
                  <a:pt x="20519" y="11205"/>
                </a:cubicBezTo>
                <a:cubicBezTo>
                  <a:pt x="20666" y="12627"/>
                  <a:pt x="20971" y="13997"/>
                  <a:pt x="21419" y="15252"/>
                </a:cubicBezTo>
                <a:cubicBezTo>
                  <a:pt x="20660" y="13260"/>
                  <a:pt x="19276" y="12072"/>
                  <a:pt x="17803" y="12147"/>
                </a:cubicBezTo>
                <a:cubicBezTo>
                  <a:pt x="16365" y="12220"/>
                  <a:pt x="15058" y="13490"/>
                  <a:pt x="14370" y="15483"/>
                </a:cubicBezTo>
                <a:cubicBezTo>
                  <a:pt x="12950" y="19190"/>
                  <a:pt x="10560" y="21197"/>
                  <a:pt x="8105" y="21396"/>
                </a:cubicBezTo>
                <a:cubicBezTo>
                  <a:pt x="5597" y="21600"/>
                  <a:pt x="3037" y="19918"/>
                  <a:pt x="1398" y="16324"/>
                </a:cubicBezTo>
                <a:cubicBezTo>
                  <a:pt x="224" y="13749"/>
                  <a:pt x="-181" y="10664"/>
                  <a:pt x="72" y="7737"/>
                </a:cubicBezTo>
                <a:cubicBezTo>
                  <a:pt x="323" y="4828"/>
                  <a:pt x="1226" y="2053"/>
                  <a:pt x="2741" y="0"/>
                </a:cubicBezTo>
                <a:cubicBezTo>
                  <a:pt x="3429" y="905"/>
                  <a:pt x="4212" y="1616"/>
                  <a:pt x="5054" y="2102"/>
                </a:cubicBezTo>
                <a:cubicBezTo>
                  <a:pt x="5896" y="2589"/>
                  <a:pt x="6786" y="2843"/>
                  <a:pt x="7683" y="2852"/>
                </a:cubicBezTo>
                <a:cubicBezTo>
                  <a:pt x="5872" y="2837"/>
                  <a:pt x="4481" y="4579"/>
                  <a:pt x="3898" y="6861"/>
                </a:cubicBezTo>
                <a:cubicBezTo>
                  <a:pt x="3289" y="9244"/>
                  <a:pt x="3573" y="12141"/>
                  <a:pt x="4982" y="14145"/>
                </a:cubicBezTo>
                <a:cubicBezTo>
                  <a:pt x="5981" y="15565"/>
                  <a:pt x="7279" y="16002"/>
                  <a:pt x="8469" y="15629"/>
                </a:cubicBezTo>
                <a:cubicBezTo>
                  <a:pt x="9618" y="15270"/>
                  <a:pt x="10676" y="14152"/>
                  <a:pt x="11303" y="12360"/>
                </a:cubicBezTo>
                <a:cubicBezTo>
                  <a:pt x="12282" y="9786"/>
                  <a:pt x="13832" y="7876"/>
                  <a:pt x="15653" y="6999"/>
                </a:cubicBezTo>
                <a:cubicBezTo>
                  <a:pt x="17247" y="6231"/>
                  <a:pt x="18957" y="6306"/>
                  <a:pt x="20522" y="721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D81609A1-2AE6-1A46-8405-9EF2A1D58F0A}"/>
              </a:ext>
            </a:extLst>
          </p:cNvPr>
          <p:cNvSpPr/>
          <p:nvPr/>
        </p:nvSpPr>
        <p:spPr bwMode="auto">
          <a:xfrm>
            <a:off x="7467341" y="4209345"/>
            <a:ext cx="4031109" cy="5691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4" h="21141" extrusionOk="0">
                <a:moveTo>
                  <a:pt x="21504" y="17815"/>
                </a:moveTo>
                <a:cubicBezTo>
                  <a:pt x="20358" y="18103"/>
                  <a:pt x="19290" y="18522"/>
                  <a:pt x="18344" y="19057"/>
                </a:cubicBezTo>
                <a:cubicBezTo>
                  <a:pt x="17318" y="19637"/>
                  <a:pt x="16452" y="20344"/>
                  <a:pt x="15791" y="21141"/>
                </a:cubicBezTo>
                <a:cubicBezTo>
                  <a:pt x="16842" y="19927"/>
                  <a:pt x="16889" y="18416"/>
                  <a:pt x="15912" y="17172"/>
                </a:cubicBezTo>
                <a:cubicBezTo>
                  <a:pt x="14891" y="15871"/>
                  <a:pt x="12920" y="15070"/>
                  <a:pt x="10791" y="15092"/>
                </a:cubicBezTo>
                <a:cubicBezTo>
                  <a:pt x="7898" y="15105"/>
                  <a:pt x="5265" y="14320"/>
                  <a:pt x="3322" y="13032"/>
                </a:cubicBezTo>
                <a:cubicBezTo>
                  <a:pt x="1347" y="11723"/>
                  <a:pt x="81" y="9892"/>
                  <a:pt x="4" y="7843"/>
                </a:cubicBezTo>
                <a:cubicBezTo>
                  <a:pt x="-96" y="5178"/>
                  <a:pt x="1696" y="2876"/>
                  <a:pt x="4450" y="1466"/>
                </a:cubicBezTo>
                <a:cubicBezTo>
                  <a:pt x="7229" y="43"/>
                  <a:pt x="10966" y="-459"/>
                  <a:pt x="14582" y="474"/>
                </a:cubicBezTo>
                <a:cubicBezTo>
                  <a:pt x="14376" y="1269"/>
                  <a:pt x="14353" y="2083"/>
                  <a:pt x="14514" y="2884"/>
                </a:cubicBezTo>
                <a:cubicBezTo>
                  <a:pt x="14687" y="3738"/>
                  <a:pt x="15066" y="4565"/>
                  <a:pt x="15636" y="5330"/>
                </a:cubicBezTo>
                <a:cubicBezTo>
                  <a:pt x="13142" y="2756"/>
                  <a:pt x="7583" y="3025"/>
                  <a:pt x="5625" y="5815"/>
                </a:cubicBezTo>
                <a:cubicBezTo>
                  <a:pt x="3737" y="8505"/>
                  <a:pt x="6605" y="11633"/>
                  <a:pt x="10904" y="11572"/>
                </a:cubicBezTo>
                <a:cubicBezTo>
                  <a:pt x="13526" y="11561"/>
                  <a:pt x="16063" y="12223"/>
                  <a:pt x="18030" y="13430"/>
                </a:cubicBezTo>
                <a:cubicBezTo>
                  <a:pt x="19883" y="14568"/>
                  <a:pt x="21110" y="16118"/>
                  <a:pt x="21504" y="17815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5D6FC531-1CE0-4E49-BB7A-3455A66ABCE3}"/>
              </a:ext>
            </a:extLst>
          </p:cNvPr>
          <p:cNvSpPr>
            <a:spLocks/>
          </p:cNvSpPr>
          <p:nvPr/>
        </p:nvSpPr>
        <p:spPr bwMode="auto">
          <a:xfrm>
            <a:off x="13154149" y="3754124"/>
            <a:ext cx="1039387" cy="1434719"/>
          </a:xfrm>
          <a:custGeom>
            <a:avLst/>
            <a:gdLst>
              <a:gd name="T0" fmla="*/ 465650 w 21600"/>
              <a:gd name="T1" fmla="*/ 642614 h 21600"/>
              <a:gd name="T2" fmla="*/ 465650 w 21600"/>
              <a:gd name="T3" fmla="*/ 642614 h 21600"/>
              <a:gd name="T4" fmla="*/ 465650 w 21600"/>
              <a:gd name="T5" fmla="*/ 642614 h 21600"/>
              <a:gd name="T6" fmla="*/ 465650 w 21600"/>
              <a:gd name="T7" fmla="*/ 642614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599" y="19319"/>
                  <a:pt x="2450" y="16801"/>
                  <a:pt x="2484" y="14243"/>
                </a:cubicBezTo>
                <a:cubicBezTo>
                  <a:pt x="2517" y="11783"/>
                  <a:pt x="1795" y="9348"/>
                  <a:pt x="369" y="7115"/>
                </a:cubicBezTo>
                <a:cubicBezTo>
                  <a:pt x="2954" y="5544"/>
                  <a:pt x="5729" y="4145"/>
                  <a:pt x="8660" y="2935"/>
                </a:cubicBezTo>
                <a:cubicBezTo>
                  <a:pt x="11475" y="1774"/>
                  <a:pt x="14423" y="792"/>
                  <a:pt x="17472" y="0"/>
                </a:cubicBezTo>
                <a:cubicBezTo>
                  <a:pt x="18424" y="1392"/>
                  <a:pt x="19249" y="2828"/>
                  <a:pt x="19941" y="4299"/>
                </a:cubicBezTo>
                <a:cubicBezTo>
                  <a:pt x="20628" y="5761"/>
                  <a:pt x="21182" y="7254"/>
                  <a:pt x="21600" y="8768"/>
                </a:cubicBezTo>
                <a:cubicBezTo>
                  <a:pt x="17647" y="9790"/>
                  <a:pt x="13931" y="11242"/>
                  <a:pt x="10580" y="13074"/>
                </a:cubicBezTo>
                <a:cubicBezTo>
                  <a:pt x="6331" y="15397"/>
                  <a:pt x="2739" y="18292"/>
                  <a:pt x="0" y="2160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AD8DD70B-2BE3-134B-8876-8CB1E7F0B4C4}"/>
              </a:ext>
            </a:extLst>
          </p:cNvPr>
          <p:cNvSpPr>
            <a:spLocks/>
          </p:cNvSpPr>
          <p:nvPr/>
        </p:nvSpPr>
        <p:spPr bwMode="auto">
          <a:xfrm>
            <a:off x="14945659" y="6860291"/>
            <a:ext cx="1651842" cy="938811"/>
          </a:xfrm>
          <a:custGeom>
            <a:avLst/>
            <a:gdLst>
              <a:gd name="T0" fmla="*/ 740033 w 21600"/>
              <a:gd name="T1" fmla="*/ 420496 h 21600"/>
              <a:gd name="T2" fmla="*/ 740033 w 21600"/>
              <a:gd name="T3" fmla="*/ 420496 h 21600"/>
              <a:gd name="T4" fmla="*/ 740033 w 21600"/>
              <a:gd name="T5" fmla="*/ 420496 h 21600"/>
              <a:gd name="T6" fmla="*/ 740033 w 21600"/>
              <a:gd name="T7" fmla="*/ 42049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0760"/>
                </a:moveTo>
                <a:cubicBezTo>
                  <a:pt x="2417" y="10535"/>
                  <a:pt x="4758" y="9197"/>
                  <a:pt x="6789" y="6881"/>
                </a:cubicBezTo>
                <a:cubicBezTo>
                  <a:pt x="8363" y="5087"/>
                  <a:pt x="9712" y="2745"/>
                  <a:pt x="10754" y="0"/>
                </a:cubicBezTo>
                <a:cubicBezTo>
                  <a:pt x="12712" y="1261"/>
                  <a:pt x="14607" y="2807"/>
                  <a:pt x="16420" y="4621"/>
                </a:cubicBezTo>
                <a:cubicBezTo>
                  <a:pt x="18243" y="6446"/>
                  <a:pt x="19975" y="8537"/>
                  <a:pt x="21600" y="10871"/>
                </a:cubicBezTo>
                <a:cubicBezTo>
                  <a:pt x="20909" y="12874"/>
                  <a:pt x="20124" y="14771"/>
                  <a:pt x="19252" y="16541"/>
                </a:cubicBezTo>
                <a:cubicBezTo>
                  <a:pt x="18348" y="18376"/>
                  <a:pt x="17355" y="20069"/>
                  <a:pt x="16284" y="21600"/>
                </a:cubicBezTo>
                <a:cubicBezTo>
                  <a:pt x="14086" y="18339"/>
                  <a:pt x="11599" y="15738"/>
                  <a:pt x="8920" y="13900"/>
                </a:cubicBezTo>
                <a:cubicBezTo>
                  <a:pt x="6074" y="11946"/>
                  <a:pt x="3055" y="10883"/>
                  <a:pt x="0" y="1076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65E8D9D4-7875-A94B-A799-BA28BA27A3B9}"/>
              </a:ext>
            </a:extLst>
          </p:cNvPr>
          <p:cNvSpPr>
            <a:spLocks/>
          </p:cNvSpPr>
          <p:nvPr/>
        </p:nvSpPr>
        <p:spPr bwMode="auto">
          <a:xfrm>
            <a:off x="13165530" y="7798027"/>
            <a:ext cx="1673741" cy="950613"/>
          </a:xfrm>
          <a:custGeom>
            <a:avLst/>
            <a:gdLst>
              <a:gd name="T0" fmla="*/ 749844 w 21600"/>
              <a:gd name="T1" fmla="*/ 425782 h 21600"/>
              <a:gd name="T2" fmla="*/ 749844 w 21600"/>
              <a:gd name="T3" fmla="*/ 425782 h 21600"/>
              <a:gd name="T4" fmla="*/ 749844 w 21600"/>
              <a:gd name="T5" fmla="*/ 425782 h 21600"/>
              <a:gd name="T6" fmla="*/ 749844 w 21600"/>
              <a:gd name="T7" fmla="*/ 42578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5318" y="0"/>
                </a:moveTo>
                <a:cubicBezTo>
                  <a:pt x="4313" y="1490"/>
                  <a:pt x="3372" y="3109"/>
                  <a:pt x="2504" y="4844"/>
                </a:cubicBezTo>
                <a:cubicBezTo>
                  <a:pt x="1583" y="6682"/>
                  <a:pt x="746" y="8645"/>
                  <a:pt x="0" y="10714"/>
                </a:cubicBezTo>
                <a:cubicBezTo>
                  <a:pt x="1578" y="13110"/>
                  <a:pt x="3279" y="15245"/>
                  <a:pt x="5081" y="17090"/>
                </a:cubicBezTo>
                <a:cubicBezTo>
                  <a:pt x="6828" y="18879"/>
                  <a:pt x="8662" y="20388"/>
                  <a:pt x="10561" y="21600"/>
                </a:cubicBezTo>
                <a:cubicBezTo>
                  <a:pt x="11799" y="18352"/>
                  <a:pt x="13454" y="15662"/>
                  <a:pt x="15392" y="13750"/>
                </a:cubicBezTo>
                <a:cubicBezTo>
                  <a:pt x="17296" y="11872"/>
                  <a:pt x="19421" y="10796"/>
                  <a:pt x="21600" y="10605"/>
                </a:cubicBezTo>
                <a:cubicBezTo>
                  <a:pt x="18748" y="10634"/>
                  <a:pt x="15914" y="9790"/>
                  <a:pt x="13225" y="8111"/>
                </a:cubicBezTo>
                <a:cubicBezTo>
                  <a:pt x="10326" y="6300"/>
                  <a:pt x="7644" y="3549"/>
                  <a:pt x="531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1" name="Фигура">
            <a:extLst>
              <a:ext uri="{FF2B5EF4-FFF2-40B4-BE49-F238E27FC236}">
                <a16:creationId xmlns:a16="http://schemas.microsoft.com/office/drawing/2014/main" id="{EA4CB0EE-B908-4D4D-850F-065181AB5216}"/>
              </a:ext>
            </a:extLst>
          </p:cNvPr>
          <p:cNvSpPr>
            <a:spLocks/>
          </p:cNvSpPr>
          <p:nvPr/>
        </p:nvSpPr>
        <p:spPr bwMode="auto">
          <a:xfrm>
            <a:off x="12236239" y="8885898"/>
            <a:ext cx="870307" cy="1439450"/>
          </a:xfrm>
          <a:custGeom>
            <a:avLst/>
            <a:gdLst>
              <a:gd name="T0" fmla="*/ 389902 w 21574"/>
              <a:gd name="T1" fmla="*/ 644733 h 21600"/>
              <a:gd name="T2" fmla="*/ 389902 w 21574"/>
              <a:gd name="T3" fmla="*/ 644733 h 21600"/>
              <a:gd name="T4" fmla="*/ 389902 w 21574"/>
              <a:gd name="T5" fmla="*/ 644733 h 21600"/>
              <a:gd name="T6" fmla="*/ 389902 w 21574"/>
              <a:gd name="T7" fmla="*/ 64473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4" h="21600" extrusionOk="0">
                <a:moveTo>
                  <a:pt x="978" y="0"/>
                </a:moveTo>
                <a:cubicBezTo>
                  <a:pt x="354" y="2258"/>
                  <a:pt x="28" y="4543"/>
                  <a:pt x="2" y="6833"/>
                </a:cubicBezTo>
                <a:cubicBezTo>
                  <a:pt x="-26" y="9306"/>
                  <a:pt x="296" y="11776"/>
                  <a:pt x="964" y="14216"/>
                </a:cubicBezTo>
                <a:cubicBezTo>
                  <a:pt x="4922" y="14424"/>
                  <a:pt x="8759" y="15146"/>
                  <a:pt x="12215" y="16333"/>
                </a:cubicBezTo>
                <a:cubicBezTo>
                  <a:pt x="15970" y="17623"/>
                  <a:pt x="19175" y="19426"/>
                  <a:pt x="21574" y="21600"/>
                </a:cubicBezTo>
                <a:cubicBezTo>
                  <a:pt x="18745" y="18509"/>
                  <a:pt x="16825" y="15144"/>
                  <a:pt x="15901" y="11655"/>
                </a:cubicBezTo>
                <a:cubicBezTo>
                  <a:pt x="15031" y="8373"/>
                  <a:pt x="15055" y="5027"/>
                  <a:pt x="15971" y="1749"/>
                </a:cubicBezTo>
                <a:cubicBezTo>
                  <a:pt x="13481" y="1261"/>
                  <a:pt x="10943" y="869"/>
                  <a:pt x="8372" y="574"/>
                </a:cubicBezTo>
                <a:cubicBezTo>
                  <a:pt x="5928" y="294"/>
                  <a:pt x="3459" y="102"/>
                  <a:pt x="97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2" name="Фигура">
            <a:extLst>
              <a:ext uri="{FF2B5EF4-FFF2-40B4-BE49-F238E27FC236}">
                <a16:creationId xmlns:a16="http://schemas.microsoft.com/office/drawing/2014/main" id="{ABAEAB58-03FD-5F43-9FDD-31F77A98401A}"/>
              </a:ext>
            </a:extLst>
          </p:cNvPr>
          <p:cNvSpPr>
            <a:spLocks/>
          </p:cNvSpPr>
          <p:nvPr/>
        </p:nvSpPr>
        <p:spPr bwMode="auto">
          <a:xfrm>
            <a:off x="13946407" y="9893226"/>
            <a:ext cx="878461" cy="1488261"/>
          </a:xfrm>
          <a:custGeom>
            <a:avLst/>
            <a:gdLst>
              <a:gd name="T0" fmla="*/ 393555 w 21590"/>
              <a:gd name="T1" fmla="*/ 666596 h 21600"/>
              <a:gd name="T2" fmla="*/ 393555 w 21590"/>
              <a:gd name="T3" fmla="*/ 666596 h 21600"/>
              <a:gd name="T4" fmla="*/ 393555 w 21590"/>
              <a:gd name="T5" fmla="*/ 666596 h 21600"/>
              <a:gd name="T6" fmla="*/ 393555 w 21590"/>
              <a:gd name="T7" fmla="*/ 66659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0" h="21600" extrusionOk="0">
                <a:moveTo>
                  <a:pt x="6180" y="20003"/>
                </a:moveTo>
                <a:cubicBezTo>
                  <a:pt x="8533" y="20471"/>
                  <a:pt x="10939" y="20840"/>
                  <a:pt x="13381" y="21108"/>
                </a:cubicBezTo>
                <a:cubicBezTo>
                  <a:pt x="15768" y="21370"/>
                  <a:pt x="18183" y="21534"/>
                  <a:pt x="20608" y="21600"/>
                </a:cubicBezTo>
                <a:cubicBezTo>
                  <a:pt x="21272" y="19324"/>
                  <a:pt x="21600" y="17019"/>
                  <a:pt x="21590" y="14710"/>
                </a:cubicBezTo>
                <a:cubicBezTo>
                  <a:pt x="21579" y="12392"/>
                  <a:pt x="21228" y="10080"/>
                  <a:pt x="20540" y="7798"/>
                </a:cubicBezTo>
                <a:cubicBezTo>
                  <a:pt x="16481" y="7552"/>
                  <a:pt x="12569" y="6765"/>
                  <a:pt x="9098" y="5498"/>
                </a:cubicBezTo>
                <a:cubicBezTo>
                  <a:pt x="5353" y="4130"/>
                  <a:pt x="2230" y="2243"/>
                  <a:pt x="0" y="0"/>
                </a:cubicBezTo>
                <a:cubicBezTo>
                  <a:pt x="2813" y="2901"/>
                  <a:pt x="4800" y="6056"/>
                  <a:pt x="5881" y="9338"/>
                </a:cubicBezTo>
                <a:cubicBezTo>
                  <a:pt x="7039" y="12855"/>
                  <a:pt x="7140" y="16466"/>
                  <a:pt x="6180" y="2000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3" name="Фигура">
            <a:extLst>
              <a:ext uri="{FF2B5EF4-FFF2-40B4-BE49-F238E27FC236}">
                <a16:creationId xmlns:a16="http://schemas.microsoft.com/office/drawing/2014/main" id="{DE0B66A2-C43A-2A40-BA81-1542CC5DBE88}"/>
              </a:ext>
            </a:extLst>
          </p:cNvPr>
          <p:cNvSpPr>
            <a:spLocks/>
          </p:cNvSpPr>
          <p:nvPr/>
        </p:nvSpPr>
        <p:spPr bwMode="auto">
          <a:xfrm>
            <a:off x="10195868" y="10416320"/>
            <a:ext cx="1046944" cy="1442633"/>
          </a:xfrm>
          <a:custGeom>
            <a:avLst/>
            <a:gdLst>
              <a:gd name="T0" fmla="*/ 469036 w 21600"/>
              <a:gd name="T1" fmla="*/ 646159 h 21600"/>
              <a:gd name="T2" fmla="*/ 469036 w 21600"/>
              <a:gd name="T3" fmla="*/ 646159 h 21600"/>
              <a:gd name="T4" fmla="*/ 469036 w 21600"/>
              <a:gd name="T5" fmla="*/ 646159 h 21600"/>
              <a:gd name="T6" fmla="*/ 469036 w 21600"/>
              <a:gd name="T7" fmla="*/ 646159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2716"/>
                </a:moveTo>
                <a:cubicBezTo>
                  <a:pt x="367" y="14244"/>
                  <a:pt x="886" y="15750"/>
                  <a:pt x="1554" y="17223"/>
                </a:cubicBezTo>
                <a:cubicBezTo>
                  <a:pt x="2234" y="18725"/>
                  <a:pt x="3067" y="20188"/>
                  <a:pt x="4046" y="21600"/>
                </a:cubicBezTo>
                <a:cubicBezTo>
                  <a:pt x="7156" y="20827"/>
                  <a:pt x="10151" y="19829"/>
                  <a:pt x="12986" y="18621"/>
                </a:cubicBezTo>
                <a:cubicBezTo>
                  <a:pt x="15833" y="17407"/>
                  <a:pt x="18504" y="15988"/>
                  <a:pt x="20958" y="14384"/>
                </a:cubicBezTo>
                <a:cubicBezTo>
                  <a:pt x="19414" y="12122"/>
                  <a:pt x="18670" y="9616"/>
                  <a:pt x="18792" y="7093"/>
                </a:cubicBezTo>
                <a:cubicBezTo>
                  <a:pt x="18913" y="4597"/>
                  <a:pt x="19877" y="2161"/>
                  <a:pt x="21600" y="0"/>
                </a:cubicBezTo>
                <a:cubicBezTo>
                  <a:pt x="19027" y="2933"/>
                  <a:pt x="15809" y="5540"/>
                  <a:pt x="12076" y="7719"/>
                </a:cubicBezTo>
                <a:cubicBezTo>
                  <a:pt x="8442" y="9840"/>
                  <a:pt x="4365" y="11527"/>
                  <a:pt x="0" y="1271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4" name="Фигура">
            <a:extLst>
              <a:ext uri="{FF2B5EF4-FFF2-40B4-BE49-F238E27FC236}">
                <a16:creationId xmlns:a16="http://schemas.microsoft.com/office/drawing/2014/main" id="{D43E5DE1-72F5-3D45-B8F0-9DFD3F21F364}"/>
              </a:ext>
            </a:extLst>
          </p:cNvPr>
          <p:cNvSpPr>
            <a:spLocks/>
          </p:cNvSpPr>
          <p:nvPr/>
        </p:nvSpPr>
        <p:spPr bwMode="auto">
          <a:xfrm>
            <a:off x="10436614" y="8409544"/>
            <a:ext cx="1062436" cy="1494934"/>
          </a:xfrm>
          <a:custGeom>
            <a:avLst/>
            <a:gdLst>
              <a:gd name="T0" fmla="*/ 475976 w 21600"/>
              <a:gd name="T1" fmla="*/ 669585 h 21600"/>
              <a:gd name="T2" fmla="*/ 475976 w 21600"/>
              <a:gd name="T3" fmla="*/ 669585 h 21600"/>
              <a:gd name="T4" fmla="*/ 475976 w 21600"/>
              <a:gd name="T5" fmla="*/ 669585 h 21600"/>
              <a:gd name="T6" fmla="*/ 475976 w 21600"/>
              <a:gd name="T7" fmla="*/ 66958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87" y="19325"/>
                  <a:pt x="2775" y="16776"/>
                  <a:pt x="2880" y="14171"/>
                </a:cubicBezTo>
                <a:cubicBezTo>
                  <a:pt x="2981" y="11650"/>
                  <a:pt x="2252" y="9147"/>
                  <a:pt x="750" y="6862"/>
                </a:cubicBezTo>
                <a:cubicBezTo>
                  <a:pt x="3286" y="5390"/>
                  <a:pt x="5989" y="4071"/>
                  <a:pt x="8832" y="2916"/>
                </a:cubicBezTo>
                <a:cubicBezTo>
                  <a:pt x="11639" y="1776"/>
                  <a:pt x="14574" y="801"/>
                  <a:pt x="17605" y="0"/>
                </a:cubicBezTo>
                <a:cubicBezTo>
                  <a:pt x="18624" y="1352"/>
                  <a:pt x="19475" y="2765"/>
                  <a:pt x="20149" y="4222"/>
                </a:cubicBezTo>
                <a:cubicBezTo>
                  <a:pt x="20805" y="5641"/>
                  <a:pt x="21290" y="7097"/>
                  <a:pt x="21600" y="8575"/>
                </a:cubicBezTo>
                <a:cubicBezTo>
                  <a:pt x="17578" y="9607"/>
                  <a:pt x="13811" y="11085"/>
                  <a:pt x="10439" y="12955"/>
                </a:cubicBezTo>
                <a:cubicBezTo>
                  <a:pt x="6186" y="15315"/>
                  <a:pt x="2637" y="18254"/>
                  <a:pt x="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5" name="Фигура">
            <a:extLst>
              <a:ext uri="{FF2B5EF4-FFF2-40B4-BE49-F238E27FC236}">
                <a16:creationId xmlns:a16="http://schemas.microsoft.com/office/drawing/2014/main" id="{B87E81B9-6719-A144-ADCD-0FCC190B59CB}"/>
              </a:ext>
            </a:extLst>
          </p:cNvPr>
          <p:cNvSpPr>
            <a:spLocks/>
          </p:cNvSpPr>
          <p:nvPr/>
        </p:nvSpPr>
        <p:spPr bwMode="auto">
          <a:xfrm>
            <a:off x="7777974" y="7805307"/>
            <a:ext cx="1718746" cy="952602"/>
          </a:xfrm>
          <a:custGeom>
            <a:avLst/>
            <a:gdLst>
              <a:gd name="T0" fmla="*/ 770006 w 21600"/>
              <a:gd name="T1" fmla="*/ 426673 h 21600"/>
              <a:gd name="T2" fmla="*/ 770006 w 21600"/>
              <a:gd name="T3" fmla="*/ 426673 h 21600"/>
              <a:gd name="T4" fmla="*/ 770006 w 21600"/>
              <a:gd name="T5" fmla="*/ 426673 h 21600"/>
              <a:gd name="T6" fmla="*/ 770006 w 21600"/>
              <a:gd name="T7" fmla="*/ 42667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5129" y="0"/>
                </a:moveTo>
                <a:cubicBezTo>
                  <a:pt x="4121" y="1566"/>
                  <a:pt x="3178" y="3264"/>
                  <a:pt x="2308" y="5080"/>
                </a:cubicBezTo>
                <a:cubicBezTo>
                  <a:pt x="1467" y="6838"/>
                  <a:pt x="695" y="8701"/>
                  <a:pt x="0" y="10656"/>
                </a:cubicBezTo>
                <a:cubicBezTo>
                  <a:pt x="1457" y="12975"/>
                  <a:pt x="3029" y="15047"/>
                  <a:pt x="4697" y="16845"/>
                </a:cubicBezTo>
                <a:cubicBezTo>
                  <a:pt x="6468" y="18754"/>
                  <a:pt x="8337" y="20347"/>
                  <a:pt x="10280" y="21600"/>
                </a:cubicBezTo>
                <a:cubicBezTo>
                  <a:pt x="11568" y="17986"/>
                  <a:pt x="13374" y="15068"/>
                  <a:pt x="15506" y="13155"/>
                </a:cubicBezTo>
                <a:cubicBezTo>
                  <a:pt x="17398" y="11457"/>
                  <a:pt x="19488" y="10606"/>
                  <a:pt x="21600" y="10673"/>
                </a:cubicBezTo>
                <a:cubicBezTo>
                  <a:pt x="18522" y="10683"/>
                  <a:pt x="15469" y="9698"/>
                  <a:pt x="12583" y="7764"/>
                </a:cubicBezTo>
                <a:cubicBezTo>
                  <a:pt x="9875" y="5949"/>
                  <a:pt x="7355" y="3324"/>
                  <a:pt x="5129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6" name="Фигура">
            <a:extLst>
              <a:ext uri="{FF2B5EF4-FFF2-40B4-BE49-F238E27FC236}">
                <a16:creationId xmlns:a16="http://schemas.microsoft.com/office/drawing/2014/main" id="{D932A18A-7768-E04A-BB10-36E9035A3DF5}"/>
              </a:ext>
            </a:extLst>
          </p:cNvPr>
          <p:cNvSpPr>
            <a:spLocks/>
          </p:cNvSpPr>
          <p:nvPr/>
        </p:nvSpPr>
        <p:spPr bwMode="auto">
          <a:xfrm>
            <a:off x="9510749" y="4207669"/>
            <a:ext cx="888730" cy="1428266"/>
          </a:xfrm>
          <a:custGeom>
            <a:avLst/>
            <a:gdLst>
              <a:gd name="T0" fmla="*/ 398155 w 21600"/>
              <a:gd name="T1" fmla="*/ 639724 h 21600"/>
              <a:gd name="T2" fmla="*/ 398155 w 21600"/>
              <a:gd name="T3" fmla="*/ 639724 h 21600"/>
              <a:gd name="T4" fmla="*/ 398155 w 21600"/>
              <a:gd name="T5" fmla="*/ 639724 h 21600"/>
              <a:gd name="T6" fmla="*/ 398155 w 21600"/>
              <a:gd name="T7" fmla="*/ 639724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6540" y="1909"/>
                </a:moveTo>
                <a:cubicBezTo>
                  <a:pt x="14025" y="1323"/>
                  <a:pt x="11437" y="867"/>
                  <a:pt x="8802" y="547"/>
                </a:cubicBezTo>
                <a:cubicBezTo>
                  <a:pt x="6220" y="233"/>
                  <a:pt x="3601" y="50"/>
                  <a:pt x="972" y="0"/>
                </a:cubicBezTo>
                <a:cubicBezTo>
                  <a:pt x="325" y="2403"/>
                  <a:pt x="0" y="4836"/>
                  <a:pt x="0" y="7273"/>
                </a:cubicBezTo>
                <a:cubicBezTo>
                  <a:pt x="0" y="9693"/>
                  <a:pt x="321" y="12109"/>
                  <a:pt x="960" y="14497"/>
                </a:cubicBezTo>
                <a:cubicBezTo>
                  <a:pt x="4680" y="14605"/>
                  <a:pt x="8322" y="15198"/>
                  <a:pt x="11651" y="16237"/>
                </a:cubicBezTo>
                <a:cubicBezTo>
                  <a:pt x="15634" y="17480"/>
                  <a:pt x="19054" y="19324"/>
                  <a:pt x="21600" y="21600"/>
                </a:cubicBezTo>
                <a:cubicBezTo>
                  <a:pt x="18944" y="18491"/>
                  <a:pt x="17165" y="15121"/>
                  <a:pt x="16341" y="11637"/>
                </a:cubicBezTo>
                <a:cubicBezTo>
                  <a:pt x="15578" y="8408"/>
                  <a:pt x="15645" y="5125"/>
                  <a:pt x="16540" y="19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7" name="Фигура">
            <a:extLst>
              <a:ext uri="{FF2B5EF4-FFF2-40B4-BE49-F238E27FC236}">
                <a16:creationId xmlns:a16="http://schemas.microsoft.com/office/drawing/2014/main" id="{82A4DF56-3F46-B24C-A2DF-61FEC4B4BCE7}"/>
              </a:ext>
            </a:extLst>
          </p:cNvPr>
          <p:cNvSpPr>
            <a:spLocks/>
          </p:cNvSpPr>
          <p:nvPr/>
        </p:nvSpPr>
        <p:spPr bwMode="auto">
          <a:xfrm>
            <a:off x="9544702" y="6863373"/>
            <a:ext cx="1659552" cy="933692"/>
          </a:xfrm>
          <a:custGeom>
            <a:avLst/>
            <a:gdLst>
              <a:gd name="T0" fmla="*/ 743487 w 21600"/>
              <a:gd name="T1" fmla="*/ 418203 h 21600"/>
              <a:gd name="T2" fmla="*/ 743487 w 21600"/>
              <a:gd name="T3" fmla="*/ 418203 h 21600"/>
              <a:gd name="T4" fmla="*/ 743487 w 21600"/>
              <a:gd name="T5" fmla="*/ 418203 h 21600"/>
              <a:gd name="T6" fmla="*/ 743487 w 21600"/>
              <a:gd name="T7" fmla="*/ 41820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0681"/>
                </a:moveTo>
                <a:cubicBezTo>
                  <a:pt x="2198" y="10456"/>
                  <a:pt x="4339" y="9347"/>
                  <a:pt x="6261" y="7436"/>
                </a:cubicBezTo>
                <a:cubicBezTo>
                  <a:pt x="8112" y="5596"/>
                  <a:pt x="9714" y="3058"/>
                  <a:pt x="10954" y="0"/>
                </a:cubicBezTo>
                <a:cubicBezTo>
                  <a:pt x="12909" y="1320"/>
                  <a:pt x="14796" y="2937"/>
                  <a:pt x="16595" y="4834"/>
                </a:cubicBezTo>
                <a:cubicBezTo>
                  <a:pt x="18361" y="6698"/>
                  <a:pt x="20036" y="8824"/>
                  <a:pt x="21600" y="11190"/>
                </a:cubicBezTo>
                <a:cubicBezTo>
                  <a:pt x="20962" y="13131"/>
                  <a:pt x="20224" y="14962"/>
                  <a:pt x="19395" y="16660"/>
                </a:cubicBezTo>
                <a:cubicBezTo>
                  <a:pt x="18509" y="18475"/>
                  <a:pt x="17524" y="20130"/>
                  <a:pt x="16454" y="21600"/>
                </a:cubicBezTo>
                <a:cubicBezTo>
                  <a:pt x="14142" y="18168"/>
                  <a:pt x="11517" y="15464"/>
                  <a:pt x="8692" y="13603"/>
                </a:cubicBezTo>
                <a:cubicBezTo>
                  <a:pt x="5908" y="11769"/>
                  <a:pt x="2969" y="10781"/>
                  <a:pt x="0" y="1068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8" name="Фигура">
            <a:extLst>
              <a:ext uri="{FF2B5EF4-FFF2-40B4-BE49-F238E27FC236}">
                <a16:creationId xmlns:a16="http://schemas.microsoft.com/office/drawing/2014/main" id="{065B7108-AFB8-4443-A9D6-021BF823DDA7}"/>
              </a:ext>
            </a:extLst>
          </p:cNvPr>
          <p:cNvSpPr>
            <a:spLocks/>
          </p:cNvSpPr>
          <p:nvPr/>
        </p:nvSpPr>
        <p:spPr bwMode="auto">
          <a:xfrm>
            <a:off x="11268348" y="5265937"/>
            <a:ext cx="892945" cy="1450186"/>
          </a:xfrm>
          <a:custGeom>
            <a:avLst/>
            <a:gdLst>
              <a:gd name="T0" fmla="*/ 400043 w 21551"/>
              <a:gd name="T1" fmla="*/ 649542 h 21600"/>
              <a:gd name="T2" fmla="*/ 400043 w 21551"/>
              <a:gd name="T3" fmla="*/ 649542 h 21600"/>
              <a:gd name="T4" fmla="*/ 400043 w 21551"/>
              <a:gd name="T5" fmla="*/ 649542 h 21600"/>
              <a:gd name="T6" fmla="*/ 400043 w 21551"/>
              <a:gd name="T7" fmla="*/ 64954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51" h="21600" extrusionOk="0">
                <a:moveTo>
                  <a:pt x="0" y="0"/>
                </a:moveTo>
                <a:cubicBezTo>
                  <a:pt x="2341" y="2266"/>
                  <a:pt x="5555" y="4138"/>
                  <a:pt x="9355" y="5450"/>
                </a:cubicBezTo>
                <a:cubicBezTo>
                  <a:pt x="12767" y="6627"/>
                  <a:pt x="16561" y="7319"/>
                  <a:pt x="20460" y="7477"/>
                </a:cubicBezTo>
                <a:cubicBezTo>
                  <a:pt x="21128" y="9765"/>
                  <a:pt x="21490" y="12084"/>
                  <a:pt x="21544" y="14410"/>
                </a:cubicBezTo>
                <a:cubicBezTo>
                  <a:pt x="21600" y="16816"/>
                  <a:pt x="21325" y="19222"/>
                  <a:pt x="20723" y="21600"/>
                </a:cubicBezTo>
                <a:cubicBezTo>
                  <a:pt x="18173" y="21543"/>
                  <a:pt x="15634" y="21371"/>
                  <a:pt x="13125" y="21086"/>
                </a:cubicBezTo>
                <a:cubicBezTo>
                  <a:pt x="10548" y="20794"/>
                  <a:pt x="8010" y="20382"/>
                  <a:pt x="5533" y="19856"/>
                </a:cubicBezTo>
                <a:cubicBezTo>
                  <a:pt x="6430" y="16507"/>
                  <a:pt x="6421" y="13089"/>
                  <a:pt x="5507" y="9741"/>
                </a:cubicBezTo>
                <a:cubicBezTo>
                  <a:pt x="4574" y="6326"/>
                  <a:pt x="2712" y="3032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9" name="Фигура">
            <a:extLst>
              <a:ext uri="{FF2B5EF4-FFF2-40B4-BE49-F238E27FC236}">
                <a16:creationId xmlns:a16="http://schemas.microsoft.com/office/drawing/2014/main" id="{698EB338-B481-A245-8997-B2E984F87DA4}"/>
              </a:ext>
            </a:extLst>
          </p:cNvPr>
          <p:cNvSpPr>
            <a:spLocks/>
          </p:cNvSpPr>
          <p:nvPr/>
        </p:nvSpPr>
        <p:spPr bwMode="auto">
          <a:xfrm>
            <a:off x="12882957" y="5781729"/>
            <a:ext cx="1013997" cy="1391712"/>
          </a:xfrm>
          <a:custGeom>
            <a:avLst/>
            <a:gdLst>
              <a:gd name="T0" fmla="*/ 454275 w 21600"/>
              <a:gd name="T1" fmla="*/ 623351 h 21600"/>
              <a:gd name="T2" fmla="*/ 454275 w 21600"/>
              <a:gd name="T3" fmla="*/ 623351 h 21600"/>
              <a:gd name="T4" fmla="*/ 454275 w 21600"/>
              <a:gd name="T5" fmla="*/ 623351 h 21600"/>
              <a:gd name="T6" fmla="*/ 454275 w 21600"/>
              <a:gd name="T7" fmla="*/ 623351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0205" y="2238"/>
                  <a:pt x="19491" y="4669"/>
                  <a:pt x="19508" y="7127"/>
                </a:cubicBezTo>
                <a:cubicBezTo>
                  <a:pt x="19524" y="9517"/>
                  <a:pt x="20230" y="11878"/>
                  <a:pt x="21581" y="14056"/>
                </a:cubicBezTo>
                <a:cubicBezTo>
                  <a:pt x="19043" y="15781"/>
                  <a:pt x="16253" y="17297"/>
                  <a:pt x="13261" y="18577"/>
                </a:cubicBezTo>
                <a:cubicBezTo>
                  <a:pt x="10355" y="19821"/>
                  <a:pt x="7275" y="20834"/>
                  <a:pt x="4074" y="21600"/>
                </a:cubicBezTo>
                <a:cubicBezTo>
                  <a:pt x="3112" y="20217"/>
                  <a:pt x="2293" y="18783"/>
                  <a:pt x="1622" y="17312"/>
                </a:cubicBezTo>
                <a:cubicBezTo>
                  <a:pt x="909" y="15746"/>
                  <a:pt x="366" y="14142"/>
                  <a:pt x="0" y="12514"/>
                </a:cubicBezTo>
                <a:cubicBezTo>
                  <a:pt x="4444" y="11395"/>
                  <a:pt x="8594" y="9734"/>
                  <a:pt x="12274" y="7601"/>
                </a:cubicBezTo>
                <a:cubicBezTo>
                  <a:pt x="15951" y="5470"/>
                  <a:pt x="19104" y="2900"/>
                  <a:pt x="216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3420DA-9B48-1E48-A001-E8218E71EA4E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8B89E26-879C-1845-81F8-0CE6B5DBFE18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6F239D-CDBA-C042-A042-5E811BB7559A}"/>
              </a:ext>
            </a:extLst>
          </p:cNvPr>
          <p:cNvSpPr txBox="1"/>
          <p:nvPr/>
        </p:nvSpPr>
        <p:spPr>
          <a:xfrm>
            <a:off x="11702462" y="4200851"/>
            <a:ext cx="97494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DABA8E-7B6B-0B42-996D-0A55FE89DB6B}"/>
              </a:ext>
            </a:extLst>
          </p:cNvPr>
          <p:cNvSpPr txBox="1"/>
          <p:nvPr/>
        </p:nvSpPr>
        <p:spPr>
          <a:xfrm>
            <a:off x="11586244" y="10384063"/>
            <a:ext cx="120738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ABC06A-35AE-7A48-AF96-EF9BC48C9544}"/>
              </a:ext>
            </a:extLst>
          </p:cNvPr>
          <p:cNvSpPr txBox="1"/>
          <p:nvPr/>
        </p:nvSpPr>
        <p:spPr>
          <a:xfrm>
            <a:off x="14319106" y="8885077"/>
            <a:ext cx="11512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9F4356-2177-864A-B2DA-037F1B6835CB}"/>
              </a:ext>
            </a:extLst>
          </p:cNvPr>
          <p:cNvSpPr txBox="1"/>
          <p:nvPr/>
        </p:nvSpPr>
        <p:spPr>
          <a:xfrm>
            <a:off x="14331930" y="5702424"/>
            <a:ext cx="112562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E82C84-6C1F-6E44-861F-1DB22426A7D8}"/>
              </a:ext>
            </a:extLst>
          </p:cNvPr>
          <p:cNvSpPr txBox="1"/>
          <p:nvPr/>
        </p:nvSpPr>
        <p:spPr>
          <a:xfrm>
            <a:off x="8886767" y="8885077"/>
            <a:ext cx="1186543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B79663-A571-2F44-A816-E1E65D2BE06D}"/>
              </a:ext>
            </a:extLst>
          </p:cNvPr>
          <p:cNvSpPr txBox="1"/>
          <p:nvPr/>
        </p:nvSpPr>
        <p:spPr>
          <a:xfrm>
            <a:off x="8891576" y="5702424"/>
            <a:ext cx="1176925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06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E2ACA57-4074-1B4A-9170-13BBD76E1CEA}"/>
              </a:ext>
            </a:extLst>
          </p:cNvPr>
          <p:cNvSpPr txBox="1">
            <a:spLocks/>
          </p:cNvSpPr>
          <p:nvPr/>
        </p:nvSpPr>
        <p:spPr>
          <a:xfrm>
            <a:off x="1999053" y="425706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B00F05-9834-214A-8146-B325F2F987AF}"/>
              </a:ext>
            </a:extLst>
          </p:cNvPr>
          <p:cNvSpPr txBox="1"/>
          <p:nvPr/>
        </p:nvSpPr>
        <p:spPr>
          <a:xfrm>
            <a:off x="4328034" y="361084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2664265-C1B7-634F-835F-AFD60223AACC}"/>
              </a:ext>
            </a:extLst>
          </p:cNvPr>
          <p:cNvSpPr txBox="1">
            <a:spLocks/>
          </p:cNvSpPr>
          <p:nvPr/>
        </p:nvSpPr>
        <p:spPr>
          <a:xfrm>
            <a:off x="1999053" y="7530346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850C65F-A8CF-B34E-BF32-C943073EA445}"/>
              </a:ext>
            </a:extLst>
          </p:cNvPr>
          <p:cNvSpPr txBox="1"/>
          <p:nvPr/>
        </p:nvSpPr>
        <p:spPr>
          <a:xfrm>
            <a:off x="4328034" y="688412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952FE2AA-CC63-BA40-B230-7C4C3CD4B071}"/>
              </a:ext>
            </a:extLst>
          </p:cNvPr>
          <p:cNvSpPr txBox="1">
            <a:spLocks/>
          </p:cNvSpPr>
          <p:nvPr/>
        </p:nvSpPr>
        <p:spPr>
          <a:xfrm>
            <a:off x="1999053" y="11028008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D633EBD-C47B-7148-8AAC-FC2192017D45}"/>
              </a:ext>
            </a:extLst>
          </p:cNvPr>
          <p:cNvSpPr txBox="1"/>
          <p:nvPr/>
        </p:nvSpPr>
        <p:spPr>
          <a:xfrm>
            <a:off x="4328034" y="10381791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01DEC55-AE4C-9847-9B16-075AD2BA1AB8}"/>
              </a:ext>
            </a:extLst>
          </p:cNvPr>
          <p:cNvSpPr txBox="1">
            <a:spLocks/>
          </p:cNvSpPr>
          <p:nvPr/>
        </p:nvSpPr>
        <p:spPr>
          <a:xfrm>
            <a:off x="17893689" y="4257064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8C34BF-6FD0-9E46-9F76-DB83313EDA20}"/>
              </a:ext>
            </a:extLst>
          </p:cNvPr>
          <p:cNvSpPr txBox="1"/>
          <p:nvPr/>
        </p:nvSpPr>
        <p:spPr>
          <a:xfrm>
            <a:off x="17905720" y="361084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2BE8974C-938C-B94B-85D5-A285575CACF7}"/>
              </a:ext>
            </a:extLst>
          </p:cNvPr>
          <p:cNvSpPr txBox="1">
            <a:spLocks/>
          </p:cNvSpPr>
          <p:nvPr/>
        </p:nvSpPr>
        <p:spPr>
          <a:xfrm>
            <a:off x="17893689" y="7530346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0EA724-7AC2-B24B-B310-43C2943254B8}"/>
              </a:ext>
            </a:extLst>
          </p:cNvPr>
          <p:cNvSpPr txBox="1"/>
          <p:nvPr/>
        </p:nvSpPr>
        <p:spPr>
          <a:xfrm>
            <a:off x="17905720" y="688412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5414864A-7A6B-F743-A91B-8854D602C859}"/>
              </a:ext>
            </a:extLst>
          </p:cNvPr>
          <p:cNvSpPr txBox="1">
            <a:spLocks/>
          </p:cNvSpPr>
          <p:nvPr/>
        </p:nvSpPr>
        <p:spPr>
          <a:xfrm>
            <a:off x="17893689" y="11028008"/>
            <a:ext cx="448808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98F3AC1-7361-A14E-B3AF-1A5A617C780C}"/>
              </a:ext>
            </a:extLst>
          </p:cNvPr>
          <p:cNvSpPr txBox="1"/>
          <p:nvPr/>
        </p:nvSpPr>
        <p:spPr>
          <a:xfrm>
            <a:off x="17905720" y="10381791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33220534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BCE3B1-1237-E34B-9C14-CF3D417933D7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88BD41-EE1B-0546-AAA9-47AF970FDD90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15B2D188-66F5-AC43-B1A6-951E673D12A0}"/>
              </a:ext>
            </a:extLst>
          </p:cNvPr>
          <p:cNvSpPr>
            <a:spLocks/>
          </p:cNvSpPr>
          <p:nvPr/>
        </p:nvSpPr>
        <p:spPr bwMode="auto">
          <a:xfrm>
            <a:off x="9986504" y="3476489"/>
            <a:ext cx="6796394" cy="5794740"/>
          </a:xfrm>
          <a:custGeom>
            <a:avLst/>
            <a:gdLst>
              <a:gd name="T0" fmla="*/ 3399453 w 21346"/>
              <a:gd name="T1" fmla="*/ 2897901 h 21574"/>
              <a:gd name="T2" fmla="*/ 3399453 w 21346"/>
              <a:gd name="T3" fmla="*/ 2897901 h 21574"/>
              <a:gd name="T4" fmla="*/ 3399453 w 21346"/>
              <a:gd name="T5" fmla="*/ 2897901 h 21574"/>
              <a:gd name="T6" fmla="*/ 3399453 w 21346"/>
              <a:gd name="T7" fmla="*/ 2897901 h 21574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46" h="21574" extrusionOk="0">
                <a:moveTo>
                  <a:pt x="3141" y="21574"/>
                </a:moveTo>
                <a:cubicBezTo>
                  <a:pt x="1094" y="19150"/>
                  <a:pt x="-39" y="15847"/>
                  <a:pt x="2" y="12417"/>
                </a:cubicBezTo>
                <a:cubicBezTo>
                  <a:pt x="24" y="10526"/>
                  <a:pt x="403" y="8684"/>
                  <a:pt x="1086" y="7030"/>
                </a:cubicBezTo>
                <a:cubicBezTo>
                  <a:pt x="1750" y="5422"/>
                  <a:pt x="2701" y="3991"/>
                  <a:pt x="3912" y="2848"/>
                </a:cubicBezTo>
                <a:cubicBezTo>
                  <a:pt x="4979" y="1840"/>
                  <a:pt x="6098" y="1076"/>
                  <a:pt x="7258" y="609"/>
                </a:cubicBezTo>
                <a:cubicBezTo>
                  <a:pt x="8410" y="145"/>
                  <a:pt x="9588" y="-26"/>
                  <a:pt x="10740" y="3"/>
                </a:cubicBezTo>
                <a:cubicBezTo>
                  <a:pt x="12974" y="58"/>
                  <a:pt x="15144" y="877"/>
                  <a:pt x="16938" y="2397"/>
                </a:cubicBezTo>
                <a:cubicBezTo>
                  <a:pt x="18752" y="3935"/>
                  <a:pt x="20122" y="6150"/>
                  <a:pt x="20823" y="8691"/>
                </a:cubicBezTo>
                <a:cubicBezTo>
                  <a:pt x="21530" y="11249"/>
                  <a:pt x="21561" y="14143"/>
                  <a:pt x="20664" y="17100"/>
                </a:cubicBezTo>
                <a:cubicBezTo>
                  <a:pt x="19866" y="14632"/>
                  <a:pt x="18482" y="12611"/>
                  <a:pt x="16756" y="11193"/>
                </a:cubicBezTo>
                <a:cubicBezTo>
                  <a:pt x="14787" y="9574"/>
                  <a:pt x="12368" y="8731"/>
                  <a:pt x="9839" y="8970"/>
                </a:cubicBezTo>
                <a:cubicBezTo>
                  <a:pt x="8157" y="9129"/>
                  <a:pt x="6570" y="9778"/>
                  <a:pt x="5232" y="10706"/>
                </a:cubicBezTo>
                <a:cubicBezTo>
                  <a:pt x="4548" y="11182"/>
                  <a:pt x="3920" y="11742"/>
                  <a:pt x="3372" y="12383"/>
                </a:cubicBezTo>
                <a:cubicBezTo>
                  <a:pt x="2789" y="13063"/>
                  <a:pt x="2292" y="13842"/>
                  <a:pt x="1967" y="14772"/>
                </a:cubicBezTo>
                <a:cubicBezTo>
                  <a:pt x="1561" y="15934"/>
                  <a:pt x="1491" y="17202"/>
                  <a:pt x="1706" y="18399"/>
                </a:cubicBezTo>
                <a:cubicBezTo>
                  <a:pt x="1915" y="19561"/>
                  <a:pt x="2395" y="20665"/>
                  <a:pt x="3141" y="215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31006436-7952-2646-87C2-1AD8E5820682}"/>
              </a:ext>
            </a:extLst>
          </p:cNvPr>
          <p:cNvSpPr/>
          <p:nvPr/>
        </p:nvSpPr>
        <p:spPr bwMode="auto">
          <a:xfrm>
            <a:off x="7606811" y="3476383"/>
            <a:ext cx="5789692" cy="6808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6" h="20863" extrusionOk="0">
                <a:moveTo>
                  <a:pt x="16649" y="658"/>
                </a:moveTo>
                <a:cubicBezTo>
                  <a:pt x="12282" y="-700"/>
                  <a:pt x="7849" y="141"/>
                  <a:pt x="4654" y="2289"/>
                </a:cubicBezTo>
                <a:cubicBezTo>
                  <a:pt x="1413" y="4470"/>
                  <a:pt x="-554" y="7996"/>
                  <a:pt x="139" y="11935"/>
                </a:cubicBezTo>
                <a:cubicBezTo>
                  <a:pt x="881" y="16155"/>
                  <a:pt x="4307" y="19164"/>
                  <a:pt x="8490" y="20332"/>
                </a:cubicBezTo>
                <a:cubicBezTo>
                  <a:pt x="9513" y="20618"/>
                  <a:pt x="10579" y="20792"/>
                  <a:pt x="11659" y="20845"/>
                </a:cubicBezTo>
                <a:cubicBezTo>
                  <a:pt x="12762" y="20900"/>
                  <a:pt x="13877" y="20828"/>
                  <a:pt x="14973" y="20629"/>
                </a:cubicBezTo>
                <a:cubicBezTo>
                  <a:pt x="16062" y="20431"/>
                  <a:pt x="17134" y="20107"/>
                  <a:pt x="18155" y="19644"/>
                </a:cubicBezTo>
                <a:cubicBezTo>
                  <a:pt x="19183" y="19178"/>
                  <a:pt x="20157" y="18572"/>
                  <a:pt x="21046" y="17820"/>
                </a:cubicBezTo>
                <a:cubicBezTo>
                  <a:pt x="20044" y="18600"/>
                  <a:pt x="18828" y="19061"/>
                  <a:pt x="17571" y="19205"/>
                </a:cubicBezTo>
                <a:cubicBezTo>
                  <a:pt x="16288" y="19352"/>
                  <a:pt x="14972" y="19167"/>
                  <a:pt x="13812" y="18659"/>
                </a:cubicBezTo>
                <a:cubicBezTo>
                  <a:pt x="12572" y="18116"/>
                  <a:pt x="11615" y="17257"/>
                  <a:pt x="10826" y="16270"/>
                </a:cubicBezTo>
                <a:cubicBezTo>
                  <a:pt x="9998" y="15233"/>
                  <a:pt x="9326" y="14034"/>
                  <a:pt x="8978" y="12720"/>
                </a:cubicBezTo>
                <a:cubicBezTo>
                  <a:pt x="8615" y="11350"/>
                  <a:pt x="8616" y="9996"/>
                  <a:pt x="8875" y="8692"/>
                </a:cubicBezTo>
                <a:cubicBezTo>
                  <a:pt x="9128" y="7420"/>
                  <a:pt x="9630" y="6183"/>
                  <a:pt x="10394" y="5084"/>
                </a:cubicBezTo>
                <a:cubicBezTo>
                  <a:pt x="11063" y="4122"/>
                  <a:pt x="11934" y="3260"/>
                  <a:pt x="12960" y="2522"/>
                </a:cubicBezTo>
                <a:cubicBezTo>
                  <a:pt x="14030" y="1752"/>
                  <a:pt x="15267" y="1116"/>
                  <a:pt x="16649" y="658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C3E5A9D5-C868-7143-A66A-CA6E55F64F8A}"/>
              </a:ext>
            </a:extLst>
          </p:cNvPr>
          <p:cNvSpPr/>
          <p:nvPr/>
        </p:nvSpPr>
        <p:spPr bwMode="auto">
          <a:xfrm>
            <a:off x="7600462" y="6950516"/>
            <a:ext cx="6813362" cy="571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2" h="21153" extrusionOk="0">
                <a:moveTo>
                  <a:pt x="17909" y="0"/>
                </a:moveTo>
                <a:cubicBezTo>
                  <a:pt x="19361" y="1844"/>
                  <a:pt x="20225" y="4012"/>
                  <a:pt x="20565" y="6243"/>
                </a:cubicBezTo>
                <a:cubicBezTo>
                  <a:pt x="20905" y="8478"/>
                  <a:pt x="20717" y="10767"/>
                  <a:pt x="20097" y="12866"/>
                </a:cubicBezTo>
                <a:cubicBezTo>
                  <a:pt x="19474" y="14980"/>
                  <a:pt x="18414" y="16904"/>
                  <a:pt x="16960" y="18358"/>
                </a:cubicBezTo>
                <a:cubicBezTo>
                  <a:pt x="15510" y="19807"/>
                  <a:pt x="13679" y="20775"/>
                  <a:pt x="11572" y="21067"/>
                </a:cubicBezTo>
                <a:cubicBezTo>
                  <a:pt x="7726" y="21600"/>
                  <a:pt x="4320" y="19611"/>
                  <a:pt x="2214" y="16360"/>
                </a:cubicBezTo>
                <a:cubicBezTo>
                  <a:pt x="103" y="13103"/>
                  <a:pt x="-695" y="8591"/>
                  <a:pt x="690" y="4186"/>
                </a:cubicBezTo>
                <a:cubicBezTo>
                  <a:pt x="1597" y="7098"/>
                  <a:pt x="3309" y="9386"/>
                  <a:pt x="5421" y="10782"/>
                </a:cubicBezTo>
                <a:cubicBezTo>
                  <a:pt x="7533" y="12177"/>
                  <a:pt x="10044" y="12680"/>
                  <a:pt x="12547" y="12022"/>
                </a:cubicBezTo>
                <a:cubicBezTo>
                  <a:pt x="13371" y="11806"/>
                  <a:pt x="14160" y="11467"/>
                  <a:pt x="14895" y="11035"/>
                </a:cubicBezTo>
                <a:cubicBezTo>
                  <a:pt x="15618" y="10610"/>
                  <a:pt x="16293" y="10091"/>
                  <a:pt x="16897" y="9454"/>
                </a:cubicBezTo>
                <a:cubicBezTo>
                  <a:pt x="18051" y="8237"/>
                  <a:pt x="18895" y="6673"/>
                  <a:pt x="19115" y="4918"/>
                </a:cubicBezTo>
                <a:cubicBezTo>
                  <a:pt x="19330" y="3195"/>
                  <a:pt x="18928" y="1387"/>
                  <a:pt x="17909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FF8D26DA-7D62-BC49-864B-CB209A2EF0A2}"/>
              </a:ext>
            </a:extLst>
          </p:cNvPr>
          <p:cNvSpPr/>
          <p:nvPr/>
        </p:nvSpPr>
        <p:spPr bwMode="auto">
          <a:xfrm>
            <a:off x="11117446" y="5863361"/>
            <a:ext cx="5662725" cy="6808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1" h="21011" extrusionOk="0">
                <a:moveTo>
                  <a:pt x="0" y="2714"/>
                </a:moveTo>
                <a:cubicBezTo>
                  <a:pt x="1186" y="1860"/>
                  <a:pt x="2459" y="1220"/>
                  <a:pt x="3775" y="774"/>
                </a:cubicBezTo>
                <a:cubicBezTo>
                  <a:pt x="5093" y="328"/>
                  <a:pt x="6452" y="79"/>
                  <a:pt x="7808" y="16"/>
                </a:cubicBezTo>
                <a:cubicBezTo>
                  <a:pt x="10419" y="-104"/>
                  <a:pt x="13007" y="469"/>
                  <a:pt x="15207" y="1582"/>
                </a:cubicBezTo>
                <a:cubicBezTo>
                  <a:pt x="17351" y="2668"/>
                  <a:pt x="19100" y="4250"/>
                  <a:pt x="20162" y="6170"/>
                </a:cubicBezTo>
                <a:cubicBezTo>
                  <a:pt x="21227" y="8092"/>
                  <a:pt x="21600" y="10348"/>
                  <a:pt x="21016" y="12766"/>
                </a:cubicBezTo>
                <a:cubicBezTo>
                  <a:pt x="20280" y="15815"/>
                  <a:pt x="17961" y="18197"/>
                  <a:pt x="14992" y="19599"/>
                </a:cubicBezTo>
                <a:cubicBezTo>
                  <a:pt x="11831" y="21092"/>
                  <a:pt x="7905" y="21496"/>
                  <a:pt x="4128" y="20351"/>
                </a:cubicBezTo>
                <a:cubicBezTo>
                  <a:pt x="6596" y="19593"/>
                  <a:pt x="8642" y="18241"/>
                  <a:pt x="10066" y="16536"/>
                </a:cubicBezTo>
                <a:cubicBezTo>
                  <a:pt x="11485" y="14834"/>
                  <a:pt x="12279" y="12788"/>
                  <a:pt x="12342" y="10631"/>
                </a:cubicBezTo>
                <a:cubicBezTo>
                  <a:pt x="12373" y="9561"/>
                  <a:pt x="12211" y="8511"/>
                  <a:pt x="11843" y="7531"/>
                </a:cubicBezTo>
                <a:cubicBezTo>
                  <a:pt x="11469" y="6538"/>
                  <a:pt x="10892" y="5625"/>
                  <a:pt x="10244" y="4797"/>
                </a:cubicBezTo>
                <a:cubicBezTo>
                  <a:pt x="9658" y="4048"/>
                  <a:pt x="8988" y="3350"/>
                  <a:pt x="8161" y="2810"/>
                </a:cubicBezTo>
                <a:cubicBezTo>
                  <a:pt x="7283" y="2237"/>
                  <a:pt x="6243" y="1850"/>
                  <a:pt x="5069" y="1680"/>
                </a:cubicBezTo>
                <a:cubicBezTo>
                  <a:pt x="3278" y="1419"/>
                  <a:pt x="1436" y="1796"/>
                  <a:pt x="0" y="2714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F2A283FF-F4D1-D649-9BDB-B229468B037A}"/>
              </a:ext>
            </a:extLst>
          </p:cNvPr>
          <p:cNvSpPr>
            <a:spLocks/>
          </p:cNvSpPr>
          <p:nvPr/>
        </p:nvSpPr>
        <p:spPr bwMode="auto">
          <a:xfrm>
            <a:off x="9992687" y="3477899"/>
            <a:ext cx="6364961" cy="5502098"/>
          </a:xfrm>
          <a:custGeom>
            <a:avLst/>
            <a:gdLst>
              <a:gd name="T0" fmla="*/ 3183657 w 21564"/>
              <a:gd name="T1" fmla="*/ 2751553 h 21599"/>
              <a:gd name="T2" fmla="*/ 3183657 w 21564"/>
              <a:gd name="T3" fmla="*/ 2751553 h 21599"/>
              <a:gd name="T4" fmla="*/ 3183657 w 21564"/>
              <a:gd name="T5" fmla="*/ 2751553 h 21599"/>
              <a:gd name="T6" fmla="*/ 3183657 w 21564"/>
              <a:gd name="T7" fmla="*/ 2751553 h 2159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64" h="21599" extrusionOk="0">
                <a:moveTo>
                  <a:pt x="11118" y="2"/>
                </a:moveTo>
                <a:cubicBezTo>
                  <a:pt x="10025" y="23"/>
                  <a:pt x="8915" y="216"/>
                  <a:pt x="7828" y="643"/>
                </a:cubicBezTo>
                <a:cubicBezTo>
                  <a:pt x="6576" y="1136"/>
                  <a:pt x="5370" y="1941"/>
                  <a:pt x="4219" y="3004"/>
                </a:cubicBezTo>
                <a:cubicBezTo>
                  <a:pt x="2913" y="4209"/>
                  <a:pt x="1886" y="5717"/>
                  <a:pt x="1170" y="7413"/>
                </a:cubicBezTo>
                <a:cubicBezTo>
                  <a:pt x="434" y="9156"/>
                  <a:pt x="26" y="11099"/>
                  <a:pt x="1" y="13093"/>
                </a:cubicBezTo>
                <a:cubicBezTo>
                  <a:pt x="-36" y="16194"/>
                  <a:pt x="859" y="19195"/>
                  <a:pt x="2507" y="21599"/>
                </a:cubicBezTo>
                <a:cubicBezTo>
                  <a:pt x="57" y="16523"/>
                  <a:pt x="691" y="9986"/>
                  <a:pt x="4414" y="5670"/>
                </a:cubicBezTo>
                <a:cubicBezTo>
                  <a:pt x="8907" y="463"/>
                  <a:pt x="16191" y="463"/>
                  <a:pt x="20684" y="5670"/>
                </a:cubicBezTo>
                <a:cubicBezTo>
                  <a:pt x="21000" y="6037"/>
                  <a:pt x="21292" y="6422"/>
                  <a:pt x="21564" y="6819"/>
                </a:cubicBezTo>
                <a:cubicBezTo>
                  <a:pt x="20748" y="5129"/>
                  <a:pt x="19629" y="3653"/>
                  <a:pt x="18270" y="2528"/>
                </a:cubicBezTo>
                <a:cubicBezTo>
                  <a:pt x="16335" y="924"/>
                  <a:pt x="13995" y="62"/>
                  <a:pt x="11585" y="3"/>
                </a:cubicBezTo>
                <a:cubicBezTo>
                  <a:pt x="11430" y="0"/>
                  <a:pt x="11274" y="-1"/>
                  <a:pt x="11118" y="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1" name="Фигура">
            <a:extLst>
              <a:ext uri="{FF2B5EF4-FFF2-40B4-BE49-F238E27FC236}">
                <a16:creationId xmlns:a16="http://schemas.microsoft.com/office/drawing/2014/main" id="{89BB9A10-2F12-3443-B7D6-CD6AB3A733AD}"/>
              </a:ext>
            </a:extLst>
          </p:cNvPr>
          <p:cNvSpPr>
            <a:spLocks/>
          </p:cNvSpPr>
          <p:nvPr/>
        </p:nvSpPr>
        <p:spPr bwMode="auto">
          <a:xfrm>
            <a:off x="7614573" y="3894867"/>
            <a:ext cx="5545696" cy="6384291"/>
          </a:xfrm>
          <a:custGeom>
            <a:avLst/>
            <a:gdLst>
              <a:gd name="T0" fmla="*/ 2773873 w 21022"/>
              <a:gd name="T1" fmla="*/ 3192730 h 21559"/>
              <a:gd name="T2" fmla="*/ 2773873 w 21022"/>
              <a:gd name="T3" fmla="*/ 3192730 h 21559"/>
              <a:gd name="T4" fmla="*/ 2773873 w 21022"/>
              <a:gd name="T5" fmla="*/ 3192730 h 21559"/>
              <a:gd name="T6" fmla="*/ 2773873 w 21022"/>
              <a:gd name="T7" fmla="*/ 3192730 h 2155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022" h="21559" extrusionOk="0">
                <a:moveTo>
                  <a:pt x="6696" y="0"/>
                </a:moveTo>
                <a:cubicBezTo>
                  <a:pt x="6048" y="319"/>
                  <a:pt x="5430" y="683"/>
                  <a:pt x="4853" y="1093"/>
                </a:cubicBezTo>
                <a:cubicBezTo>
                  <a:pt x="1473" y="3496"/>
                  <a:pt x="-578" y="7381"/>
                  <a:pt x="144" y="11721"/>
                </a:cubicBezTo>
                <a:cubicBezTo>
                  <a:pt x="918" y="16372"/>
                  <a:pt x="4490" y="19687"/>
                  <a:pt x="8851" y="20974"/>
                </a:cubicBezTo>
                <a:cubicBezTo>
                  <a:pt x="9918" y="21289"/>
                  <a:pt x="11030" y="21481"/>
                  <a:pt x="12157" y="21540"/>
                </a:cubicBezTo>
                <a:cubicBezTo>
                  <a:pt x="13306" y="21600"/>
                  <a:pt x="14469" y="21522"/>
                  <a:pt x="15612" y="21302"/>
                </a:cubicBezTo>
                <a:cubicBezTo>
                  <a:pt x="16747" y="21084"/>
                  <a:pt x="17865" y="20726"/>
                  <a:pt x="18930" y="20216"/>
                </a:cubicBezTo>
                <a:cubicBezTo>
                  <a:pt x="19658" y="19867"/>
                  <a:pt x="20356" y="19441"/>
                  <a:pt x="21022" y="18949"/>
                </a:cubicBezTo>
                <a:cubicBezTo>
                  <a:pt x="16131" y="21350"/>
                  <a:pt x="9860" y="20707"/>
                  <a:pt x="5712" y="17012"/>
                </a:cubicBezTo>
                <a:cubicBezTo>
                  <a:pt x="686" y="12533"/>
                  <a:pt x="686" y="5271"/>
                  <a:pt x="5712" y="792"/>
                </a:cubicBezTo>
                <a:cubicBezTo>
                  <a:pt x="6029" y="510"/>
                  <a:pt x="6357" y="246"/>
                  <a:pt x="669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6" name="Фигура">
            <a:extLst>
              <a:ext uri="{FF2B5EF4-FFF2-40B4-BE49-F238E27FC236}">
                <a16:creationId xmlns:a16="http://schemas.microsoft.com/office/drawing/2014/main" id="{F5DDE016-3414-144A-9320-88183607F5E5}"/>
              </a:ext>
            </a:extLst>
          </p:cNvPr>
          <p:cNvSpPr>
            <a:spLocks/>
          </p:cNvSpPr>
          <p:nvPr/>
        </p:nvSpPr>
        <p:spPr bwMode="auto">
          <a:xfrm>
            <a:off x="11212315" y="5847866"/>
            <a:ext cx="5569751" cy="6386817"/>
          </a:xfrm>
          <a:custGeom>
            <a:avLst/>
            <a:gdLst>
              <a:gd name="T0" fmla="*/ 2785905 w 21286"/>
              <a:gd name="T1" fmla="*/ 3193994 h 21596"/>
              <a:gd name="T2" fmla="*/ 2785905 w 21286"/>
              <a:gd name="T3" fmla="*/ 3193994 h 21596"/>
              <a:gd name="T4" fmla="*/ 2785905 w 21286"/>
              <a:gd name="T5" fmla="*/ 3193994 h 21596"/>
              <a:gd name="T6" fmla="*/ 2785905 w 21286"/>
              <a:gd name="T7" fmla="*/ 3193994 h 21596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286" h="21596" extrusionOk="0">
                <a:moveTo>
                  <a:pt x="8574" y="3"/>
                </a:moveTo>
                <a:cubicBezTo>
                  <a:pt x="8244" y="-4"/>
                  <a:pt x="7913" y="0"/>
                  <a:pt x="7581" y="17"/>
                </a:cubicBezTo>
                <a:cubicBezTo>
                  <a:pt x="6203" y="85"/>
                  <a:pt x="4821" y="359"/>
                  <a:pt x="3481" y="848"/>
                </a:cubicBezTo>
                <a:cubicBezTo>
                  <a:pt x="2274" y="1288"/>
                  <a:pt x="1103" y="1904"/>
                  <a:pt x="0" y="2707"/>
                </a:cubicBezTo>
                <a:cubicBezTo>
                  <a:pt x="4966" y="154"/>
                  <a:pt x="11436" y="758"/>
                  <a:pt x="15689" y="4521"/>
                </a:cubicBezTo>
                <a:cubicBezTo>
                  <a:pt x="20757" y="9006"/>
                  <a:pt x="20757" y="16278"/>
                  <a:pt x="15689" y="20762"/>
                </a:cubicBezTo>
                <a:cubicBezTo>
                  <a:pt x="15352" y="21061"/>
                  <a:pt x="14999" y="21337"/>
                  <a:pt x="14636" y="21596"/>
                </a:cubicBezTo>
                <a:cubicBezTo>
                  <a:pt x="14718" y="21556"/>
                  <a:pt x="14801" y="21520"/>
                  <a:pt x="14882" y="21479"/>
                </a:cubicBezTo>
                <a:cubicBezTo>
                  <a:pt x="17900" y="19942"/>
                  <a:pt x="20258" y="17331"/>
                  <a:pt x="21006" y="13989"/>
                </a:cubicBezTo>
                <a:cubicBezTo>
                  <a:pt x="21600" y="11340"/>
                  <a:pt x="21220" y="8868"/>
                  <a:pt x="20139" y="6761"/>
                </a:cubicBezTo>
                <a:cubicBezTo>
                  <a:pt x="19058" y="4658"/>
                  <a:pt x="17281" y="2923"/>
                  <a:pt x="15102" y="1733"/>
                </a:cubicBezTo>
                <a:cubicBezTo>
                  <a:pt x="13145" y="666"/>
                  <a:pt x="10886" y="52"/>
                  <a:pt x="8574" y="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7" name="Фигура">
            <a:extLst>
              <a:ext uri="{FF2B5EF4-FFF2-40B4-BE49-F238E27FC236}">
                <a16:creationId xmlns:a16="http://schemas.microsoft.com/office/drawing/2014/main" id="{33D63445-A80B-AC47-8AEA-0E008ECA7A6F}"/>
              </a:ext>
            </a:extLst>
          </p:cNvPr>
          <p:cNvSpPr>
            <a:spLocks/>
          </p:cNvSpPr>
          <p:nvPr/>
        </p:nvSpPr>
        <p:spPr bwMode="auto">
          <a:xfrm>
            <a:off x="8003591" y="7138672"/>
            <a:ext cx="6404995" cy="5531878"/>
          </a:xfrm>
          <a:custGeom>
            <a:avLst/>
            <a:gdLst>
              <a:gd name="T0" fmla="*/ 3203681 w 21410"/>
              <a:gd name="T1" fmla="*/ 2766446 h 21138"/>
              <a:gd name="T2" fmla="*/ 3203681 w 21410"/>
              <a:gd name="T3" fmla="*/ 2766446 h 21138"/>
              <a:gd name="T4" fmla="*/ 3203681 w 21410"/>
              <a:gd name="T5" fmla="*/ 2766446 h 21138"/>
              <a:gd name="T6" fmla="*/ 3203681 w 21410"/>
              <a:gd name="T7" fmla="*/ 2766446 h 21138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10" h="21138" extrusionOk="0">
                <a:moveTo>
                  <a:pt x="18863" y="0"/>
                </a:moveTo>
                <a:cubicBezTo>
                  <a:pt x="21328" y="4953"/>
                  <a:pt x="20716" y="11364"/>
                  <a:pt x="17021" y="15589"/>
                </a:cubicBezTo>
                <a:cubicBezTo>
                  <a:pt x="12588" y="20657"/>
                  <a:pt x="5401" y="20657"/>
                  <a:pt x="968" y="15589"/>
                </a:cubicBezTo>
                <a:cubicBezTo>
                  <a:pt x="616" y="15186"/>
                  <a:pt x="296" y="14762"/>
                  <a:pt x="0" y="14324"/>
                </a:cubicBezTo>
                <a:cubicBezTo>
                  <a:pt x="311" y="14978"/>
                  <a:pt x="666" y="15603"/>
                  <a:pt x="1068" y="16187"/>
                </a:cubicBezTo>
                <a:cubicBezTo>
                  <a:pt x="3383" y="19545"/>
                  <a:pt x="7123" y="21600"/>
                  <a:pt x="11348" y="21049"/>
                </a:cubicBezTo>
                <a:cubicBezTo>
                  <a:pt x="13662" y="20748"/>
                  <a:pt x="15674" y="19748"/>
                  <a:pt x="17266" y="18251"/>
                </a:cubicBezTo>
                <a:cubicBezTo>
                  <a:pt x="18864" y="16749"/>
                  <a:pt x="20028" y="14762"/>
                  <a:pt x="20713" y="12579"/>
                </a:cubicBezTo>
                <a:cubicBezTo>
                  <a:pt x="21393" y="10410"/>
                  <a:pt x="21600" y="8047"/>
                  <a:pt x="21226" y="5738"/>
                </a:cubicBezTo>
                <a:cubicBezTo>
                  <a:pt x="20899" y="3714"/>
                  <a:pt x="20126" y="1741"/>
                  <a:pt x="1886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8" name="Freeform 835">
            <a:extLst>
              <a:ext uri="{FF2B5EF4-FFF2-40B4-BE49-F238E27FC236}">
                <a16:creationId xmlns:a16="http://schemas.microsoft.com/office/drawing/2014/main" id="{E00E3A79-EBD1-ED42-B815-45249C8C5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0057" y="5571783"/>
            <a:ext cx="1056357" cy="1145374"/>
          </a:xfrm>
          <a:custGeom>
            <a:avLst/>
            <a:gdLst/>
            <a:ahLst/>
            <a:cxnLst/>
            <a:rect l="0" t="0" r="r" b="b"/>
            <a:pathLst>
              <a:path w="281846" h="305667">
                <a:moveTo>
                  <a:pt x="109537" y="182201"/>
                </a:moveTo>
                <a:cubicBezTo>
                  <a:pt x="111688" y="182201"/>
                  <a:pt x="113838" y="184004"/>
                  <a:pt x="113838" y="186527"/>
                </a:cubicBezTo>
                <a:lnTo>
                  <a:pt x="113838" y="191214"/>
                </a:lnTo>
                <a:cubicBezTo>
                  <a:pt x="121008" y="192656"/>
                  <a:pt x="127102" y="197343"/>
                  <a:pt x="129611" y="203832"/>
                </a:cubicBezTo>
                <a:cubicBezTo>
                  <a:pt x="130686" y="205995"/>
                  <a:pt x="129611" y="208879"/>
                  <a:pt x="127102" y="209961"/>
                </a:cubicBezTo>
                <a:cubicBezTo>
                  <a:pt x="124951" y="210682"/>
                  <a:pt x="122083" y="209600"/>
                  <a:pt x="121366" y="207437"/>
                </a:cubicBezTo>
                <a:cubicBezTo>
                  <a:pt x="119574" y="203111"/>
                  <a:pt x="114555" y="199866"/>
                  <a:pt x="109537" y="199866"/>
                </a:cubicBezTo>
                <a:cubicBezTo>
                  <a:pt x="102368" y="199866"/>
                  <a:pt x="96632" y="205274"/>
                  <a:pt x="96632" y="211403"/>
                </a:cubicBezTo>
                <a:cubicBezTo>
                  <a:pt x="96632" y="218973"/>
                  <a:pt x="100575" y="222578"/>
                  <a:pt x="109537" y="222578"/>
                </a:cubicBezTo>
                <a:cubicBezTo>
                  <a:pt x="125668" y="222578"/>
                  <a:pt x="131403" y="233394"/>
                  <a:pt x="131403" y="243127"/>
                </a:cubicBezTo>
                <a:cubicBezTo>
                  <a:pt x="131403" y="252861"/>
                  <a:pt x="123876" y="261153"/>
                  <a:pt x="113838" y="263316"/>
                </a:cubicBezTo>
                <a:lnTo>
                  <a:pt x="113838" y="267642"/>
                </a:lnTo>
                <a:cubicBezTo>
                  <a:pt x="113838" y="270526"/>
                  <a:pt x="111688" y="272329"/>
                  <a:pt x="109537" y="272329"/>
                </a:cubicBezTo>
                <a:cubicBezTo>
                  <a:pt x="106669" y="272329"/>
                  <a:pt x="104877" y="270526"/>
                  <a:pt x="104877" y="267642"/>
                </a:cubicBezTo>
                <a:lnTo>
                  <a:pt x="104877" y="263316"/>
                </a:lnTo>
                <a:cubicBezTo>
                  <a:pt x="97707" y="261513"/>
                  <a:pt x="91613" y="257187"/>
                  <a:pt x="89104" y="250698"/>
                </a:cubicBezTo>
                <a:cubicBezTo>
                  <a:pt x="88029" y="248175"/>
                  <a:pt x="89104" y="245651"/>
                  <a:pt x="91255" y="244569"/>
                </a:cubicBezTo>
                <a:cubicBezTo>
                  <a:pt x="93406" y="243488"/>
                  <a:pt x="96274" y="244569"/>
                  <a:pt x="97349" y="247093"/>
                </a:cubicBezTo>
                <a:cubicBezTo>
                  <a:pt x="99141" y="251419"/>
                  <a:pt x="104160" y="254303"/>
                  <a:pt x="109537" y="254303"/>
                </a:cubicBezTo>
                <a:cubicBezTo>
                  <a:pt x="116706" y="254303"/>
                  <a:pt x="122083" y="249256"/>
                  <a:pt x="122083" y="243127"/>
                </a:cubicBezTo>
                <a:cubicBezTo>
                  <a:pt x="122083" y="235557"/>
                  <a:pt x="117782" y="231591"/>
                  <a:pt x="109537" y="231591"/>
                </a:cubicBezTo>
                <a:cubicBezTo>
                  <a:pt x="93047" y="231591"/>
                  <a:pt x="87312" y="221136"/>
                  <a:pt x="87312" y="211403"/>
                </a:cubicBezTo>
                <a:cubicBezTo>
                  <a:pt x="87312" y="201669"/>
                  <a:pt x="94840" y="193377"/>
                  <a:pt x="104877" y="191214"/>
                </a:cubicBezTo>
                <a:lnTo>
                  <a:pt x="104877" y="186527"/>
                </a:lnTo>
                <a:cubicBezTo>
                  <a:pt x="104877" y="184004"/>
                  <a:pt x="106669" y="182201"/>
                  <a:pt x="109537" y="182201"/>
                </a:cubicBezTo>
                <a:close/>
                <a:moveTo>
                  <a:pt x="97276" y="147659"/>
                </a:moveTo>
                <a:cubicBezTo>
                  <a:pt x="99877" y="148043"/>
                  <a:pt x="102106" y="148043"/>
                  <a:pt x="104707" y="148043"/>
                </a:cubicBezTo>
                <a:cubicBezTo>
                  <a:pt x="107308" y="148043"/>
                  <a:pt x="109165" y="150725"/>
                  <a:pt x="109165" y="153408"/>
                </a:cubicBezTo>
                <a:cubicBezTo>
                  <a:pt x="109165" y="155707"/>
                  <a:pt x="106936" y="158006"/>
                  <a:pt x="104335" y="158006"/>
                </a:cubicBezTo>
                <a:cubicBezTo>
                  <a:pt x="101735" y="158006"/>
                  <a:pt x="99134" y="158006"/>
                  <a:pt x="96905" y="157623"/>
                </a:cubicBezTo>
                <a:cubicBezTo>
                  <a:pt x="94304" y="157240"/>
                  <a:pt x="92075" y="154940"/>
                  <a:pt x="92446" y="152258"/>
                </a:cubicBezTo>
                <a:cubicBezTo>
                  <a:pt x="92446" y="149575"/>
                  <a:pt x="94676" y="147276"/>
                  <a:pt x="97276" y="147659"/>
                </a:cubicBezTo>
                <a:close/>
                <a:moveTo>
                  <a:pt x="132291" y="147647"/>
                </a:moveTo>
                <a:cubicBezTo>
                  <a:pt x="134838" y="147276"/>
                  <a:pt x="137020" y="149128"/>
                  <a:pt x="137384" y="151721"/>
                </a:cubicBezTo>
                <a:cubicBezTo>
                  <a:pt x="137748" y="154314"/>
                  <a:pt x="135929" y="156908"/>
                  <a:pt x="133383" y="156908"/>
                </a:cubicBezTo>
                <a:cubicBezTo>
                  <a:pt x="131200" y="157648"/>
                  <a:pt x="128653" y="157648"/>
                  <a:pt x="126107" y="158019"/>
                </a:cubicBezTo>
                <a:lnTo>
                  <a:pt x="125743" y="158019"/>
                </a:lnTo>
                <a:cubicBezTo>
                  <a:pt x="123196" y="158019"/>
                  <a:pt x="121377" y="156167"/>
                  <a:pt x="121014" y="153944"/>
                </a:cubicBezTo>
                <a:cubicBezTo>
                  <a:pt x="120650" y="151351"/>
                  <a:pt x="122469" y="148758"/>
                  <a:pt x="125015" y="148388"/>
                </a:cubicBezTo>
                <a:cubicBezTo>
                  <a:pt x="127562" y="148388"/>
                  <a:pt x="129745" y="148017"/>
                  <a:pt x="132291" y="147647"/>
                </a:cubicBezTo>
                <a:close/>
                <a:moveTo>
                  <a:pt x="69914" y="143188"/>
                </a:moveTo>
                <a:cubicBezTo>
                  <a:pt x="72053" y="143861"/>
                  <a:pt x="74191" y="144535"/>
                  <a:pt x="76685" y="144871"/>
                </a:cubicBezTo>
                <a:cubicBezTo>
                  <a:pt x="78824" y="145545"/>
                  <a:pt x="80606" y="147565"/>
                  <a:pt x="80249" y="149922"/>
                </a:cubicBezTo>
                <a:cubicBezTo>
                  <a:pt x="79536" y="151943"/>
                  <a:pt x="77398" y="153290"/>
                  <a:pt x="75260" y="153290"/>
                </a:cubicBezTo>
                <a:cubicBezTo>
                  <a:pt x="75260" y="153290"/>
                  <a:pt x="74904" y="153290"/>
                  <a:pt x="74547" y="153290"/>
                </a:cubicBezTo>
                <a:cubicBezTo>
                  <a:pt x="72053" y="152616"/>
                  <a:pt x="69914" y="152279"/>
                  <a:pt x="67420" y="151606"/>
                </a:cubicBezTo>
                <a:cubicBezTo>
                  <a:pt x="64925" y="150932"/>
                  <a:pt x="63500" y="148575"/>
                  <a:pt x="64213" y="146218"/>
                </a:cubicBezTo>
                <a:cubicBezTo>
                  <a:pt x="64925" y="143861"/>
                  <a:pt x="67420" y="142514"/>
                  <a:pt x="69914" y="143188"/>
                </a:cubicBezTo>
                <a:close/>
                <a:moveTo>
                  <a:pt x="156185" y="142002"/>
                </a:moveTo>
                <a:cubicBezTo>
                  <a:pt x="158750" y="140926"/>
                  <a:pt x="161680" y="142360"/>
                  <a:pt x="162413" y="144511"/>
                </a:cubicBezTo>
                <a:cubicBezTo>
                  <a:pt x="163146" y="147379"/>
                  <a:pt x="162047" y="149888"/>
                  <a:pt x="159482" y="150605"/>
                </a:cubicBezTo>
                <a:cubicBezTo>
                  <a:pt x="158383" y="150964"/>
                  <a:pt x="156918" y="151322"/>
                  <a:pt x="155819" y="151681"/>
                </a:cubicBezTo>
                <a:cubicBezTo>
                  <a:pt x="155453" y="151681"/>
                  <a:pt x="155086" y="151681"/>
                  <a:pt x="154720" y="151681"/>
                </a:cubicBezTo>
                <a:cubicBezTo>
                  <a:pt x="152522" y="151681"/>
                  <a:pt x="150690" y="150605"/>
                  <a:pt x="149958" y="148813"/>
                </a:cubicBezTo>
                <a:cubicBezTo>
                  <a:pt x="149225" y="146304"/>
                  <a:pt x="150690" y="143794"/>
                  <a:pt x="152888" y="143077"/>
                </a:cubicBezTo>
                <a:cubicBezTo>
                  <a:pt x="154354" y="142719"/>
                  <a:pt x="155086" y="142360"/>
                  <a:pt x="156185" y="142002"/>
                </a:cubicBezTo>
                <a:close/>
                <a:moveTo>
                  <a:pt x="49394" y="86951"/>
                </a:moveTo>
                <a:cubicBezTo>
                  <a:pt x="56605" y="86951"/>
                  <a:pt x="63094" y="90184"/>
                  <a:pt x="68142" y="95930"/>
                </a:cubicBezTo>
                <a:cubicBezTo>
                  <a:pt x="74271" y="103472"/>
                  <a:pt x="84727" y="103472"/>
                  <a:pt x="91217" y="95930"/>
                </a:cubicBezTo>
                <a:cubicBezTo>
                  <a:pt x="95904" y="90184"/>
                  <a:pt x="102754" y="86951"/>
                  <a:pt x="109965" y="86951"/>
                </a:cubicBezTo>
                <a:cubicBezTo>
                  <a:pt x="116815" y="86951"/>
                  <a:pt x="123665" y="90184"/>
                  <a:pt x="128352" y="95930"/>
                </a:cubicBezTo>
                <a:cubicBezTo>
                  <a:pt x="134842" y="103472"/>
                  <a:pt x="144937" y="103472"/>
                  <a:pt x="151427" y="95930"/>
                </a:cubicBezTo>
                <a:cubicBezTo>
                  <a:pt x="152869" y="94134"/>
                  <a:pt x="155754" y="93775"/>
                  <a:pt x="157917" y="95571"/>
                </a:cubicBezTo>
                <a:cubicBezTo>
                  <a:pt x="160080" y="97007"/>
                  <a:pt x="160080" y="99880"/>
                  <a:pt x="158638" y="102035"/>
                </a:cubicBezTo>
                <a:cubicBezTo>
                  <a:pt x="153590" y="107781"/>
                  <a:pt x="147101" y="111373"/>
                  <a:pt x="139890" y="111373"/>
                </a:cubicBezTo>
                <a:cubicBezTo>
                  <a:pt x="133039" y="111373"/>
                  <a:pt x="126189" y="107781"/>
                  <a:pt x="121141" y="102035"/>
                </a:cubicBezTo>
                <a:cubicBezTo>
                  <a:pt x="115012" y="94134"/>
                  <a:pt x="104557" y="94134"/>
                  <a:pt x="98427" y="102035"/>
                </a:cubicBezTo>
                <a:cubicBezTo>
                  <a:pt x="93380" y="107781"/>
                  <a:pt x="86530" y="111373"/>
                  <a:pt x="79319" y="111373"/>
                </a:cubicBezTo>
                <a:cubicBezTo>
                  <a:pt x="72469" y="111373"/>
                  <a:pt x="65979" y="107781"/>
                  <a:pt x="60931" y="102035"/>
                </a:cubicBezTo>
                <a:cubicBezTo>
                  <a:pt x="55163" y="94852"/>
                  <a:pt x="45428" y="94134"/>
                  <a:pt x="38938" y="100958"/>
                </a:cubicBezTo>
                <a:cubicBezTo>
                  <a:pt x="39299" y="107781"/>
                  <a:pt x="41462" y="114246"/>
                  <a:pt x="45067" y="119992"/>
                </a:cubicBezTo>
                <a:cubicBezTo>
                  <a:pt x="47952" y="125020"/>
                  <a:pt x="49754" y="130407"/>
                  <a:pt x="49754" y="135794"/>
                </a:cubicBezTo>
                <a:cubicBezTo>
                  <a:pt x="50115" y="136153"/>
                  <a:pt x="50836" y="136512"/>
                  <a:pt x="51197" y="136872"/>
                </a:cubicBezTo>
                <a:cubicBezTo>
                  <a:pt x="53360" y="137949"/>
                  <a:pt x="54441" y="140822"/>
                  <a:pt x="53360" y="142977"/>
                </a:cubicBezTo>
                <a:cubicBezTo>
                  <a:pt x="52278" y="144414"/>
                  <a:pt x="50836" y="145491"/>
                  <a:pt x="49033" y="145491"/>
                </a:cubicBezTo>
                <a:cubicBezTo>
                  <a:pt x="49033" y="145491"/>
                  <a:pt x="49033" y="145491"/>
                  <a:pt x="48673" y="145491"/>
                </a:cubicBezTo>
                <a:cubicBezTo>
                  <a:pt x="47591" y="150519"/>
                  <a:pt x="44707" y="155547"/>
                  <a:pt x="40741" y="159857"/>
                </a:cubicBezTo>
                <a:cubicBezTo>
                  <a:pt x="20911" y="179968"/>
                  <a:pt x="9013" y="206545"/>
                  <a:pt x="9013" y="231325"/>
                </a:cubicBezTo>
                <a:cubicBezTo>
                  <a:pt x="9013" y="285196"/>
                  <a:pt x="63816" y="296329"/>
                  <a:pt x="109965" y="296329"/>
                </a:cubicBezTo>
                <a:cubicBezTo>
                  <a:pt x="150346" y="296329"/>
                  <a:pt x="180270" y="287710"/>
                  <a:pt x="195774" y="270831"/>
                </a:cubicBezTo>
                <a:cubicBezTo>
                  <a:pt x="197937" y="269035"/>
                  <a:pt x="200461" y="268676"/>
                  <a:pt x="202624" y="270471"/>
                </a:cubicBezTo>
                <a:cubicBezTo>
                  <a:pt x="204427" y="272267"/>
                  <a:pt x="204427" y="275140"/>
                  <a:pt x="202624" y="276936"/>
                </a:cubicBezTo>
                <a:cubicBezTo>
                  <a:pt x="184957" y="295970"/>
                  <a:pt x="153590" y="305667"/>
                  <a:pt x="109965" y="305667"/>
                </a:cubicBezTo>
                <a:cubicBezTo>
                  <a:pt x="37857" y="305667"/>
                  <a:pt x="0" y="279809"/>
                  <a:pt x="0" y="231325"/>
                </a:cubicBezTo>
                <a:cubicBezTo>
                  <a:pt x="0" y="204031"/>
                  <a:pt x="12619" y="174940"/>
                  <a:pt x="34251" y="153392"/>
                </a:cubicBezTo>
                <a:cubicBezTo>
                  <a:pt x="41462" y="145850"/>
                  <a:pt x="42544" y="133999"/>
                  <a:pt x="37136" y="125020"/>
                </a:cubicBezTo>
                <a:cubicBezTo>
                  <a:pt x="32449" y="117119"/>
                  <a:pt x="29925" y="108500"/>
                  <a:pt x="29925" y="99162"/>
                </a:cubicBezTo>
                <a:cubicBezTo>
                  <a:pt x="29925" y="97725"/>
                  <a:pt x="30285" y="97007"/>
                  <a:pt x="30646" y="95930"/>
                </a:cubicBezTo>
                <a:cubicBezTo>
                  <a:pt x="35693" y="90184"/>
                  <a:pt x="42544" y="86951"/>
                  <a:pt x="49394" y="86951"/>
                </a:cubicBezTo>
                <a:close/>
                <a:moveTo>
                  <a:pt x="209501" y="1083"/>
                </a:moveTo>
                <a:cubicBezTo>
                  <a:pt x="211292" y="-361"/>
                  <a:pt x="213800" y="-361"/>
                  <a:pt x="215591" y="1083"/>
                </a:cubicBezTo>
                <a:lnTo>
                  <a:pt x="280068" y="60989"/>
                </a:lnTo>
                <a:cubicBezTo>
                  <a:pt x="281859" y="62071"/>
                  <a:pt x="282217" y="64237"/>
                  <a:pt x="281501" y="66041"/>
                </a:cubicBezTo>
                <a:cubicBezTo>
                  <a:pt x="280426" y="67846"/>
                  <a:pt x="278993" y="68928"/>
                  <a:pt x="276844" y="68928"/>
                </a:cubicBezTo>
                <a:lnTo>
                  <a:pt x="249620" y="68928"/>
                </a:lnTo>
                <a:lnTo>
                  <a:pt x="249620" y="300974"/>
                </a:lnTo>
                <a:cubicBezTo>
                  <a:pt x="249620" y="303500"/>
                  <a:pt x="247471" y="305665"/>
                  <a:pt x="244964" y="305665"/>
                </a:cubicBezTo>
                <a:cubicBezTo>
                  <a:pt x="242456" y="305665"/>
                  <a:pt x="240307" y="303500"/>
                  <a:pt x="240307" y="300974"/>
                </a:cubicBezTo>
                <a:lnTo>
                  <a:pt x="240307" y="64237"/>
                </a:lnTo>
                <a:cubicBezTo>
                  <a:pt x="240307" y="61711"/>
                  <a:pt x="242456" y="59906"/>
                  <a:pt x="244964" y="59906"/>
                </a:cubicBezTo>
                <a:lnTo>
                  <a:pt x="265023" y="59906"/>
                </a:lnTo>
                <a:lnTo>
                  <a:pt x="212725" y="10827"/>
                </a:lnTo>
                <a:lnTo>
                  <a:pt x="159711" y="59906"/>
                </a:lnTo>
                <a:lnTo>
                  <a:pt x="179412" y="59906"/>
                </a:lnTo>
                <a:cubicBezTo>
                  <a:pt x="181919" y="59906"/>
                  <a:pt x="183711" y="61711"/>
                  <a:pt x="183711" y="64237"/>
                </a:cubicBezTo>
                <a:lnTo>
                  <a:pt x="183711" y="233489"/>
                </a:lnTo>
                <a:cubicBezTo>
                  <a:pt x="183711" y="236016"/>
                  <a:pt x="181919" y="238181"/>
                  <a:pt x="179412" y="238181"/>
                </a:cubicBezTo>
                <a:cubicBezTo>
                  <a:pt x="176905" y="238181"/>
                  <a:pt x="174755" y="236016"/>
                  <a:pt x="174755" y="233489"/>
                </a:cubicBezTo>
                <a:lnTo>
                  <a:pt x="174755" y="68928"/>
                </a:lnTo>
                <a:lnTo>
                  <a:pt x="147890" y="68928"/>
                </a:lnTo>
                <a:cubicBezTo>
                  <a:pt x="146099" y="68928"/>
                  <a:pt x="144308" y="67846"/>
                  <a:pt x="143950" y="66041"/>
                </a:cubicBezTo>
                <a:cubicBezTo>
                  <a:pt x="142875" y="64237"/>
                  <a:pt x="143592" y="62071"/>
                  <a:pt x="145024" y="60989"/>
                </a:cubicBezTo>
                <a:lnTo>
                  <a:pt x="209501" y="10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Freeform 836">
            <a:extLst>
              <a:ext uri="{FF2B5EF4-FFF2-40B4-BE49-F238E27FC236}">
                <a16:creationId xmlns:a16="http://schemas.microsoft.com/office/drawing/2014/main" id="{911E57F7-08A4-D040-8C99-52DBF816F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4249" y="10627270"/>
            <a:ext cx="1121635" cy="1139441"/>
          </a:xfrm>
          <a:custGeom>
            <a:avLst/>
            <a:gdLst/>
            <a:ahLst/>
            <a:cxnLst/>
            <a:rect l="0" t="0" r="r" b="b"/>
            <a:pathLst>
              <a:path w="299678" h="304441">
                <a:moveTo>
                  <a:pt x="94796" y="247650"/>
                </a:moveTo>
                <a:lnTo>
                  <a:pt x="145785" y="247650"/>
                </a:lnTo>
                <a:cubicBezTo>
                  <a:pt x="148299" y="247650"/>
                  <a:pt x="150453" y="249767"/>
                  <a:pt x="150453" y="252236"/>
                </a:cubicBezTo>
                <a:cubicBezTo>
                  <a:pt x="150453" y="254706"/>
                  <a:pt x="148299" y="256822"/>
                  <a:pt x="145785" y="256822"/>
                </a:cubicBezTo>
                <a:lnTo>
                  <a:pt x="94796" y="256822"/>
                </a:lnTo>
                <a:cubicBezTo>
                  <a:pt x="92282" y="256822"/>
                  <a:pt x="90487" y="254706"/>
                  <a:pt x="90487" y="252236"/>
                </a:cubicBezTo>
                <a:cubicBezTo>
                  <a:pt x="90487" y="249767"/>
                  <a:pt x="92282" y="247650"/>
                  <a:pt x="94796" y="247650"/>
                </a:cubicBezTo>
                <a:close/>
                <a:moveTo>
                  <a:pt x="39632" y="247650"/>
                </a:moveTo>
                <a:lnTo>
                  <a:pt x="71131" y="247650"/>
                </a:lnTo>
                <a:cubicBezTo>
                  <a:pt x="73665" y="247650"/>
                  <a:pt x="75838" y="249767"/>
                  <a:pt x="75838" y="252236"/>
                </a:cubicBezTo>
                <a:cubicBezTo>
                  <a:pt x="75838" y="254706"/>
                  <a:pt x="73665" y="256822"/>
                  <a:pt x="71131" y="256822"/>
                </a:cubicBezTo>
                <a:lnTo>
                  <a:pt x="39632" y="256822"/>
                </a:lnTo>
                <a:cubicBezTo>
                  <a:pt x="36735" y="256822"/>
                  <a:pt x="34925" y="254706"/>
                  <a:pt x="34925" y="252236"/>
                </a:cubicBezTo>
                <a:cubicBezTo>
                  <a:pt x="34925" y="249767"/>
                  <a:pt x="36735" y="247650"/>
                  <a:pt x="39632" y="247650"/>
                </a:cubicBezTo>
                <a:close/>
                <a:moveTo>
                  <a:pt x="197949" y="218849"/>
                </a:moveTo>
                <a:cubicBezTo>
                  <a:pt x="199781" y="217488"/>
                  <a:pt x="203078" y="217488"/>
                  <a:pt x="204910" y="218849"/>
                </a:cubicBezTo>
                <a:cubicBezTo>
                  <a:pt x="205642" y="219869"/>
                  <a:pt x="206009" y="220890"/>
                  <a:pt x="206009" y="222251"/>
                </a:cubicBezTo>
                <a:cubicBezTo>
                  <a:pt x="206009" y="223271"/>
                  <a:pt x="205642" y="224292"/>
                  <a:pt x="204910" y="225312"/>
                </a:cubicBezTo>
                <a:cubicBezTo>
                  <a:pt x="203811" y="225993"/>
                  <a:pt x="202712" y="226673"/>
                  <a:pt x="201613" y="226673"/>
                </a:cubicBezTo>
                <a:cubicBezTo>
                  <a:pt x="200147" y="226673"/>
                  <a:pt x="199048" y="225993"/>
                  <a:pt x="197949" y="225312"/>
                </a:cubicBezTo>
                <a:cubicBezTo>
                  <a:pt x="197216" y="224292"/>
                  <a:pt x="196850" y="223271"/>
                  <a:pt x="196850" y="222251"/>
                </a:cubicBezTo>
                <a:cubicBezTo>
                  <a:pt x="196850" y="220890"/>
                  <a:pt x="197216" y="219869"/>
                  <a:pt x="197949" y="218849"/>
                </a:cubicBezTo>
                <a:close/>
                <a:moveTo>
                  <a:pt x="247473" y="217488"/>
                </a:moveTo>
                <a:cubicBezTo>
                  <a:pt x="249943" y="217488"/>
                  <a:pt x="252059" y="219605"/>
                  <a:pt x="252059" y="222074"/>
                </a:cubicBezTo>
                <a:cubicBezTo>
                  <a:pt x="252059" y="224544"/>
                  <a:pt x="249943" y="226660"/>
                  <a:pt x="247473" y="226660"/>
                </a:cubicBezTo>
                <a:cubicBezTo>
                  <a:pt x="245004" y="226660"/>
                  <a:pt x="242887" y="224544"/>
                  <a:pt x="242887" y="222074"/>
                </a:cubicBezTo>
                <a:cubicBezTo>
                  <a:pt x="242887" y="219605"/>
                  <a:pt x="245004" y="217488"/>
                  <a:pt x="247473" y="217488"/>
                </a:cubicBezTo>
                <a:close/>
                <a:moveTo>
                  <a:pt x="223661" y="217488"/>
                </a:moveTo>
                <a:cubicBezTo>
                  <a:pt x="226131" y="217488"/>
                  <a:pt x="228247" y="219605"/>
                  <a:pt x="228247" y="222074"/>
                </a:cubicBezTo>
                <a:cubicBezTo>
                  <a:pt x="228247" y="224544"/>
                  <a:pt x="226131" y="226660"/>
                  <a:pt x="223661" y="226660"/>
                </a:cubicBezTo>
                <a:cubicBezTo>
                  <a:pt x="221192" y="226660"/>
                  <a:pt x="219075" y="224544"/>
                  <a:pt x="219075" y="222074"/>
                </a:cubicBezTo>
                <a:cubicBezTo>
                  <a:pt x="219075" y="219605"/>
                  <a:pt x="221192" y="217488"/>
                  <a:pt x="223661" y="217488"/>
                </a:cubicBezTo>
                <a:close/>
                <a:moveTo>
                  <a:pt x="197949" y="188686"/>
                </a:moveTo>
                <a:cubicBezTo>
                  <a:pt x="199781" y="187325"/>
                  <a:pt x="203078" y="187325"/>
                  <a:pt x="204910" y="188686"/>
                </a:cubicBezTo>
                <a:cubicBezTo>
                  <a:pt x="205642" y="189706"/>
                  <a:pt x="206009" y="190727"/>
                  <a:pt x="206009" y="191748"/>
                </a:cubicBezTo>
                <a:cubicBezTo>
                  <a:pt x="206009" y="193108"/>
                  <a:pt x="205642" y="194129"/>
                  <a:pt x="204910" y="194809"/>
                </a:cubicBezTo>
                <a:cubicBezTo>
                  <a:pt x="203811" y="195830"/>
                  <a:pt x="202712" y="196510"/>
                  <a:pt x="201613" y="196510"/>
                </a:cubicBezTo>
                <a:cubicBezTo>
                  <a:pt x="200147" y="196510"/>
                  <a:pt x="199048" y="195830"/>
                  <a:pt x="197949" y="194809"/>
                </a:cubicBezTo>
                <a:cubicBezTo>
                  <a:pt x="197216" y="194129"/>
                  <a:pt x="196850" y="193108"/>
                  <a:pt x="196850" y="191748"/>
                </a:cubicBezTo>
                <a:cubicBezTo>
                  <a:pt x="196850" y="190727"/>
                  <a:pt x="197216" y="189706"/>
                  <a:pt x="197949" y="188686"/>
                </a:cubicBezTo>
                <a:close/>
                <a:moveTo>
                  <a:pt x="269698" y="187325"/>
                </a:moveTo>
                <a:cubicBezTo>
                  <a:pt x="272168" y="187325"/>
                  <a:pt x="274284" y="189510"/>
                  <a:pt x="274284" y="191695"/>
                </a:cubicBezTo>
                <a:lnTo>
                  <a:pt x="274284" y="221916"/>
                </a:lnTo>
                <a:cubicBezTo>
                  <a:pt x="274284" y="224464"/>
                  <a:pt x="272168" y="226649"/>
                  <a:pt x="269698" y="226649"/>
                </a:cubicBezTo>
                <a:cubicBezTo>
                  <a:pt x="267229" y="226649"/>
                  <a:pt x="265112" y="224464"/>
                  <a:pt x="265112" y="221916"/>
                </a:cubicBezTo>
                <a:lnTo>
                  <a:pt x="265112" y="191695"/>
                </a:lnTo>
                <a:cubicBezTo>
                  <a:pt x="265112" y="189510"/>
                  <a:pt x="267229" y="187325"/>
                  <a:pt x="269698" y="187325"/>
                </a:cubicBezTo>
                <a:close/>
                <a:moveTo>
                  <a:pt x="247473" y="187325"/>
                </a:moveTo>
                <a:cubicBezTo>
                  <a:pt x="249943" y="187325"/>
                  <a:pt x="252059" y="189442"/>
                  <a:pt x="252059" y="191559"/>
                </a:cubicBezTo>
                <a:cubicBezTo>
                  <a:pt x="252059" y="194381"/>
                  <a:pt x="249943" y="196497"/>
                  <a:pt x="247473" y="196497"/>
                </a:cubicBezTo>
                <a:cubicBezTo>
                  <a:pt x="245004" y="196497"/>
                  <a:pt x="242887" y="194381"/>
                  <a:pt x="242887" y="191559"/>
                </a:cubicBezTo>
                <a:cubicBezTo>
                  <a:pt x="242887" y="189442"/>
                  <a:pt x="245004" y="187325"/>
                  <a:pt x="247473" y="187325"/>
                </a:cubicBezTo>
                <a:close/>
                <a:moveTo>
                  <a:pt x="223661" y="187325"/>
                </a:moveTo>
                <a:cubicBezTo>
                  <a:pt x="226131" y="187325"/>
                  <a:pt x="228247" y="189442"/>
                  <a:pt x="228247" y="191559"/>
                </a:cubicBezTo>
                <a:cubicBezTo>
                  <a:pt x="228247" y="194381"/>
                  <a:pt x="226131" y="196497"/>
                  <a:pt x="223661" y="196497"/>
                </a:cubicBezTo>
                <a:cubicBezTo>
                  <a:pt x="221192" y="196497"/>
                  <a:pt x="219075" y="194381"/>
                  <a:pt x="219075" y="191559"/>
                </a:cubicBezTo>
                <a:cubicBezTo>
                  <a:pt x="219075" y="189442"/>
                  <a:pt x="221192" y="187325"/>
                  <a:pt x="223661" y="187325"/>
                </a:cubicBezTo>
                <a:close/>
                <a:moveTo>
                  <a:pt x="91898" y="180975"/>
                </a:moveTo>
                <a:cubicBezTo>
                  <a:pt x="94367" y="180975"/>
                  <a:pt x="96484" y="182791"/>
                  <a:pt x="96484" y="185334"/>
                </a:cubicBezTo>
                <a:lnTo>
                  <a:pt x="96484" y="218753"/>
                </a:lnTo>
                <a:cubicBezTo>
                  <a:pt x="96484" y="221296"/>
                  <a:pt x="94367" y="223475"/>
                  <a:pt x="91898" y="223475"/>
                </a:cubicBezTo>
                <a:cubicBezTo>
                  <a:pt x="89429" y="223475"/>
                  <a:pt x="87312" y="221296"/>
                  <a:pt x="87312" y="218753"/>
                </a:cubicBezTo>
                <a:lnTo>
                  <a:pt x="87312" y="185334"/>
                </a:lnTo>
                <a:cubicBezTo>
                  <a:pt x="87312" y="182791"/>
                  <a:pt x="89429" y="180975"/>
                  <a:pt x="91898" y="180975"/>
                </a:cubicBezTo>
                <a:close/>
                <a:moveTo>
                  <a:pt x="39687" y="180975"/>
                </a:moveTo>
                <a:cubicBezTo>
                  <a:pt x="42252" y="180975"/>
                  <a:pt x="44084" y="182791"/>
                  <a:pt x="44084" y="185334"/>
                </a:cubicBezTo>
                <a:lnTo>
                  <a:pt x="44084" y="218753"/>
                </a:lnTo>
                <a:cubicBezTo>
                  <a:pt x="44084" y="221296"/>
                  <a:pt x="42252" y="223475"/>
                  <a:pt x="39687" y="223475"/>
                </a:cubicBezTo>
                <a:cubicBezTo>
                  <a:pt x="36757" y="223475"/>
                  <a:pt x="34925" y="221296"/>
                  <a:pt x="34925" y="218753"/>
                </a:cubicBezTo>
                <a:lnTo>
                  <a:pt x="34925" y="185334"/>
                </a:lnTo>
                <a:cubicBezTo>
                  <a:pt x="34925" y="182791"/>
                  <a:pt x="36757" y="180975"/>
                  <a:pt x="39687" y="180975"/>
                </a:cubicBezTo>
                <a:close/>
                <a:moveTo>
                  <a:pt x="66498" y="166688"/>
                </a:moveTo>
                <a:cubicBezTo>
                  <a:pt x="68967" y="166688"/>
                  <a:pt x="71084" y="168877"/>
                  <a:pt x="71084" y="171431"/>
                </a:cubicBezTo>
                <a:lnTo>
                  <a:pt x="71084" y="220318"/>
                </a:lnTo>
                <a:cubicBezTo>
                  <a:pt x="71084" y="222871"/>
                  <a:pt x="68967" y="225060"/>
                  <a:pt x="66498" y="225060"/>
                </a:cubicBezTo>
                <a:cubicBezTo>
                  <a:pt x="64029" y="225060"/>
                  <a:pt x="61912" y="222871"/>
                  <a:pt x="61912" y="220318"/>
                </a:cubicBezTo>
                <a:lnTo>
                  <a:pt x="61912" y="171431"/>
                </a:lnTo>
                <a:cubicBezTo>
                  <a:pt x="61912" y="168877"/>
                  <a:pt x="64029" y="166688"/>
                  <a:pt x="66498" y="166688"/>
                </a:cubicBezTo>
                <a:close/>
                <a:moveTo>
                  <a:pt x="266211" y="160161"/>
                </a:moveTo>
                <a:cubicBezTo>
                  <a:pt x="268043" y="158750"/>
                  <a:pt x="270974" y="158750"/>
                  <a:pt x="272805" y="160161"/>
                </a:cubicBezTo>
                <a:cubicBezTo>
                  <a:pt x="273538" y="161220"/>
                  <a:pt x="274271" y="162278"/>
                  <a:pt x="274271" y="163336"/>
                </a:cubicBezTo>
                <a:cubicBezTo>
                  <a:pt x="274271" y="164747"/>
                  <a:pt x="273538" y="165806"/>
                  <a:pt x="272805" y="166864"/>
                </a:cubicBezTo>
                <a:cubicBezTo>
                  <a:pt x="272073" y="167570"/>
                  <a:pt x="270607" y="167922"/>
                  <a:pt x="269508" y="167922"/>
                </a:cubicBezTo>
                <a:cubicBezTo>
                  <a:pt x="268043" y="167922"/>
                  <a:pt x="266944" y="167570"/>
                  <a:pt x="266211" y="166511"/>
                </a:cubicBezTo>
                <a:cubicBezTo>
                  <a:pt x="265478" y="165806"/>
                  <a:pt x="265112" y="164747"/>
                  <a:pt x="265112" y="163336"/>
                </a:cubicBezTo>
                <a:cubicBezTo>
                  <a:pt x="265112" y="162278"/>
                  <a:pt x="265478" y="161220"/>
                  <a:pt x="266211" y="160161"/>
                </a:cubicBezTo>
                <a:close/>
                <a:moveTo>
                  <a:pt x="197949" y="160161"/>
                </a:moveTo>
                <a:cubicBezTo>
                  <a:pt x="199781" y="158750"/>
                  <a:pt x="203078" y="158750"/>
                  <a:pt x="204910" y="160161"/>
                </a:cubicBezTo>
                <a:cubicBezTo>
                  <a:pt x="205642" y="161220"/>
                  <a:pt x="206009" y="162278"/>
                  <a:pt x="206009" y="163336"/>
                </a:cubicBezTo>
                <a:cubicBezTo>
                  <a:pt x="206009" y="164747"/>
                  <a:pt x="205642" y="165806"/>
                  <a:pt x="204910" y="166864"/>
                </a:cubicBezTo>
                <a:cubicBezTo>
                  <a:pt x="203811" y="167570"/>
                  <a:pt x="202712" y="167922"/>
                  <a:pt x="201613" y="167922"/>
                </a:cubicBezTo>
                <a:cubicBezTo>
                  <a:pt x="200147" y="167922"/>
                  <a:pt x="199048" y="167570"/>
                  <a:pt x="197949" y="166511"/>
                </a:cubicBezTo>
                <a:cubicBezTo>
                  <a:pt x="197216" y="165806"/>
                  <a:pt x="196850" y="164747"/>
                  <a:pt x="196850" y="163336"/>
                </a:cubicBezTo>
                <a:cubicBezTo>
                  <a:pt x="196850" y="162278"/>
                  <a:pt x="197216" y="161220"/>
                  <a:pt x="197949" y="160161"/>
                </a:cubicBezTo>
                <a:close/>
                <a:moveTo>
                  <a:pt x="247473" y="158750"/>
                </a:moveTo>
                <a:cubicBezTo>
                  <a:pt x="249943" y="158750"/>
                  <a:pt x="252059" y="160582"/>
                  <a:pt x="252059" y="163146"/>
                </a:cubicBezTo>
                <a:cubicBezTo>
                  <a:pt x="252059" y="166077"/>
                  <a:pt x="249943" y="167909"/>
                  <a:pt x="247473" y="167909"/>
                </a:cubicBezTo>
                <a:cubicBezTo>
                  <a:pt x="245004" y="167909"/>
                  <a:pt x="242887" y="166077"/>
                  <a:pt x="242887" y="163146"/>
                </a:cubicBezTo>
                <a:cubicBezTo>
                  <a:pt x="242887" y="160582"/>
                  <a:pt x="245004" y="158750"/>
                  <a:pt x="247473" y="158750"/>
                </a:cubicBezTo>
                <a:close/>
                <a:moveTo>
                  <a:pt x="223661" y="158750"/>
                </a:moveTo>
                <a:cubicBezTo>
                  <a:pt x="226131" y="158750"/>
                  <a:pt x="228247" y="160582"/>
                  <a:pt x="228247" y="163146"/>
                </a:cubicBezTo>
                <a:cubicBezTo>
                  <a:pt x="228247" y="166077"/>
                  <a:pt x="226131" y="167909"/>
                  <a:pt x="223661" y="167909"/>
                </a:cubicBezTo>
                <a:cubicBezTo>
                  <a:pt x="221192" y="167909"/>
                  <a:pt x="219075" y="166077"/>
                  <a:pt x="219075" y="163146"/>
                </a:cubicBezTo>
                <a:cubicBezTo>
                  <a:pt x="219075" y="160582"/>
                  <a:pt x="221192" y="158750"/>
                  <a:pt x="223661" y="158750"/>
                </a:cubicBezTo>
                <a:close/>
                <a:moveTo>
                  <a:pt x="118886" y="150813"/>
                </a:moveTo>
                <a:cubicBezTo>
                  <a:pt x="121355" y="150813"/>
                  <a:pt x="123472" y="152972"/>
                  <a:pt x="123472" y="155490"/>
                </a:cubicBezTo>
                <a:lnTo>
                  <a:pt x="123472" y="218802"/>
                </a:lnTo>
                <a:cubicBezTo>
                  <a:pt x="123472" y="221320"/>
                  <a:pt x="121355" y="223479"/>
                  <a:pt x="118886" y="223479"/>
                </a:cubicBezTo>
                <a:cubicBezTo>
                  <a:pt x="116417" y="223479"/>
                  <a:pt x="114300" y="221320"/>
                  <a:pt x="114300" y="218802"/>
                </a:cubicBezTo>
                <a:lnTo>
                  <a:pt x="114300" y="155490"/>
                </a:lnTo>
                <a:cubicBezTo>
                  <a:pt x="114300" y="152972"/>
                  <a:pt x="116417" y="150813"/>
                  <a:pt x="118886" y="150813"/>
                </a:cubicBezTo>
                <a:close/>
                <a:moveTo>
                  <a:pt x="145873" y="134938"/>
                </a:moveTo>
                <a:cubicBezTo>
                  <a:pt x="148343" y="134938"/>
                  <a:pt x="150459" y="137107"/>
                  <a:pt x="150459" y="139636"/>
                </a:cubicBezTo>
                <a:lnTo>
                  <a:pt x="150459" y="218779"/>
                </a:lnTo>
                <a:cubicBezTo>
                  <a:pt x="150459" y="221309"/>
                  <a:pt x="148343" y="223477"/>
                  <a:pt x="145873" y="223477"/>
                </a:cubicBezTo>
                <a:cubicBezTo>
                  <a:pt x="143404" y="223477"/>
                  <a:pt x="141287" y="221309"/>
                  <a:pt x="141287" y="218779"/>
                </a:cubicBezTo>
                <a:lnTo>
                  <a:pt x="141287" y="139636"/>
                </a:lnTo>
                <a:cubicBezTo>
                  <a:pt x="141287" y="137107"/>
                  <a:pt x="143404" y="134938"/>
                  <a:pt x="145873" y="134938"/>
                </a:cubicBezTo>
                <a:close/>
                <a:moveTo>
                  <a:pt x="201562" y="128588"/>
                </a:moveTo>
                <a:lnTo>
                  <a:pt x="271151" y="128588"/>
                </a:lnTo>
                <a:cubicBezTo>
                  <a:pt x="273688" y="128588"/>
                  <a:pt x="275863" y="130704"/>
                  <a:pt x="275863" y="133174"/>
                </a:cubicBezTo>
                <a:cubicBezTo>
                  <a:pt x="275863" y="135644"/>
                  <a:pt x="273688" y="137760"/>
                  <a:pt x="271151" y="137760"/>
                </a:cubicBezTo>
                <a:lnTo>
                  <a:pt x="201562" y="137760"/>
                </a:lnTo>
                <a:cubicBezTo>
                  <a:pt x="198662" y="137760"/>
                  <a:pt x="196850" y="135644"/>
                  <a:pt x="196850" y="133174"/>
                </a:cubicBezTo>
                <a:cubicBezTo>
                  <a:pt x="196850" y="130704"/>
                  <a:pt x="198662" y="128588"/>
                  <a:pt x="201562" y="128588"/>
                </a:cubicBezTo>
                <a:close/>
                <a:moveTo>
                  <a:pt x="184694" y="108908"/>
                </a:moveTo>
                <a:cubicBezTo>
                  <a:pt x="181819" y="108908"/>
                  <a:pt x="179663" y="111065"/>
                  <a:pt x="179663" y="113581"/>
                </a:cubicBezTo>
                <a:lnTo>
                  <a:pt x="179663" y="242618"/>
                </a:lnTo>
                <a:cubicBezTo>
                  <a:pt x="179663" y="245134"/>
                  <a:pt x="181819" y="247291"/>
                  <a:pt x="184694" y="247291"/>
                </a:cubicBezTo>
                <a:lnTo>
                  <a:pt x="286023" y="247291"/>
                </a:lnTo>
                <a:cubicBezTo>
                  <a:pt x="288539" y="247291"/>
                  <a:pt x="290695" y="245134"/>
                  <a:pt x="290695" y="242618"/>
                </a:cubicBezTo>
                <a:lnTo>
                  <a:pt x="290695" y="113581"/>
                </a:lnTo>
                <a:cubicBezTo>
                  <a:pt x="290695" y="111065"/>
                  <a:pt x="288539" y="108908"/>
                  <a:pt x="286023" y="108908"/>
                </a:cubicBezTo>
                <a:lnTo>
                  <a:pt x="184694" y="108908"/>
                </a:lnTo>
                <a:close/>
                <a:moveTo>
                  <a:pt x="39604" y="100013"/>
                </a:moveTo>
                <a:lnTo>
                  <a:pt x="145774" y="100013"/>
                </a:lnTo>
                <a:cubicBezTo>
                  <a:pt x="148293" y="100013"/>
                  <a:pt x="150452" y="101844"/>
                  <a:pt x="150452" y="104409"/>
                </a:cubicBezTo>
                <a:cubicBezTo>
                  <a:pt x="150452" y="107340"/>
                  <a:pt x="148293" y="109171"/>
                  <a:pt x="145774" y="109171"/>
                </a:cubicBezTo>
                <a:lnTo>
                  <a:pt x="39604" y="109171"/>
                </a:lnTo>
                <a:cubicBezTo>
                  <a:pt x="36724" y="109171"/>
                  <a:pt x="34925" y="107340"/>
                  <a:pt x="34925" y="104409"/>
                </a:cubicBezTo>
                <a:cubicBezTo>
                  <a:pt x="34925" y="101844"/>
                  <a:pt x="36724" y="100013"/>
                  <a:pt x="39604" y="100013"/>
                </a:cubicBezTo>
                <a:close/>
                <a:moveTo>
                  <a:pt x="39593" y="65088"/>
                </a:moveTo>
                <a:lnTo>
                  <a:pt x="200119" y="65088"/>
                </a:lnTo>
                <a:cubicBezTo>
                  <a:pt x="202632" y="65088"/>
                  <a:pt x="204428" y="67204"/>
                  <a:pt x="204428" y="69674"/>
                </a:cubicBezTo>
                <a:cubicBezTo>
                  <a:pt x="204428" y="72143"/>
                  <a:pt x="202632" y="74260"/>
                  <a:pt x="200119" y="74260"/>
                </a:cubicBezTo>
                <a:lnTo>
                  <a:pt x="39593" y="74260"/>
                </a:lnTo>
                <a:cubicBezTo>
                  <a:pt x="36720" y="74260"/>
                  <a:pt x="34925" y="72143"/>
                  <a:pt x="34925" y="69674"/>
                </a:cubicBezTo>
                <a:cubicBezTo>
                  <a:pt x="34925" y="67204"/>
                  <a:pt x="36720" y="65088"/>
                  <a:pt x="39593" y="65088"/>
                </a:cubicBezTo>
                <a:close/>
                <a:moveTo>
                  <a:pt x="69350" y="9345"/>
                </a:moveTo>
                <a:lnTo>
                  <a:pt x="69350" y="14018"/>
                </a:lnTo>
                <a:cubicBezTo>
                  <a:pt x="69350" y="21566"/>
                  <a:pt x="75458" y="27676"/>
                  <a:pt x="83004" y="27676"/>
                </a:cubicBezTo>
                <a:lnTo>
                  <a:pt x="157025" y="27676"/>
                </a:lnTo>
                <a:cubicBezTo>
                  <a:pt x="164571" y="27676"/>
                  <a:pt x="170680" y="21566"/>
                  <a:pt x="170680" y="14018"/>
                </a:cubicBezTo>
                <a:lnTo>
                  <a:pt x="170680" y="9345"/>
                </a:lnTo>
                <a:lnTo>
                  <a:pt x="69350" y="9345"/>
                </a:lnTo>
                <a:close/>
                <a:moveTo>
                  <a:pt x="14014" y="9345"/>
                </a:moveTo>
                <a:cubicBezTo>
                  <a:pt x="11139" y="9345"/>
                  <a:pt x="9342" y="11142"/>
                  <a:pt x="9342" y="14018"/>
                </a:cubicBezTo>
                <a:lnTo>
                  <a:pt x="9342" y="290423"/>
                </a:lnTo>
                <a:cubicBezTo>
                  <a:pt x="9342" y="293298"/>
                  <a:pt x="11139" y="295096"/>
                  <a:pt x="14014" y="295096"/>
                </a:cubicBezTo>
                <a:lnTo>
                  <a:pt x="226016" y="295096"/>
                </a:lnTo>
                <a:cubicBezTo>
                  <a:pt x="228531" y="295096"/>
                  <a:pt x="230687" y="293298"/>
                  <a:pt x="230687" y="290423"/>
                </a:cubicBezTo>
                <a:lnTo>
                  <a:pt x="230687" y="256636"/>
                </a:lnTo>
                <a:lnTo>
                  <a:pt x="184694" y="256636"/>
                </a:lnTo>
                <a:cubicBezTo>
                  <a:pt x="176788" y="256636"/>
                  <a:pt x="170680" y="250166"/>
                  <a:pt x="170680" y="242618"/>
                </a:cubicBezTo>
                <a:lnTo>
                  <a:pt x="170680" y="113581"/>
                </a:lnTo>
                <a:cubicBezTo>
                  <a:pt x="170680" y="106033"/>
                  <a:pt x="176788" y="99922"/>
                  <a:pt x="184694" y="99922"/>
                </a:cubicBezTo>
                <a:lnTo>
                  <a:pt x="230687" y="99922"/>
                </a:lnTo>
                <a:lnTo>
                  <a:pt x="230687" y="14018"/>
                </a:lnTo>
                <a:cubicBezTo>
                  <a:pt x="230687" y="11142"/>
                  <a:pt x="228531" y="9345"/>
                  <a:pt x="226016" y="9345"/>
                </a:cubicBezTo>
                <a:lnTo>
                  <a:pt x="179663" y="9345"/>
                </a:lnTo>
                <a:lnTo>
                  <a:pt x="179663" y="14018"/>
                </a:lnTo>
                <a:cubicBezTo>
                  <a:pt x="179663" y="26598"/>
                  <a:pt x="169602" y="37021"/>
                  <a:pt x="157025" y="37021"/>
                </a:cubicBezTo>
                <a:lnTo>
                  <a:pt x="83004" y="37021"/>
                </a:lnTo>
                <a:cubicBezTo>
                  <a:pt x="70428" y="37021"/>
                  <a:pt x="60007" y="26598"/>
                  <a:pt x="60007" y="14018"/>
                </a:cubicBezTo>
                <a:lnTo>
                  <a:pt x="60007" y="9345"/>
                </a:lnTo>
                <a:lnTo>
                  <a:pt x="14014" y="9345"/>
                </a:lnTo>
                <a:close/>
                <a:moveTo>
                  <a:pt x="14014" y="0"/>
                </a:moveTo>
                <a:lnTo>
                  <a:pt x="64679" y="0"/>
                </a:lnTo>
                <a:lnTo>
                  <a:pt x="175351" y="0"/>
                </a:lnTo>
                <a:lnTo>
                  <a:pt x="226016" y="0"/>
                </a:lnTo>
                <a:cubicBezTo>
                  <a:pt x="233562" y="0"/>
                  <a:pt x="239670" y="6110"/>
                  <a:pt x="239670" y="14018"/>
                </a:cubicBezTo>
                <a:lnTo>
                  <a:pt x="239670" y="99922"/>
                </a:lnTo>
                <a:lnTo>
                  <a:pt x="286023" y="99922"/>
                </a:lnTo>
                <a:cubicBezTo>
                  <a:pt x="293569" y="99922"/>
                  <a:pt x="299678" y="106033"/>
                  <a:pt x="299678" y="113581"/>
                </a:cubicBezTo>
                <a:lnTo>
                  <a:pt x="299678" y="242618"/>
                </a:lnTo>
                <a:cubicBezTo>
                  <a:pt x="299678" y="250166"/>
                  <a:pt x="293569" y="256636"/>
                  <a:pt x="286023" y="256636"/>
                </a:cubicBezTo>
                <a:lnTo>
                  <a:pt x="239670" y="256636"/>
                </a:lnTo>
                <a:lnTo>
                  <a:pt x="239670" y="290423"/>
                </a:lnTo>
                <a:cubicBezTo>
                  <a:pt x="239670" y="298330"/>
                  <a:pt x="233562" y="304441"/>
                  <a:pt x="226016" y="304441"/>
                </a:cubicBezTo>
                <a:lnTo>
                  <a:pt x="14014" y="304441"/>
                </a:lnTo>
                <a:cubicBezTo>
                  <a:pt x="6108" y="304441"/>
                  <a:pt x="0" y="298330"/>
                  <a:pt x="0" y="290423"/>
                </a:cubicBezTo>
                <a:lnTo>
                  <a:pt x="0" y="14018"/>
                </a:lnTo>
                <a:cubicBezTo>
                  <a:pt x="0" y="6110"/>
                  <a:pt x="6108" y="0"/>
                  <a:pt x="14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Freeform 837">
            <a:extLst>
              <a:ext uri="{FF2B5EF4-FFF2-40B4-BE49-F238E27FC236}">
                <a16:creationId xmlns:a16="http://schemas.microsoft.com/office/drawing/2014/main" id="{80B92DC9-3863-BB46-B80B-D7EDFF16C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9145" y="4367643"/>
            <a:ext cx="1139441" cy="1139441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244056" y="156713"/>
                </a:moveTo>
                <a:cubicBezTo>
                  <a:pt x="241899" y="204159"/>
                  <a:pt x="203799" y="241899"/>
                  <a:pt x="156713" y="244415"/>
                </a:cubicBezTo>
                <a:lnTo>
                  <a:pt x="156713" y="276764"/>
                </a:lnTo>
                <a:cubicBezTo>
                  <a:pt x="221771" y="274248"/>
                  <a:pt x="274248" y="221771"/>
                  <a:pt x="276405" y="156713"/>
                </a:cubicBezTo>
                <a:lnTo>
                  <a:pt x="244056" y="156713"/>
                </a:lnTo>
                <a:close/>
                <a:moveTo>
                  <a:pt x="27676" y="156713"/>
                </a:moveTo>
                <a:cubicBezTo>
                  <a:pt x="30192" y="221771"/>
                  <a:pt x="82310" y="274248"/>
                  <a:pt x="147368" y="276764"/>
                </a:cubicBezTo>
                <a:lnTo>
                  <a:pt x="147368" y="244415"/>
                </a:lnTo>
                <a:cubicBezTo>
                  <a:pt x="100282" y="241899"/>
                  <a:pt x="62541" y="204159"/>
                  <a:pt x="60025" y="156713"/>
                </a:cubicBezTo>
                <a:lnTo>
                  <a:pt x="27676" y="156713"/>
                </a:lnTo>
                <a:close/>
                <a:moveTo>
                  <a:pt x="152042" y="100013"/>
                </a:moveTo>
                <a:cubicBezTo>
                  <a:pt x="162059" y="100013"/>
                  <a:pt x="171361" y="102875"/>
                  <a:pt x="179589" y="108241"/>
                </a:cubicBezTo>
                <a:cubicBezTo>
                  <a:pt x="181378" y="109672"/>
                  <a:pt x="182093" y="112177"/>
                  <a:pt x="181020" y="114681"/>
                </a:cubicBezTo>
                <a:cubicBezTo>
                  <a:pt x="179589" y="116827"/>
                  <a:pt x="176727" y="117543"/>
                  <a:pt x="174580" y="115754"/>
                </a:cubicBezTo>
                <a:cubicBezTo>
                  <a:pt x="167783" y="111819"/>
                  <a:pt x="160271" y="109315"/>
                  <a:pt x="152042" y="109315"/>
                </a:cubicBezTo>
                <a:cubicBezTo>
                  <a:pt x="129504" y="109315"/>
                  <a:pt x="110902" y="127917"/>
                  <a:pt x="110902" y="150813"/>
                </a:cubicBezTo>
                <a:cubicBezTo>
                  <a:pt x="110902" y="173351"/>
                  <a:pt x="129504" y="191954"/>
                  <a:pt x="152042" y="191954"/>
                </a:cubicBezTo>
                <a:cubicBezTo>
                  <a:pt x="173507" y="191954"/>
                  <a:pt x="191394" y="176213"/>
                  <a:pt x="193183" y="154748"/>
                </a:cubicBezTo>
                <a:cubicBezTo>
                  <a:pt x="193541" y="152602"/>
                  <a:pt x="195687" y="150813"/>
                  <a:pt x="198549" y="150813"/>
                </a:cubicBezTo>
                <a:cubicBezTo>
                  <a:pt x="201054" y="151171"/>
                  <a:pt x="202842" y="153317"/>
                  <a:pt x="202485" y="155822"/>
                </a:cubicBezTo>
                <a:cubicBezTo>
                  <a:pt x="199623" y="181579"/>
                  <a:pt x="178158" y="201255"/>
                  <a:pt x="152042" y="201255"/>
                </a:cubicBezTo>
                <a:cubicBezTo>
                  <a:pt x="124496" y="201255"/>
                  <a:pt x="101600" y="178360"/>
                  <a:pt x="101600" y="150813"/>
                </a:cubicBezTo>
                <a:cubicBezTo>
                  <a:pt x="101600" y="122909"/>
                  <a:pt x="124496" y="100013"/>
                  <a:pt x="152042" y="100013"/>
                </a:cubicBezTo>
                <a:close/>
                <a:moveTo>
                  <a:pt x="152041" y="69011"/>
                </a:moveTo>
                <a:cubicBezTo>
                  <a:pt x="106393" y="69011"/>
                  <a:pt x="69011" y="106393"/>
                  <a:pt x="69011" y="152400"/>
                </a:cubicBezTo>
                <a:cubicBezTo>
                  <a:pt x="69011" y="198048"/>
                  <a:pt x="106393" y="235429"/>
                  <a:pt x="152041" y="235429"/>
                </a:cubicBezTo>
                <a:cubicBezTo>
                  <a:pt x="198048" y="235429"/>
                  <a:pt x="235070" y="198048"/>
                  <a:pt x="235070" y="152400"/>
                </a:cubicBezTo>
                <a:cubicBezTo>
                  <a:pt x="235070" y="136585"/>
                  <a:pt x="230757" y="121848"/>
                  <a:pt x="222849" y="109268"/>
                </a:cubicBezTo>
                <a:lnTo>
                  <a:pt x="155276" y="176842"/>
                </a:lnTo>
                <a:cubicBezTo>
                  <a:pt x="154557" y="177561"/>
                  <a:pt x="153478" y="177920"/>
                  <a:pt x="152041" y="177920"/>
                </a:cubicBezTo>
                <a:cubicBezTo>
                  <a:pt x="150962" y="177920"/>
                  <a:pt x="149525" y="177561"/>
                  <a:pt x="148806" y="176842"/>
                </a:cubicBezTo>
                <a:lnTo>
                  <a:pt x="128677" y="156354"/>
                </a:lnTo>
                <a:cubicBezTo>
                  <a:pt x="126521" y="154557"/>
                  <a:pt x="126521" y="151681"/>
                  <a:pt x="128677" y="149884"/>
                </a:cubicBezTo>
                <a:cubicBezTo>
                  <a:pt x="130115" y="148087"/>
                  <a:pt x="132991" y="148087"/>
                  <a:pt x="135147" y="149884"/>
                </a:cubicBezTo>
                <a:lnTo>
                  <a:pt x="152041" y="166778"/>
                </a:lnTo>
                <a:lnTo>
                  <a:pt x="217458" y="101361"/>
                </a:lnTo>
                <a:cubicBezTo>
                  <a:pt x="202362" y="81951"/>
                  <a:pt x="178639" y="69011"/>
                  <a:pt x="152041" y="69011"/>
                </a:cubicBezTo>
                <a:close/>
                <a:moveTo>
                  <a:pt x="257714" y="37381"/>
                </a:moveTo>
                <a:lnTo>
                  <a:pt x="239383" y="56071"/>
                </a:lnTo>
                <a:lnTo>
                  <a:pt x="239383" y="86264"/>
                </a:lnTo>
                <a:lnTo>
                  <a:pt x="269576" y="86264"/>
                </a:lnTo>
                <a:lnTo>
                  <a:pt x="288266" y="67933"/>
                </a:lnTo>
                <a:lnTo>
                  <a:pt x="262387" y="67933"/>
                </a:lnTo>
                <a:cubicBezTo>
                  <a:pt x="261668" y="67933"/>
                  <a:pt x="261309" y="67573"/>
                  <a:pt x="260590" y="67573"/>
                </a:cubicBezTo>
                <a:cubicBezTo>
                  <a:pt x="259512" y="67214"/>
                  <a:pt x="258433" y="66136"/>
                  <a:pt x="258074" y="65057"/>
                </a:cubicBezTo>
                <a:cubicBezTo>
                  <a:pt x="257714" y="64338"/>
                  <a:pt x="257714" y="63979"/>
                  <a:pt x="257714" y="63260"/>
                </a:cubicBezTo>
                <a:lnTo>
                  <a:pt x="257714" y="37381"/>
                </a:lnTo>
                <a:close/>
                <a:moveTo>
                  <a:pt x="147368" y="27676"/>
                </a:moveTo>
                <a:cubicBezTo>
                  <a:pt x="82310" y="30192"/>
                  <a:pt x="30192" y="82670"/>
                  <a:pt x="27676" y="147728"/>
                </a:cubicBezTo>
                <a:lnTo>
                  <a:pt x="36011" y="147728"/>
                </a:lnTo>
                <a:lnTo>
                  <a:pt x="60025" y="147728"/>
                </a:lnTo>
                <a:cubicBezTo>
                  <a:pt x="60654" y="135866"/>
                  <a:pt x="63485" y="124612"/>
                  <a:pt x="68113" y="114368"/>
                </a:cubicBezTo>
                <a:lnTo>
                  <a:pt x="71500" y="109468"/>
                </a:lnTo>
                <a:lnTo>
                  <a:pt x="86983" y="87073"/>
                </a:lnTo>
                <a:lnTo>
                  <a:pt x="101702" y="76908"/>
                </a:lnTo>
                <a:lnTo>
                  <a:pt x="114210" y="68270"/>
                </a:lnTo>
                <a:cubicBezTo>
                  <a:pt x="124409" y="63687"/>
                  <a:pt x="135597" y="60924"/>
                  <a:pt x="147368" y="60385"/>
                </a:cubicBezTo>
                <a:lnTo>
                  <a:pt x="147368" y="27676"/>
                </a:lnTo>
                <a:close/>
                <a:moveTo>
                  <a:pt x="152041" y="0"/>
                </a:moveTo>
                <a:cubicBezTo>
                  <a:pt x="154557" y="0"/>
                  <a:pt x="156713" y="2156"/>
                  <a:pt x="156713" y="4672"/>
                </a:cubicBezTo>
                <a:lnTo>
                  <a:pt x="156713" y="18690"/>
                </a:lnTo>
                <a:cubicBezTo>
                  <a:pt x="179358" y="19409"/>
                  <a:pt x="201283" y="25879"/>
                  <a:pt x="220693" y="37381"/>
                </a:cubicBezTo>
                <a:cubicBezTo>
                  <a:pt x="222849" y="38459"/>
                  <a:pt x="223568" y="41694"/>
                  <a:pt x="222130" y="43491"/>
                </a:cubicBezTo>
                <a:cubicBezTo>
                  <a:pt x="221052" y="46007"/>
                  <a:pt x="217817" y="46726"/>
                  <a:pt x="216020" y="45288"/>
                </a:cubicBezTo>
                <a:cubicBezTo>
                  <a:pt x="198048" y="34505"/>
                  <a:pt x="177561" y="28754"/>
                  <a:pt x="156713" y="27676"/>
                </a:cubicBezTo>
                <a:lnTo>
                  <a:pt x="156713" y="60385"/>
                </a:lnTo>
                <a:cubicBezTo>
                  <a:pt x="184030" y="61463"/>
                  <a:pt x="208113" y="74762"/>
                  <a:pt x="224287" y="94890"/>
                </a:cubicBezTo>
                <a:lnTo>
                  <a:pt x="230038" y="89139"/>
                </a:lnTo>
                <a:lnTo>
                  <a:pt x="230038" y="53915"/>
                </a:lnTo>
                <a:cubicBezTo>
                  <a:pt x="230038" y="52837"/>
                  <a:pt x="230757" y="51758"/>
                  <a:pt x="231476" y="50680"/>
                </a:cubicBezTo>
                <a:lnTo>
                  <a:pt x="259152" y="23004"/>
                </a:lnTo>
                <a:cubicBezTo>
                  <a:pt x="260590" y="21566"/>
                  <a:pt x="262387" y="21206"/>
                  <a:pt x="264184" y="21925"/>
                </a:cubicBezTo>
                <a:cubicBezTo>
                  <a:pt x="265981" y="22644"/>
                  <a:pt x="267060" y="24441"/>
                  <a:pt x="267060" y="26238"/>
                </a:cubicBezTo>
                <a:lnTo>
                  <a:pt x="267060" y="52118"/>
                </a:lnTo>
                <a:lnTo>
                  <a:pt x="285750" y="33427"/>
                </a:lnTo>
                <a:cubicBezTo>
                  <a:pt x="287547" y="31271"/>
                  <a:pt x="290423" y="31271"/>
                  <a:pt x="292220" y="33427"/>
                </a:cubicBezTo>
                <a:cubicBezTo>
                  <a:pt x="294017" y="35224"/>
                  <a:pt x="294017" y="38100"/>
                  <a:pt x="292220" y="39897"/>
                </a:cubicBezTo>
                <a:lnTo>
                  <a:pt x="273529" y="58587"/>
                </a:lnTo>
                <a:lnTo>
                  <a:pt x="299409" y="58587"/>
                </a:lnTo>
                <a:cubicBezTo>
                  <a:pt x="301206" y="58587"/>
                  <a:pt x="303003" y="59666"/>
                  <a:pt x="303722" y="61463"/>
                </a:cubicBezTo>
                <a:cubicBezTo>
                  <a:pt x="304441" y="63260"/>
                  <a:pt x="304081" y="65057"/>
                  <a:pt x="302284" y="66495"/>
                </a:cubicBezTo>
                <a:lnTo>
                  <a:pt x="274967" y="94171"/>
                </a:lnTo>
                <a:cubicBezTo>
                  <a:pt x="273889" y="94890"/>
                  <a:pt x="272811" y="95609"/>
                  <a:pt x="271732" y="95609"/>
                </a:cubicBezTo>
                <a:lnTo>
                  <a:pt x="236508" y="95609"/>
                </a:lnTo>
                <a:lnTo>
                  <a:pt x="229679" y="102439"/>
                </a:lnTo>
                <a:cubicBezTo>
                  <a:pt x="237946" y="115738"/>
                  <a:pt x="243337" y="130834"/>
                  <a:pt x="244056" y="147728"/>
                </a:cubicBezTo>
                <a:lnTo>
                  <a:pt x="276405" y="147728"/>
                </a:lnTo>
                <a:cubicBezTo>
                  <a:pt x="276046" y="135507"/>
                  <a:pt x="273889" y="124005"/>
                  <a:pt x="270295" y="112863"/>
                </a:cubicBezTo>
                <a:cubicBezTo>
                  <a:pt x="269576" y="110346"/>
                  <a:pt x="270654" y="107830"/>
                  <a:pt x="273170" y="107112"/>
                </a:cubicBezTo>
                <a:cubicBezTo>
                  <a:pt x="275686" y="106033"/>
                  <a:pt x="278202" y="107471"/>
                  <a:pt x="278921" y="109987"/>
                </a:cubicBezTo>
                <a:cubicBezTo>
                  <a:pt x="282875" y="122208"/>
                  <a:pt x="285391" y="134788"/>
                  <a:pt x="285750" y="147728"/>
                </a:cubicBezTo>
                <a:lnTo>
                  <a:pt x="299768" y="147728"/>
                </a:lnTo>
                <a:cubicBezTo>
                  <a:pt x="302284" y="147728"/>
                  <a:pt x="304441" y="149884"/>
                  <a:pt x="304441" y="152400"/>
                </a:cubicBezTo>
                <a:cubicBezTo>
                  <a:pt x="304441" y="154916"/>
                  <a:pt x="302284" y="156713"/>
                  <a:pt x="299768" y="156713"/>
                </a:cubicBezTo>
                <a:lnTo>
                  <a:pt x="285750" y="156713"/>
                </a:lnTo>
                <a:cubicBezTo>
                  <a:pt x="283234" y="227163"/>
                  <a:pt x="226803" y="283594"/>
                  <a:pt x="156713" y="286110"/>
                </a:cubicBezTo>
                <a:lnTo>
                  <a:pt x="156713" y="300128"/>
                </a:lnTo>
                <a:cubicBezTo>
                  <a:pt x="156713" y="302284"/>
                  <a:pt x="154557" y="304441"/>
                  <a:pt x="152041" y="304441"/>
                </a:cubicBezTo>
                <a:cubicBezTo>
                  <a:pt x="149525" y="304441"/>
                  <a:pt x="147368" y="302284"/>
                  <a:pt x="147368" y="300128"/>
                </a:cubicBezTo>
                <a:lnTo>
                  <a:pt x="147368" y="286110"/>
                </a:lnTo>
                <a:cubicBezTo>
                  <a:pt x="77278" y="283594"/>
                  <a:pt x="20847" y="227163"/>
                  <a:pt x="18331" y="156713"/>
                </a:cubicBezTo>
                <a:lnTo>
                  <a:pt x="4673" y="156713"/>
                </a:lnTo>
                <a:cubicBezTo>
                  <a:pt x="1797" y="156713"/>
                  <a:pt x="0" y="154916"/>
                  <a:pt x="0" y="152400"/>
                </a:cubicBezTo>
                <a:cubicBezTo>
                  <a:pt x="0" y="149884"/>
                  <a:pt x="1797" y="147728"/>
                  <a:pt x="4673" y="147728"/>
                </a:cubicBezTo>
                <a:lnTo>
                  <a:pt x="18331" y="147728"/>
                </a:lnTo>
                <a:cubicBezTo>
                  <a:pt x="20847" y="77637"/>
                  <a:pt x="77278" y="20847"/>
                  <a:pt x="147368" y="18690"/>
                </a:cubicBezTo>
                <a:lnTo>
                  <a:pt x="147368" y="4672"/>
                </a:lnTo>
                <a:cubicBezTo>
                  <a:pt x="147368" y="2156"/>
                  <a:pt x="149525" y="0"/>
                  <a:pt x="15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" name="Freeform 838">
            <a:extLst>
              <a:ext uri="{FF2B5EF4-FFF2-40B4-BE49-F238E27FC236}">
                <a16:creationId xmlns:a16="http://schemas.microsoft.com/office/drawing/2014/main" id="{4B266A72-63FA-5244-90F8-F7AE92988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0351" y="9190938"/>
            <a:ext cx="1139441" cy="1139441"/>
          </a:xfrm>
          <a:custGeom>
            <a:avLst/>
            <a:gdLst/>
            <a:ahLst/>
            <a:cxnLst/>
            <a:rect l="0" t="0" r="r" b="b"/>
            <a:pathLst>
              <a:path w="305165" h="304441">
                <a:moveTo>
                  <a:pt x="217240" y="68263"/>
                </a:moveTo>
                <a:cubicBezTo>
                  <a:pt x="219754" y="68263"/>
                  <a:pt x="221909" y="70410"/>
                  <a:pt x="221909" y="72914"/>
                </a:cubicBezTo>
                <a:lnTo>
                  <a:pt x="221909" y="78638"/>
                </a:lnTo>
                <a:cubicBezTo>
                  <a:pt x="229812" y="80069"/>
                  <a:pt x="236996" y="85435"/>
                  <a:pt x="240229" y="92590"/>
                </a:cubicBezTo>
                <a:cubicBezTo>
                  <a:pt x="240948" y="95094"/>
                  <a:pt x="239870" y="97598"/>
                  <a:pt x="237355" y="98672"/>
                </a:cubicBezTo>
                <a:cubicBezTo>
                  <a:pt x="235200" y="99745"/>
                  <a:pt x="232686" y="98672"/>
                  <a:pt x="231608" y="96167"/>
                </a:cubicBezTo>
                <a:cubicBezTo>
                  <a:pt x="229453" y="90801"/>
                  <a:pt x="223705" y="87224"/>
                  <a:pt x="217240" y="87224"/>
                </a:cubicBezTo>
                <a:cubicBezTo>
                  <a:pt x="208978" y="87224"/>
                  <a:pt x="201794" y="93663"/>
                  <a:pt x="201794" y="100818"/>
                </a:cubicBezTo>
                <a:cubicBezTo>
                  <a:pt x="201794" y="106900"/>
                  <a:pt x="204667" y="114413"/>
                  <a:pt x="217240" y="114413"/>
                </a:cubicBezTo>
                <a:cubicBezTo>
                  <a:pt x="235559" y="114413"/>
                  <a:pt x="241666" y="125860"/>
                  <a:pt x="241666" y="136951"/>
                </a:cubicBezTo>
                <a:cubicBezTo>
                  <a:pt x="241666" y="148041"/>
                  <a:pt x="233045" y="156984"/>
                  <a:pt x="221909" y="159131"/>
                </a:cubicBezTo>
                <a:lnTo>
                  <a:pt x="221909" y="164855"/>
                </a:lnTo>
                <a:cubicBezTo>
                  <a:pt x="221909" y="167359"/>
                  <a:pt x="219754" y="169505"/>
                  <a:pt x="217240" y="169505"/>
                </a:cubicBezTo>
                <a:cubicBezTo>
                  <a:pt x="214725" y="169505"/>
                  <a:pt x="212570" y="167359"/>
                  <a:pt x="212570" y="164855"/>
                </a:cubicBezTo>
                <a:lnTo>
                  <a:pt x="212570" y="158773"/>
                </a:lnTo>
                <a:cubicBezTo>
                  <a:pt x="204308" y="157700"/>
                  <a:pt x="197483" y="152334"/>
                  <a:pt x="194609" y="144821"/>
                </a:cubicBezTo>
                <a:cubicBezTo>
                  <a:pt x="193532" y="142675"/>
                  <a:pt x="194609" y="139813"/>
                  <a:pt x="196765" y="138739"/>
                </a:cubicBezTo>
                <a:cubicBezTo>
                  <a:pt x="199279" y="138024"/>
                  <a:pt x="201794" y="139097"/>
                  <a:pt x="202871" y="141244"/>
                </a:cubicBezTo>
                <a:cubicBezTo>
                  <a:pt x="205386" y="146610"/>
                  <a:pt x="211133" y="150187"/>
                  <a:pt x="217240" y="150187"/>
                </a:cubicBezTo>
                <a:cubicBezTo>
                  <a:pt x="225861" y="150187"/>
                  <a:pt x="232686" y="144105"/>
                  <a:pt x="232686" y="136951"/>
                </a:cubicBezTo>
                <a:cubicBezTo>
                  <a:pt x="232686" y="130511"/>
                  <a:pt x="229812" y="123356"/>
                  <a:pt x="217240" y="123356"/>
                </a:cubicBezTo>
                <a:cubicBezTo>
                  <a:pt x="199279" y="123356"/>
                  <a:pt x="192813" y="111908"/>
                  <a:pt x="192813" y="100818"/>
                </a:cubicBezTo>
                <a:cubicBezTo>
                  <a:pt x="192813" y="89728"/>
                  <a:pt x="201075" y="80784"/>
                  <a:pt x="212570" y="78638"/>
                </a:cubicBezTo>
                <a:lnTo>
                  <a:pt x="212570" y="72914"/>
                </a:lnTo>
                <a:cubicBezTo>
                  <a:pt x="212570" y="70410"/>
                  <a:pt x="214725" y="68263"/>
                  <a:pt x="217240" y="68263"/>
                </a:cubicBezTo>
                <a:close/>
                <a:moveTo>
                  <a:pt x="218738" y="41103"/>
                </a:moveTo>
                <a:cubicBezTo>
                  <a:pt x="176244" y="41103"/>
                  <a:pt x="141673" y="75639"/>
                  <a:pt x="141673" y="118089"/>
                </a:cubicBezTo>
                <a:cubicBezTo>
                  <a:pt x="141673" y="131400"/>
                  <a:pt x="144914" y="144351"/>
                  <a:pt x="151396" y="155503"/>
                </a:cubicBezTo>
                <a:cubicBezTo>
                  <a:pt x="152116" y="157302"/>
                  <a:pt x="151756" y="158741"/>
                  <a:pt x="151036" y="160539"/>
                </a:cubicBezTo>
                <a:lnTo>
                  <a:pt x="128349" y="195435"/>
                </a:lnTo>
                <a:lnTo>
                  <a:pt x="218738" y="195435"/>
                </a:lnTo>
                <a:cubicBezTo>
                  <a:pt x="261231" y="195435"/>
                  <a:pt x="296162" y="160899"/>
                  <a:pt x="296162" y="118089"/>
                </a:cubicBezTo>
                <a:cubicBezTo>
                  <a:pt x="296162" y="75639"/>
                  <a:pt x="261231" y="41103"/>
                  <a:pt x="218738" y="41103"/>
                </a:cubicBezTo>
                <a:close/>
                <a:moveTo>
                  <a:pt x="218738" y="31750"/>
                </a:moveTo>
                <a:cubicBezTo>
                  <a:pt x="266273" y="31750"/>
                  <a:pt x="305165" y="70603"/>
                  <a:pt x="305165" y="118089"/>
                </a:cubicBezTo>
                <a:cubicBezTo>
                  <a:pt x="305165" y="165936"/>
                  <a:pt x="266273" y="204428"/>
                  <a:pt x="218738" y="204428"/>
                </a:cubicBezTo>
                <a:lnTo>
                  <a:pt x="119706" y="204428"/>
                </a:lnTo>
                <a:cubicBezTo>
                  <a:pt x="118266" y="204428"/>
                  <a:pt x="116825" y="203709"/>
                  <a:pt x="115745" y="202270"/>
                </a:cubicBezTo>
                <a:cubicBezTo>
                  <a:pt x="115025" y="200831"/>
                  <a:pt x="115025" y="198673"/>
                  <a:pt x="116105" y="197593"/>
                </a:cubicBezTo>
                <a:lnTo>
                  <a:pt x="141673" y="157661"/>
                </a:lnTo>
                <a:cubicBezTo>
                  <a:pt x="135551" y="145430"/>
                  <a:pt x="132310" y="131760"/>
                  <a:pt x="132310" y="118089"/>
                </a:cubicBezTo>
                <a:cubicBezTo>
                  <a:pt x="132310" y="70603"/>
                  <a:pt x="170842" y="31750"/>
                  <a:pt x="218738" y="31750"/>
                </a:cubicBezTo>
                <a:close/>
                <a:moveTo>
                  <a:pt x="137133" y="0"/>
                </a:moveTo>
                <a:cubicBezTo>
                  <a:pt x="139295" y="0"/>
                  <a:pt x="141097" y="0"/>
                  <a:pt x="142178" y="0"/>
                </a:cubicBezTo>
                <a:cubicBezTo>
                  <a:pt x="143259" y="0"/>
                  <a:pt x="143619" y="0"/>
                  <a:pt x="144339" y="0"/>
                </a:cubicBezTo>
                <a:cubicBezTo>
                  <a:pt x="150825" y="0"/>
                  <a:pt x="173164" y="1078"/>
                  <a:pt x="196223" y="10064"/>
                </a:cubicBezTo>
                <a:cubicBezTo>
                  <a:pt x="198385" y="11142"/>
                  <a:pt x="199466" y="13658"/>
                  <a:pt x="198385" y="16174"/>
                </a:cubicBezTo>
                <a:cubicBezTo>
                  <a:pt x="197665" y="18331"/>
                  <a:pt x="194782" y="19769"/>
                  <a:pt x="192620" y="18690"/>
                </a:cubicBezTo>
                <a:cubicBezTo>
                  <a:pt x="171362" y="10064"/>
                  <a:pt x="150465" y="9345"/>
                  <a:pt x="144339" y="9345"/>
                </a:cubicBezTo>
                <a:cubicBezTo>
                  <a:pt x="143619" y="9345"/>
                  <a:pt x="143259" y="9345"/>
                  <a:pt x="142178" y="9345"/>
                </a:cubicBezTo>
                <a:cubicBezTo>
                  <a:pt x="140736" y="9345"/>
                  <a:pt x="139295" y="9345"/>
                  <a:pt x="137133" y="9345"/>
                </a:cubicBezTo>
                <a:cubicBezTo>
                  <a:pt x="116236" y="9345"/>
                  <a:pt x="47779" y="16174"/>
                  <a:pt x="37690" y="101001"/>
                </a:cubicBezTo>
                <a:cubicBezTo>
                  <a:pt x="37690" y="102439"/>
                  <a:pt x="35889" y="113941"/>
                  <a:pt x="10667" y="153479"/>
                </a:cubicBezTo>
                <a:cubicBezTo>
                  <a:pt x="9947" y="154197"/>
                  <a:pt x="8866" y="156354"/>
                  <a:pt x="9226" y="158151"/>
                </a:cubicBezTo>
                <a:cubicBezTo>
                  <a:pt x="9947" y="159589"/>
                  <a:pt x="11028" y="161027"/>
                  <a:pt x="12829" y="162105"/>
                </a:cubicBezTo>
                <a:cubicBezTo>
                  <a:pt x="23278" y="167856"/>
                  <a:pt x="35528" y="172888"/>
                  <a:pt x="35528" y="172888"/>
                </a:cubicBezTo>
                <a:cubicBezTo>
                  <a:pt x="37330" y="173607"/>
                  <a:pt x="38411" y="175404"/>
                  <a:pt x="38411" y="177561"/>
                </a:cubicBezTo>
                <a:cubicBezTo>
                  <a:pt x="38411" y="177920"/>
                  <a:pt x="35168" y="208113"/>
                  <a:pt x="38050" y="222490"/>
                </a:cubicBezTo>
                <a:cubicBezTo>
                  <a:pt x="39131" y="228600"/>
                  <a:pt x="52823" y="232913"/>
                  <a:pt x="72639" y="232913"/>
                </a:cubicBezTo>
                <a:cubicBezTo>
                  <a:pt x="74441" y="232913"/>
                  <a:pt x="75882" y="232913"/>
                  <a:pt x="76242" y="232913"/>
                </a:cubicBezTo>
                <a:cubicBezTo>
                  <a:pt x="76242" y="232913"/>
                  <a:pt x="76603" y="232913"/>
                  <a:pt x="77684" y="232913"/>
                </a:cubicBezTo>
                <a:cubicBezTo>
                  <a:pt x="87772" y="232913"/>
                  <a:pt x="91375" y="237946"/>
                  <a:pt x="91375" y="242978"/>
                </a:cubicBezTo>
                <a:lnTo>
                  <a:pt x="91375" y="277843"/>
                </a:lnTo>
                <a:cubicBezTo>
                  <a:pt x="91375" y="281078"/>
                  <a:pt x="93177" y="283594"/>
                  <a:pt x="95699" y="285391"/>
                </a:cubicBezTo>
                <a:cubicBezTo>
                  <a:pt x="118398" y="298690"/>
                  <a:pt x="171002" y="298690"/>
                  <a:pt x="194062" y="285391"/>
                </a:cubicBezTo>
                <a:cubicBezTo>
                  <a:pt x="196223" y="283953"/>
                  <a:pt x="197665" y="281078"/>
                  <a:pt x="197304" y="278202"/>
                </a:cubicBezTo>
                <a:cubicBezTo>
                  <a:pt x="195503" y="267779"/>
                  <a:pt x="194062" y="246572"/>
                  <a:pt x="200547" y="224646"/>
                </a:cubicBezTo>
                <a:cubicBezTo>
                  <a:pt x="201268" y="222130"/>
                  <a:pt x="203790" y="220693"/>
                  <a:pt x="206312" y="221412"/>
                </a:cubicBezTo>
                <a:cubicBezTo>
                  <a:pt x="208474" y="222130"/>
                  <a:pt x="209915" y="224646"/>
                  <a:pt x="209194" y="227163"/>
                </a:cubicBezTo>
                <a:cubicBezTo>
                  <a:pt x="203430" y="247291"/>
                  <a:pt x="204871" y="267060"/>
                  <a:pt x="206312" y="276764"/>
                </a:cubicBezTo>
                <a:cubicBezTo>
                  <a:pt x="207393" y="283594"/>
                  <a:pt x="204150" y="290063"/>
                  <a:pt x="198385" y="293298"/>
                </a:cubicBezTo>
                <a:cubicBezTo>
                  <a:pt x="185774" y="300846"/>
                  <a:pt x="165237" y="304441"/>
                  <a:pt x="145060" y="304441"/>
                </a:cubicBezTo>
                <a:cubicBezTo>
                  <a:pt x="124163" y="304441"/>
                  <a:pt x="103625" y="300846"/>
                  <a:pt x="91015" y="293298"/>
                </a:cubicBezTo>
                <a:cubicBezTo>
                  <a:pt x="85610" y="290063"/>
                  <a:pt x="82007" y="283953"/>
                  <a:pt x="82007" y="277843"/>
                </a:cubicBezTo>
                <a:lnTo>
                  <a:pt x="82007" y="242978"/>
                </a:lnTo>
                <a:cubicBezTo>
                  <a:pt x="82007" y="242618"/>
                  <a:pt x="80566" y="241899"/>
                  <a:pt x="77684" y="241899"/>
                </a:cubicBezTo>
                <a:cubicBezTo>
                  <a:pt x="76963" y="241899"/>
                  <a:pt x="76603" y="241899"/>
                  <a:pt x="76603" y="241899"/>
                </a:cubicBezTo>
                <a:cubicBezTo>
                  <a:pt x="76603" y="242259"/>
                  <a:pt x="74801" y="242259"/>
                  <a:pt x="72639" y="242259"/>
                </a:cubicBezTo>
                <a:cubicBezTo>
                  <a:pt x="57507" y="242259"/>
                  <a:pt x="31925" y="239743"/>
                  <a:pt x="29043" y="224646"/>
                </a:cubicBezTo>
                <a:cubicBezTo>
                  <a:pt x="26160" y="211347"/>
                  <a:pt x="27962" y="188703"/>
                  <a:pt x="29043" y="180077"/>
                </a:cubicBezTo>
                <a:cubicBezTo>
                  <a:pt x="24359" y="177920"/>
                  <a:pt x="16072" y="174326"/>
                  <a:pt x="8145" y="170013"/>
                </a:cubicBezTo>
                <a:cubicBezTo>
                  <a:pt x="2741" y="166778"/>
                  <a:pt x="939" y="162824"/>
                  <a:pt x="219" y="159948"/>
                </a:cubicBezTo>
                <a:cubicBezTo>
                  <a:pt x="-862" y="154197"/>
                  <a:pt x="2380" y="148806"/>
                  <a:pt x="2741" y="148446"/>
                </a:cubicBezTo>
                <a:cubicBezTo>
                  <a:pt x="26881" y="110706"/>
                  <a:pt x="28322" y="100282"/>
                  <a:pt x="28322" y="99923"/>
                </a:cubicBezTo>
                <a:cubicBezTo>
                  <a:pt x="39492" y="7188"/>
                  <a:pt x="114434" y="0"/>
                  <a:pt x="1371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8C186EA9-BFB7-2F4F-8DA2-5A8D67C223A8}"/>
              </a:ext>
            </a:extLst>
          </p:cNvPr>
          <p:cNvSpPr txBox="1">
            <a:spLocks/>
          </p:cNvSpPr>
          <p:nvPr/>
        </p:nvSpPr>
        <p:spPr>
          <a:xfrm>
            <a:off x="18041706" y="5294088"/>
            <a:ext cx="4815120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7516FC-0B96-7248-98FD-4BC0170E916B}"/>
              </a:ext>
            </a:extLst>
          </p:cNvPr>
          <p:cNvSpPr txBox="1"/>
          <p:nvPr/>
        </p:nvSpPr>
        <p:spPr>
          <a:xfrm>
            <a:off x="18053737" y="4647871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31C55B1-F398-8D49-B52C-9E782B7F83D0}"/>
              </a:ext>
            </a:extLst>
          </p:cNvPr>
          <p:cNvSpPr txBox="1">
            <a:spLocks/>
          </p:cNvSpPr>
          <p:nvPr/>
        </p:nvSpPr>
        <p:spPr>
          <a:xfrm>
            <a:off x="18041706" y="10047851"/>
            <a:ext cx="4815120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A1D038-FB29-E040-9556-C163E67BF12E}"/>
              </a:ext>
            </a:extLst>
          </p:cNvPr>
          <p:cNvSpPr txBox="1"/>
          <p:nvPr/>
        </p:nvSpPr>
        <p:spPr>
          <a:xfrm>
            <a:off x="18053737" y="9401634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F93B370-05D7-AE4C-809E-479686C77619}"/>
              </a:ext>
            </a:extLst>
          </p:cNvPr>
          <p:cNvSpPr txBox="1">
            <a:spLocks/>
          </p:cNvSpPr>
          <p:nvPr/>
        </p:nvSpPr>
        <p:spPr>
          <a:xfrm>
            <a:off x="1520824" y="5294088"/>
            <a:ext cx="4863005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6943C5-11B6-394B-A04A-DE4D225EA6E3}"/>
              </a:ext>
            </a:extLst>
          </p:cNvPr>
          <p:cNvSpPr txBox="1"/>
          <p:nvPr/>
        </p:nvSpPr>
        <p:spPr>
          <a:xfrm>
            <a:off x="4224499" y="4647871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03F8D18-ABED-2B43-B89A-BEC36F01DC05}"/>
              </a:ext>
            </a:extLst>
          </p:cNvPr>
          <p:cNvSpPr txBox="1">
            <a:spLocks/>
          </p:cNvSpPr>
          <p:nvPr/>
        </p:nvSpPr>
        <p:spPr>
          <a:xfrm>
            <a:off x="1520824" y="10047851"/>
            <a:ext cx="4863005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1F4024-E0DA-1444-B240-1B42BB349255}"/>
              </a:ext>
            </a:extLst>
          </p:cNvPr>
          <p:cNvSpPr txBox="1"/>
          <p:nvPr/>
        </p:nvSpPr>
        <p:spPr>
          <a:xfrm>
            <a:off x="4224499" y="9401634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3526600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AF53A5-234C-5F43-B56F-9E3A6658E161}"/>
              </a:ext>
            </a:extLst>
          </p:cNvPr>
          <p:cNvSpPr txBox="1"/>
          <p:nvPr/>
        </p:nvSpPr>
        <p:spPr>
          <a:xfrm>
            <a:off x="6639657" y="612372"/>
            <a:ext cx="11098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DIAGRAMA DE PROCESSO CÍCLICO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DB0A90-C3E1-7F48-AB73-9737391F8CC8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7F7CDBE7-F7BD-534A-A45D-A6A5AF11FCCB}"/>
              </a:ext>
            </a:extLst>
          </p:cNvPr>
          <p:cNvSpPr/>
          <p:nvPr/>
        </p:nvSpPr>
        <p:spPr bwMode="auto">
          <a:xfrm>
            <a:off x="8723186" y="2972374"/>
            <a:ext cx="4155078" cy="2955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7" h="21600" extrusionOk="0">
                <a:moveTo>
                  <a:pt x="17896" y="0"/>
                </a:moveTo>
                <a:lnTo>
                  <a:pt x="17896" y="6227"/>
                </a:lnTo>
                <a:cubicBezTo>
                  <a:pt x="17868" y="6576"/>
                  <a:pt x="18013" y="6907"/>
                  <a:pt x="18247" y="7026"/>
                </a:cubicBezTo>
                <a:cubicBezTo>
                  <a:pt x="18485" y="7146"/>
                  <a:pt x="18749" y="7018"/>
                  <a:pt x="18884" y="6717"/>
                </a:cubicBezTo>
                <a:cubicBezTo>
                  <a:pt x="19706" y="5012"/>
                  <a:pt x="21600" y="5933"/>
                  <a:pt x="21503" y="7991"/>
                </a:cubicBezTo>
                <a:cubicBezTo>
                  <a:pt x="21458" y="8957"/>
                  <a:pt x="20983" y="9597"/>
                  <a:pt x="20431" y="9800"/>
                </a:cubicBezTo>
                <a:cubicBezTo>
                  <a:pt x="19877" y="10003"/>
                  <a:pt x="19243" y="9766"/>
                  <a:pt x="18856" y="8961"/>
                </a:cubicBezTo>
                <a:cubicBezTo>
                  <a:pt x="18709" y="8660"/>
                  <a:pt x="18432" y="8547"/>
                  <a:pt x="18194" y="8691"/>
                </a:cubicBezTo>
                <a:cubicBezTo>
                  <a:pt x="17993" y="8813"/>
                  <a:pt x="17865" y="9095"/>
                  <a:pt x="17871" y="9402"/>
                </a:cubicBezTo>
                <a:lnTo>
                  <a:pt x="17871" y="15687"/>
                </a:lnTo>
                <a:cubicBezTo>
                  <a:pt x="15953" y="15692"/>
                  <a:pt x="14056" y="16250"/>
                  <a:pt x="12296" y="17328"/>
                </a:cubicBezTo>
                <a:cubicBezTo>
                  <a:pt x="10644" y="18340"/>
                  <a:pt x="9145" y="19790"/>
                  <a:pt x="7880" y="21600"/>
                </a:cubicBezTo>
                <a:lnTo>
                  <a:pt x="0" y="10512"/>
                </a:lnTo>
                <a:cubicBezTo>
                  <a:pt x="2368" y="7162"/>
                  <a:pt x="5182" y="4508"/>
                  <a:pt x="8281" y="2704"/>
                </a:cubicBezTo>
                <a:cubicBezTo>
                  <a:pt x="11331" y="928"/>
                  <a:pt x="14597" y="9"/>
                  <a:pt x="17896" y="0"/>
                </a:cubicBezTo>
                <a:close/>
              </a:path>
            </a:pathLst>
          </a:custGeom>
          <a:solidFill>
            <a:schemeClr val="accent4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16CCB14E-1F43-9D4E-B598-3CC0DB5A3864}"/>
              </a:ext>
            </a:extLst>
          </p:cNvPr>
          <p:cNvSpPr/>
          <p:nvPr/>
        </p:nvSpPr>
        <p:spPr bwMode="auto">
          <a:xfrm>
            <a:off x="7299020" y="4409960"/>
            <a:ext cx="2952335" cy="345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0442" y="0"/>
                </a:moveTo>
                <a:lnTo>
                  <a:pt x="14881" y="3832"/>
                </a:lnTo>
                <a:cubicBezTo>
                  <a:pt x="15163" y="4066"/>
                  <a:pt x="15600" y="4095"/>
                  <a:pt x="15920" y="3901"/>
                </a:cubicBezTo>
                <a:cubicBezTo>
                  <a:pt x="16156" y="3759"/>
                  <a:pt x="16282" y="3517"/>
                  <a:pt x="16248" y="3272"/>
                </a:cubicBezTo>
                <a:cubicBezTo>
                  <a:pt x="16020" y="2433"/>
                  <a:pt x="16509" y="1728"/>
                  <a:pt x="17234" y="1390"/>
                </a:cubicBezTo>
                <a:cubicBezTo>
                  <a:pt x="17979" y="1042"/>
                  <a:pt x="18965" y="1083"/>
                  <a:pt x="19672" y="1730"/>
                </a:cubicBezTo>
                <a:cubicBezTo>
                  <a:pt x="20357" y="2359"/>
                  <a:pt x="20351" y="3180"/>
                  <a:pt x="19931" y="3794"/>
                </a:cubicBezTo>
                <a:cubicBezTo>
                  <a:pt x="19526" y="4386"/>
                  <a:pt x="18735" y="4785"/>
                  <a:pt x="17782" y="4631"/>
                </a:cubicBezTo>
                <a:cubicBezTo>
                  <a:pt x="17488" y="4561"/>
                  <a:pt x="17174" y="4661"/>
                  <a:pt x="17005" y="4879"/>
                </a:cubicBezTo>
                <a:cubicBezTo>
                  <a:pt x="16810" y="5130"/>
                  <a:pt x="16856" y="5464"/>
                  <a:pt x="17113" y="5670"/>
                </a:cubicBezTo>
                <a:lnTo>
                  <a:pt x="21593" y="9501"/>
                </a:lnTo>
                <a:cubicBezTo>
                  <a:pt x="19767" y="11038"/>
                  <a:pt x="18310" y="12865"/>
                  <a:pt x="17303" y="14880"/>
                </a:cubicBezTo>
                <a:cubicBezTo>
                  <a:pt x="16244" y="16998"/>
                  <a:pt x="15704" y="19280"/>
                  <a:pt x="15716" y="21583"/>
                </a:cubicBezTo>
                <a:lnTo>
                  <a:pt x="0" y="21600"/>
                </a:lnTo>
                <a:cubicBezTo>
                  <a:pt x="-7" y="17960"/>
                  <a:pt x="749" y="14349"/>
                  <a:pt x="2233" y="10937"/>
                </a:cubicBezTo>
                <a:cubicBezTo>
                  <a:pt x="4019" y="6829"/>
                  <a:pt x="6819" y="3099"/>
                  <a:pt x="10442" y="0"/>
                </a:cubicBezTo>
                <a:close/>
              </a:path>
            </a:pathLst>
          </a:custGeom>
          <a:solidFill>
            <a:schemeClr val="accent3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4EB1E23D-F27D-8B41-9BDA-EEEDD2281098}"/>
              </a:ext>
            </a:extLst>
          </p:cNvPr>
          <p:cNvSpPr>
            <a:spLocks/>
          </p:cNvSpPr>
          <p:nvPr/>
        </p:nvSpPr>
        <p:spPr bwMode="auto">
          <a:xfrm>
            <a:off x="7302132" y="7160441"/>
            <a:ext cx="2948206" cy="4152792"/>
          </a:xfrm>
          <a:custGeom>
            <a:avLst/>
            <a:gdLst>
              <a:gd name="T0" fmla="*/ 1394823 w 21577"/>
              <a:gd name="T1" fmla="*/ 1965140 h 21599"/>
              <a:gd name="T2" fmla="*/ 1394823 w 21577"/>
              <a:gd name="T3" fmla="*/ 1965140 h 21599"/>
              <a:gd name="T4" fmla="*/ 1394823 w 21577"/>
              <a:gd name="T5" fmla="*/ 1965140 h 21599"/>
              <a:gd name="T6" fmla="*/ 1394823 w 21577"/>
              <a:gd name="T7" fmla="*/ 1965140 h 2159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7" h="21599" extrusionOk="0">
                <a:moveTo>
                  <a:pt x="15712" y="3640"/>
                </a:moveTo>
                <a:lnTo>
                  <a:pt x="9428" y="3621"/>
                </a:lnTo>
                <a:cubicBezTo>
                  <a:pt x="9069" y="3635"/>
                  <a:pt x="8747" y="3466"/>
                  <a:pt x="8661" y="3218"/>
                </a:cubicBezTo>
                <a:cubicBezTo>
                  <a:pt x="8584" y="2997"/>
                  <a:pt x="8718" y="2766"/>
                  <a:pt x="8991" y="2647"/>
                </a:cubicBezTo>
                <a:cubicBezTo>
                  <a:pt x="10643" y="1838"/>
                  <a:pt x="9835" y="-1"/>
                  <a:pt x="7829" y="0"/>
                </a:cubicBezTo>
                <a:cubicBezTo>
                  <a:pt x="6811" y="1"/>
                  <a:pt x="6103" y="473"/>
                  <a:pt x="5883" y="1046"/>
                </a:cubicBezTo>
                <a:cubicBezTo>
                  <a:pt x="5775" y="1330"/>
                  <a:pt x="5787" y="1636"/>
                  <a:pt x="5925" y="1920"/>
                </a:cubicBezTo>
                <a:cubicBezTo>
                  <a:pt x="6063" y="2203"/>
                  <a:pt x="6327" y="2466"/>
                  <a:pt x="6736" y="2670"/>
                </a:cubicBezTo>
                <a:cubicBezTo>
                  <a:pt x="7007" y="2782"/>
                  <a:pt x="7142" y="3007"/>
                  <a:pt x="7069" y="3223"/>
                </a:cubicBezTo>
                <a:cubicBezTo>
                  <a:pt x="6988" y="3467"/>
                  <a:pt x="6670" y="3632"/>
                  <a:pt x="6318" y="3615"/>
                </a:cubicBezTo>
                <a:lnTo>
                  <a:pt x="1" y="3605"/>
                </a:lnTo>
                <a:cubicBezTo>
                  <a:pt x="-23" y="6822"/>
                  <a:pt x="822" y="10012"/>
                  <a:pt x="2490" y="13002"/>
                </a:cubicBezTo>
                <a:cubicBezTo>
                  <a:pt x="4289" y="16228"/>
                  <a:pt x="7008" y="19155"/>
                  <a:pt x="10475" y="21599"/>
                </a:cubicBezTo>
                <a:lnTo>
                  <a:pt x="21577" y="13735"/>
                </a:lnTo>
                <a:cubicBezTo>
                  <a:pt x="19737" y="12418"/>
                  <a:pt x="18274" y="10860"/>
                  <a:pt x="17268" y="9148"/>
                </a:cubicBezTo>
                <a:cubicBezTo>
                  <a:pt x="16244" y="7403"/>
                  <a:pt x="15715" y="5531"/>
                  <a:pt x="15712" y="3640"/>
                </a:cubicBezTo>
                <a:close/>
              </a:path>
            </a:pathLst>
          </a:custGeom>
          <a:solidFill>
            <a:schemeClr val="accent2"/>
          </a:solidFill>
          <a:ln w="50800" cap="flat">
            <a:noFill/>
            <a:prstDash val="solid"/>
            <a:miter lim="400000"/>
            <a:headEnd/>
            <a:tailEnd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7AD7EAAD-B655-8A4C-B546-826B7A2161AD}"/>
              </a:ext>
            </a:extLst>
          </p:cNvPr>
          <p:cNvSpPr/>
          <p:nvPr/>
        </p:nvSpPr>
        <p:spPr bwMode="auto">
          <a:xfrm>
            <a:off x="8731574" y="9799649"/>
            <a:ext cx="3450542" cy="2945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extrusionOk="0">
                <a:moveTo>
                  <a:pt x="21600" y="5885"/>
                </a:moveTo>
                <a:lnTo>
                  <a:pt x="21600" y="21598"/>
                </a:lnTo>
                <a:cubicBezTo>
                  <a:pt x="17604" y="21600"/>
                  <a:pt x="13646" y="20682"/>
                  <a:pt x="9952" y="18895"/>
                </a:cubicBezTo>
                <a:cubicBezTo>
                  <a:pt x="6227" y="17094"/>
                  <a:pt x="2845" y="14446"/>
                  <a:pt x="0" y="11104"/>
                </a:cubicBezTo>
                <a:lnTo>
                  <a:pt x="3898" y="6567"/>
                </a:lnTo>
                <a:cubicBezTo>
                  <a:pt x="4053" y="6342"/>
                  <a:pt x="4089" y="6035"/>
                  <a:pt x="3990" y="5771"/>
                </a:cubicBezTo>
                <a:cubicBezTo>
                  <a:pt x="3862" y="5426"/>
                  <a:pt x="3546" y="5234"/>
                  <a:pt x="3231" y="5309"/>
                </a:cubicBezTo>
                <a:cubicBezTo>
                  <a:pt x="1545" y="5664"/>
                  <a:pt x="476" y="3257"/>
                  <a:pt x="1693" y="1845"/>
                </a:cubicBezTo>
                <a:cubicBezTo>
                  <a:pt x="2940" y="397"/>
                  <a:pt x="5030" y="1747"/>
                  <a:pt x="4649" y="3754"/>
                </a:cubicBezTo>
                <a:cubicBezTo>
                  <a:pt x="4620" y="4009"/>
                  <a:pt x="4704" y="4263"/>
                  <a:pt x="4872" y="4427"/>
                </a:cubicBezTo>
                <a:cubicBezTo>
                  <a:pt x="5128" y="4676"/>
                  <a:pt x="5502" y="4666"/>
                  <a:pt x="5747" y="4403"/>
                </a:cubicBezTo>
                <a:lnTo>
                  <a:pt x="9522" y="0"/>
                </a:lnTo>
                <a:cubicBezTo>
                  <a:pt x="11038" y="1766"/>
                  <a:pt x="12821" y="3186"/>
                  <a:pt x="14780" y="4190"/>
                </a:cubicBezTo>
                <a:cubicBezTo>
                  <a:pt x="16932" y="5291"/>
                  <a:pt x="19252" y="5868"/>
                  <a:pt x="21600" y="5885"/>
                </a:cubicBezTo>
                <a:close/>
              </a:path>
            </a:pathLst>
          </a:custGeom>
          <a:solidFill>
            <a:schemeClr val="accent1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0571AC8C-0ADF-FA49-A3B7-35C1BA3FD1C3}"/>
              </a:ext>
            </a:extLst>
          </p:cNvPr>
          <p:cNvSpPr/>
          <p:nvPr/>
        </p:nvSpPr>
        <p:spPr bwMode="auto">
          <a:xfrm>
            <a:off x="11474226" y="9804680"/>
            <a:ext cx="4168497" cy="2940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578" extrusionOk="0">
                <a:moveTo>
                  <a:pt x="13714" y="0"/>
                </a:moveTo>
                <a:lnTo>
                  <a:pt x="21588" y="11127"/>
                </a:lnTo>
                <a:cubicBezTo>
                  <a:pt x="19241" y="14445"/>
                  <a:pt x="16456" y="17076"/>
                  <a:pt x="13392" y="18869"/>
                </a:cubicBezTo>
                <a:cubicBezTo>
                  <a:pt x="10299" y="20679"/>
                  <a:pt x="6982" y="21600"/>
                  <a:pt x="3635" y="21578"/>
                </a:cubicBezTo>
                <a:lnTo>
                  <a:pt x="3658" y="15250"/>
                </a:lnTo>
                <a:cubicBezTo>
                  <a:pt x="3663" y="14924"/>
                  <a:pt x="3522" y="14629"/>
                  <a:pt x="3306" y="14516"/>
                </a:cubicBezTo>
                <a:cubicBezTo>
                  <a:pt x="3062" y="14389"/>
                  <a:pt x="2790" y="14521"/>
                  <a:pt x="2652" y="14833"/>
                </a:cubicBezTo>
                <a:cubicBezTo>
                  <a:pt x="1855" y="16530"/>
                  <a:pt x="-12" y="15719"/>
                  <a:pt x="0" y="13680"/>
                </a:cubicBezTo>
                <a:cubicBezTo>
                  <a:pt x="11" y="11619"/>
                  <a:pt x="1917" y="10860"/>
                  <a:pt x="2686" y="12610"/>
                </a:cubicBezTo>
                <a:cubicBezTo>
                  <a:pt x="2824" y="12835"/>
                  <a:pt x="3042" y="12929"/>
                  <a:pt x="3246" y="12852"/>
                </a:cubicBezTo>
                <a:cubicBezTo>
                  <a:pt x="3500" y="12755"/>
                  <a:pt x="3674" y="12424"/>
                  <a:pt x="3666" y="12052"/>
                </a:cubicBezTo>
                <a:lnTo>
                  <a:pt x="3666" y="5830"/>
                </a:lnTo>
                <a:cubicBezTo>
                  <a:pt x="5463" y="5840"/>
                  <a:pt x="7246" y="5365"/>
                  <a:pt x="8919" y="4432"/>
                </a:cubicBezTo>
                <a:cubicBezTo>
                  <a:pt x="10713" y="3431"/>
                  <a:pt x="12345" y="1923"/>
                  <a:pt x="13714" y="0"/>
                </a:cubicBezTo>
                <a:close/>
              </a:path>
            </a:pathLst>
          </a:custGeom>
          <a:solidFill>
            <a:schemeClr val="accent4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32D7B5FB-1F22-7E4D-BAD0-D8D5A43B2BC6}"/>
              </a:ext>
            </a:extLst>
          </p:cNvPr>
          <p:cNvSpPr/>
          <p:nvPr/>
        </p:nvSpPr>
        <p:spPr bwMode="auto">
          <a:xfrm>
            <a:off x="14119587" y="7855468"/>
            <a:ext cx="2959045" cy="3467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406" extrusionOk="0">
                <a:moveTo>
                  <a:pt x="0" y="12052"/>
                </a:moveTo>
                <a:lnTo>
                  <a:pt x="5180" y="16378"/>
                </a:lnTo>
                <a:cubicBezTo>
                  <a:pt x="5426" y="16553"/>
                  <a:pt x="5517" y="16839"/>
                  <a:pt x="5409" y="17095"/>
                </a:cubicBezTo>
                <a:cubicBezTo>
                  <a:pt x="5277" y="17407"/>
                  <a:pt x="4896" y="17590"/>
                  <a:pt x="4512" y="17525"/>
                </a:cubicBezTo>
                <a:cubicBezTo>
                  <a:pt x="2610" y="17204"/>
                  <a:pt x="1335" y="19133"/>
                  <a:pt x="2656" y="20336"/>
                </a:cubicBezTo>
                <a:cubicBezTo>
                  <a:pt x="4043" y="21600"/>
                  <a:pt x="6520" y="20540"/>
                  <a:pt x="6139" y="18845"/>
                </a:cubicBezTo>
                <a:cubicBezTo>
                  <a:pt x="6082" y="18573"/>
                  <a:pt x="6235" y="18299"/>
                  <a:pt x="6521" y="18164"/>
                </a:cubicBezTo>
                <a:cubicBezTo>
                  <a:pt x="6835" y="18016"/>
                  <a:pt x="7229" y="18069"/>
                  <a:pt x="7472" y="18294"/>
                </a:cubicBezTo>
                <a:lnTo>
                  <a:pt x="11069" y="21406"/>
                </a:lnTo>
                <a:cubicBezTo>
                  <a:pt x="15167" y="17972"/>
                  <a:pt x="18215" y="13745"/>
                  <a:pt x="19951" y="9092"/>
                </a:cubicBezTo>
                <a:cubicBezTo>
                  <a:pt x="21048" y="6151"/>
                  <a:pt x="21600" y="3084"/>
                  <a:pt x="21588" y="0"/>
                </a:cubicBezTo>
                <a:lnTo>
                  <a:pt x="5943" y="33"/>
                </a:lnTo>
                <a:cubicBezTo>
                  <a:pt x="5912" y="2229"/>
                  <a:pt x="5389" y="4401"/>
                  <a:pt x="4402" y="6432"/>
                </a:cubicBezTo>
                <a:cubicBezTo>
                  <a:pt x="3382" y="8530"/>
                  <a:pt x="1887" y="10440"/>
                  <a:pt x="0" y="12052"/>
                </a:cubicBezTo>
                <a:close/>
              </a:path>
            </a:pathLst>
          </a:custGeom>
          <a:solidFill>
            <a:schemeClr val="accent3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1" name="Фигура">
            <a:extLst>
              <a:ext uri="{FF2B5EF4-FFF2-40B4-BE49-F238E27FC236}">
                <a16:creationId xmlns:a16="http://schemas.microsoft.com/office/drawing/2014/main" id="{5804D3BD-B875-FC45-8D92-54BFE0DDB887}"/>
              </a:ext>
            </a:extLst>
          </p:cNvPr>
          <p:cNvSpPr>
            <a:spLocks/>
          </p:cNvSpPr>
          <p:nvPr/>
        </p:nvSpPr>
        <p:spPr bwMode="auto">
          <a:xfrm>
            <a:off x="14125275" y="4406757"/>
            <a:ext cx="2953338" cy="4153378"/>
          </a:xfrm>
          <a:custGeom>
            <a:avLst/>
            <a:gdLst>
              <a:gd name="T0" fmla="*/ 1397251 w 21594"/>
              <a:gd name="T1" fmla="*/ 1965418 h 21588"/>
              <a:gd name="T2" fmla="*/ 1397251 w 21594"/>
              <a:gd name="T3" fmla="*/ 1965418 h 21588"/>
              <a:gd name="T4" fmla="*/ 1397251 w 21594"/>
              <a:gd name="T5" fmla="*/ 1965418 h 21588"/>
              <a:gd name="T6" fmla="*/ 1397251 w 21594"/>
              <a:gd name="T7" fmla="*/ 1965418 h 21588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4" h="21588" extrusionOk="0">
                <a:moveTo>
                  <a:pt x="5902" y="17973"/>
                </a:moveTo>
                <a:lnTo>
                  <a:pt x="12080" y="17973"/>
                </a:lnTo>
                <a:cubicBezTo>
                  <a:pt x="12443" y="17942"/>
                  <a:pt x="12788" y="18094"/>
                  <a:pt x="12910" y="18339"/>
                </a:cubicBezTo>
                <a:cubicBezTo>
                  <a:pt x="13029" y="18579"/>
                  <a:pt x="12903" y="18844"/>
                  <a:pt x="12605" y="18984"/>
                </a:cubicBezTo>
                <a:cubicBezTo>
                  <a:pt x="10977" y="19785"/>
                  <a:pt x="11787" y="21600"/>
                  <a:pt x="13767" y="21588"/>
                </a:cubicBezTo>
                <a:cubicBezTo>
                  <a:pt x="15782" y="21575"/>
                  <a:pt x="16534" y="19705"/>
                  <a:pt x="14833" y="18937"/>
                </a:cubicBezTo>
                <a:cubicBezTo>
                  <a:pt x="14553" y="18792"/>
                  <a:pt x="14448" y="18530"/>
                  <a:pt x="14579" y="18301"/>
                </a:cubicBezTo>
                <a:cubicBezTo>
                  <a:pt x="14709" y="18073"/>
                  <a:pt x="15042" y="17938"/>
                  <a:pt x="15385" y="17972"/>
                </a:cubicBezTo>
                <a:lnTo>
                  <a:pt x="21594" y="17972"/>
                </a:lnTo>
                <a:cubicBezTo>
                  <a:pt x="21600" y="14521"/>
                  <a:pt x="20612" y="11106"/>
                  <a:pt x="18692" y="7936"/>
                </a:cubicBezTo>
                <a:cubicBezTo>
                  <a:pt x="16895" y="4970"/>
                  <a:pt x="14316" y="2276"/>
                  <a:pt x="11093" y="0"/>
                </a:cubicBezTo>
                <a:lnTo>
                  <a:pt x="0" y="7860"/>
                </a:lnTo>
                <a:cubicBezTo>
                  <a:pt x="1898" y="9207"/>
                  <a:pt x="3397" y="10809"/>
                  <a:pt x="4411" y="12573"/>
                </a:cubicBezTo>
                <a:cubicBezTo>
                  <a:pt x="5396" y="14288"/>
                  <a:pt x="5902" y="16122"/>
                  <a:pt x="5902" y="17973"/>
                </a:cubicBezTo>
                <a:close/>
              </a:path>
            </a:pathLst>
          </a:custGeom>
          <a:solidFill>
            <a:schemeClr val="accent2"/>
          </a:solidFill>
          <a:ln w="50800" cap="flat">
            <a:noFill/>
            <a:prstDash val="solid"/>
            <a:miter lim="400000"/>
            <a:headEnd/>
            <a:tailEnd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2" name="Фигура">
            <a:extLst>
              <a:ext uri="{FF2B5EF4-FFF2-40B4-BE49-F238E27FC236}">
                <a16:creationId xmlns:a16="http://schemas.microsoft.com/office/drawing/2014/main" id="{F52D8C78-3608-204B-8427-96A9110F63FD}"/>
              </a:ext>
            </a:extLst>
          </p:cNvPr>
          <p:cNvSpPr>
            <a:spLocks/>
          </p:cNvSpPr>
          <p:nvPr/>
        </p:nvSpPr>
        <p:spPr bwMode="auto">
          <a:xfrm>
            <a:off x="12169854" y="2976024"/>
            <a:ext cx="3480941" cy="2949004"/>
          </a:xfrm>
          <a:custGeom>
            <a:avLst/>
            <a:gdLst>
              <a:gd name="T0" fmla="*/ 1646864 w 21591"/>
              <a:gd name="T1" fmla="*/ 1395497 h 21550"/>
              <a:gd name="T2" fmla="*/ 1646864 w 21591"/>
              <a:gd name="T3" fmla="*/ 1395497 h 21550"/>
              <a:gd name="T4" fmla="*/ 1646864 w 21591"/>
              <a:gd name="T5" fmla="*/ 1395497 h 21550"/>
              <a:gd name="T6" fmla="*/ 1646864 w 21591"/>
              <a:gd name="T7" fmla="*/ 1395497 h 2155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1" h="21550" extrusionOk="0">
                <a:moveTo>
                  <a:pt x="13" y="2"/>
                </a:moveTo>
                <a:cubicBezTo>
                  <a:pt x="4210" y="-50"/>
                  <a:pt x="8370" y="939"/>
                  <a:pt x="12221" y="2906"/>
                </a:cubicBezTo>
                <a:cubicBezTo>
                  <a:pt x="15726" y="4695"/>
                  <a:pt x="18906" y="7260"/>
                  <a:pt x="21591" y="10462"/>
                </a:cubicBezTo>
                <a:lnTo>
                  <a:pt x="17825" y="14841"/>
                </a:lnTo>
                <a:cubicBezTo>
                  <a:pt x="17607" y="15087"/>
                  <a:pt x="17558" y="15475"/>
                  <a:pt x="17705" y="15784"/>
                </a:cubicBezTo>
                <a:cubicBezTo>
                  <a:pt x="17846" y="16079"/>
                  <a:pt x="18132" y="16232"/>
                  <a:pt x="18413" y="16163"/>
                </a:cubicBezTo>
                <a:cubicBezTo>
                  <a:pt x="20087" y="15811"/>
                  <a:pt x="21132" y="18235"/>
                  <a:pt x="19904" y="19619"/>
                </a:cubicBezTo>
                <a:cubicBezTo>
                  <a:pt x="19325" y="20272"/>
                  <a:pt x="18561" y="20312"/>
                  <a:pt x="17961" y="19968"/>
                </a:cubicBezTo>
                <a:cubicBezTo>
                  <a:pt x="17337" y="19610"/>
                  <a:pt x="16887" y="18838"/>
                  <a:pt x="16983" y="17864"/>
                </a:cubicBezTo>
                <a:cubicBezTo>
                  <a:pt x="17090" y="17541"/>
                  <a:pt x="16992" y="17175"/>
                  <a:pt x="16748" y="16983"/>
                </a:cubicBezTo>
                <a:cubicBezTo>
                  <a:pt x="16464" y="16760"/>
                  <a:pt x="16082" y="16839"/>
                  <a:pt x="15879" y="17162"/>
                </a:cubicBezTo>
                <a:lnTo>
                  <a:pt x="12140" y="21550"/>
                </a:lnTo>
                <a:cubicBezTo>
                  <a:pt x="10571" y="19689"/>
                  <a:pt x="8707" y="18210"/>
                  <a:pt x="6654" y="17196"/>
                </a:cubicBezTo>
                <a:cubicBezTo>
                  <a:pt x="4548" y="16155"/>
                  <a:pt x="2285" y="15625"/>
                  <a:pt x="0" y="15637"/>
                </a:cubicBezTo>
                <a:lnTo>
                  <a:pt x="24" y="9422"/>
                </a:lnTo>
                <a:cubicBezTo>
                  <a:pt x="-9" y="9094"/>
                  <a:pt x="136" y="8777"/>
                  <a:pt x="387" y="8629"/>
                </a:cubicBezTo>
                <a:cubicBezTo>
                  <a:pt x="739" y="8421"/>
                  <a:pt x="1166" y="8597"/>
                  <a:pt x="1332" y="9018"/>
                </a:cubicBezTo>
                <a:cubicBezTo>
                  <a:pt x="1837" y="9722"/>
                  <a:pt x="2572" y="9878"/>
                  <a:pt x="3195" y="9633"/>
                </a:cubicBezTo>
                <a:cubicBezTo>
                  <a:pt x="3787" y="9399"/>
                  <a:pt x="4283" y="8797"/>
                  <a:pt x="4331" y="7921"/>
                </a:cubicBezTo>
                <a:cubicBezTo>
                  <a:pt x="4437" y="5959"/>
                  <a:pt x="2283" y="5067"/>
                  <a:pt x="1323" y="6676"/>
                </a:cubicBezTo>
                <a:cubicBezTo>
                  <a:pt x="1145" y="7123"/>
                  <a:pt x="670" y="7277"/>
                  <a:pt x="323" y="7000"/>
                </a:cubicBezTo>
                <a:cubicBezTo>
                  <a:pt x="123" y="6840"/>
                  <a:pt x="18" y="6560"/>
                  <a:pt x="52" y="6279"/>
                </a:cubicBezTo>
                <a:lnTo>
                  <a:pt x="13" y="2"/>
                </a:lnTo>
                <a:close/>
              </a:path>
            </a:pathLst>
          </a:custGeom>
          <a:solidFill>
            <a:schemeClr val="accent1"/>
          </a:solidFill>
          <a:ln w="50800" cap="flat">
            <a:noFill/>
            <a:prstDash val="solid"/>
            <a:miter lim="400000"/>
            <a:headEnd/>
            <a:tailEnd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ECA198C-7A88-C54F-AD5B-5286DB7DEEC2}"/>
              </a:ext>
            </a:extLst>
          </p:cNvPr>
          <p:cNvGrpSpPr/>
          <p:nvPr/>
        </p:nvGrpSpPr>
        <p:grpSpPr>
          <a:xfrm>
            <a:off x="10193114" y="5859409"/>
            <a:ext cx="3991425" cy="3998831"/>
            <a:chOff x="10193114" y="5859409"/>
            <a:chExt cx="3991425" cy="3998831"/>
          </a:xfrm>
        </p:grpSpPr>
        <p:sp>
          <p:nvSpPr>
            <p:cNvPr id="22" name="Кружок">
              <a:extLst>
                <a:ext uri="{FF2B5EF4-FFF2-40B4-BE49-F238E27FC236}">
                  <a16:creationId xmlns:a16="http://schemas.microsoft.com/office/drawing/2014/main" id="{13BB21F8-E511-3C4C-955B-860A20209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3114" y="5867456"/>
              <a:ext cx="3991425" cy="3990784"/>
            </a:xfrm>
            <a:prstGeom prst="ellipse">
              <a:avLst/>
            </a:prstGeom>
            <a:noFill/>
            <a:ln w="76200">
              <a:solidFill>
                <a:srgbClr val="CDD1D8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07" tIns="45707" rIns="45707" bIns="45707" anchor="ctr"/>
            <a:lstStyle>
              <a:lvl1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457200" indent="9144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914400" indent="9144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1371600" indent="9144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1828800" indent="9144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/>
              <a:endParaRPr lang="en-US" altLang="en-US" sz="11597" dirty="0">
                <a:solidFill>
                  <a:srgbClr val="77716C"/>
                </a:solidFill>
                <a:latin typeface="Lato Light" panose="020F0502020204030203" pitchFamily="34" charset="0"/>
                <a:cs typeface="Lato Light" panose="020F0502020204030203" pitchFamily="34" charset="0"/>
                <a:sym typeface="Open Sans Light" panose="020B0306030504020204" pitchFamily="34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44DCF4C-72B9-5F40-ABD7-5614AF3E7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4471" y="5859409"/>
              <a:ext cx="3957635" cy="3778700"/>
            </a:xfrm>
            <a:custGeom>
              <a:avLst/>
              <a:gdLst>
                <a:gd name="connsiteX0" fmla="*/ 3153813 w 3957635"/>
                <a:gd name="connsiteY0" fmla="*/ 3291681 h 3778700"/>
                <a:gd name="connsiteX1" fmla="*/ 3161810 w 3957635"/>
                <a:gd name="connsiteY1" fmla="*/ 3302052 h 3778700"/>
                <a:gd name="connsiteX2" fmla="*/ 3153663 w 3957635"/>
                <a:gd name="connsiteY2" fmla="*/ 3310812 h 3778700"/>
                <a:gd name="connsiteX3" fmla="*/ 3136364 w 3957635"/>
                <a:gd name="connsiteY3" fmla="*/ 3317122 h 3778700"/>
                <a:gd name="connsiteX4" fmla="*/ 3141878 w 3957635"/>
                <a:gd name="connsiteY4" fmla="*/ 3299186 h 3778700"/>
                <a:gd name="connsiteX5" fmla="*/ 3220570 w 3957635"/>
                <a:gd name="connsiteY5" fmla="*/ 3248408 h 3778700"/>
                <a:gd name="connsiteX6" fmla="*/ 3226578 w 3957635"/>
                <a:gd name="connsiteY6" fmla="*/ 3259943 h 3778700"/>
                <a:gd name="connsiteX7" fmla="*/ 3214197 w 3957635"/>
                <a:gd name="connsiteY7" fmla="*/ 3278506 h 3778700"/>
                <a:gd name="connsiteX8" fmla="*/ 3201132 w 3957635"/>
                <a:gd name="connsiteY8" fmla="*/ 3283664 h 3778700"/>
                <a:gd name="connsiteX9" fmla="*/ 3199206 w 3957635"/>
                <a:gd name="connsiteY9" fmla="*/ 3269312 h 3778700"/>
                <a:gd name="connsiteX10" fmla="*/ 3208020 w 3957635"/>
                <a:gd name="connsiteY10" fmla="*/ 3254555 h 3778700"/>
                <a:gd name="connsiteX11" fmla="*/ 2896621 w 3957635"/>
                <a:gd name="connsiteY11" fmla="*/ 3134694 h 3778700"/>
                <a:gd name="connsiteX12" fmla="*/ 2911878 w 3957635"/>
                <a:gd name="connsiteY12" fmla="*/ 3147652 h 3778700"/>
                <a:gd name="connsiteX13" fmla="*/ 2893890 w 3957635"/>
                <a:gd name="connsiteY13" fmla="*/ 3160134 h 3778700"/>
                <a:gd name="connsiteX14" fmla="*/ 2886432 w 3957635"/>
                <a:gd name="connsiteY14" fmla="*/ 3147302 h 3778700"/>
                <a:gd name="connsiteX15" fmla="*/ 2876895 w 3957635"/>
                <a:gd name="connsiteY15" fmla="*/ 3120631 h 3778700"/>
                <a:gd name="connsiteX16" fmla="*/ 2893201 w 3957635"/>
                <a:gd name="connsiteY16" fmla="*/ 3127242 h 3778700"/>
                <a:gd name="connsiteX17" fmla="*/ 2882656 w 3957635"/>
                <a:gd name="connsiteY17" fmla="*/ 3140347 h 3778700"/>
                <a:gd name="connsiteX18" fmla="*/ 2867754 w 3957635"/>
                <a:gd name="connsiteY18" fmla="*/ 3146071 h 3778700"/>
                <a:gd name="connsiteX19" fmla="*/ 2867802 w 3957635"/>
                <a:gd name="connsiteY19" fmla="*/ 3131733 h 3778700"/>
                <a:gd name="connsiteX20" fmla="*/ 3017910 w 3957635"/>
                <a:gd name="connsiteY20" fmla="*/ 3081337 h 3778700"/>
                <a:gd name="connsiteX21" fmla="*/ 3030840 w 3957635"/>
                <a:gd name="connsiteY21" fmla="*/ 3083317 h 3778700"/>
                <a:gd name="connsiteX22" fmla="*/ 3036002 w 3957635"/>
                <a:gd name="connsiteY22" fmla="*/ 3097373 h 3778700"/>
                <a:gd name="connsiteX23" fmla="*/ 3043223 w 3957635"/>
                <a:gd name="connsiteY23" fmla="*/ 3111468 h 3778700"/>
                <a:gd name="connsiteX24" fmla="*/ 3053882 w 3957635"/>
                <a:gd name="connsiteY24" fmla="*/ 3141367 h 3778700"/>
                <a:gd name="connsiteX25" fmla="*/ 3053882 w 3957635"/>
                <a:gd name="connsiteY25" fmla="*/ 3174682 h 3778700"/>
                <a:gd name="connsiteX26" fmla="*/ 3049105 w 3957635"/>
                <a:gd name="connsiteY26" fmla="*/ 3194232 h 3778700"/>
                <a:gd name="connsiteX27" fmla="*/ 3032217 w 3957635"/>
                <a:gd name="connsiteY27" fmla="*/ 3197882 h 3778700"/>
                <a:gd name="connsiteX28" fmla="*/ 3028470 w 3957635"/>
                <a:gd name="connsiteY28" fmla="*/ 3208152 h 3778700"/>
                <a:gd name="connsiteX29" fmla="*/ 3017861 w 3957635"/>
                <a:gd name="connsiteY29" fmla="*/ 3226577 h 3778700"/>
                <a:gd name="connsiteX30" fmla="*/ 3004447 w 3957635"/>
                <a:gd name="connsiteY30" fmla="*/ 3242011 h 3778700"/>
                <a:gd name="connsiteX31" fmla="*/ 2991729 w 3957635"/>
                <a:gd name="connsiteY31" fmla="*/ 3267444 h 3778700"/>
                <a:gd name="connsiteX32" fmla="*/ 2968004 w 3957635"/>
                <a:gd name="connsiteY32" fmla="*/ 3309380 h 3778700"/>
                <a:gd name="connsiteX33" fmla="*/ 2953598 w 3957635"/>
                <a:gd name="connsiteY33" fmla="*/ 3335123 h 3778700"/>
                <a:gd name="connsiteX34" fmla="*/ 2929923 w 3957635"/>
                <a:gd name="connsiteY34" fmla="*/ 3383892 h 3778700"/>
                <a:gd name="connsiteX35" fmla="*/ 2902761 w 3957635"/>
                <a:gd name="connsiteY35" fmla="*/ 3423770 h 3778700"/>
                <a:gd name="connsiteX36" fmla="*/ 2896917 w 3957635"/>
                <a:gd name="connsiteY36" fmla="*/ 3466346 h 3778700"/>
                <a:gd name="connsiteX37" fmla="*/ 2881791 w 3957635"/>
                <a:gd name="connsiteY37" fmla="*/ 3476674 h 3778700"/>
                <a:gd name="connsiteX38" fmla="*/ 2866318 w 3957635"/>
                <a:gd name="connsiteY38" fmla="*/ 3482848 h 3778700"/>
                <a:gd name="connsiteX39" fmla="*/ 2855994 w 3957635"/>
                <a:gd name="connsiteY39" fmla="*/ 3483877 h 3778700"/>
                <a:gd name="connsiteX40" fmla="*/ 2844690 w 3957635"/>
                <a:gd name="connsiteY40" fmla="*/ 3497254 h 3778700"/>
                <a:gd name="connsiteX41" fmla="*/ 2828919 w 3957635"/>
                <a:gd name="connsiteY41" fmla="*/ 3500690 h 3778700"/>
                <a:gd name="connsiteX42" fmla="*/ 2810009 w 3957635"/>
                <a:gd name="connsiteY42" fmla="*/ 3496555 h 3778700"/>
                <a:gd name="connsiteX43" fmla="*/ 2794188 w 3957635"/>
                <a:gd name="connsiteY43" fmla="*/ 3480751 h 3778700"/>
                <a:gd name="connsiteX44" fmla="*/ 2799300 w 3957635"/>
                <a:gd name="connsiteY44" fmla="*/ 3446718 h 3778700"/>
                <a:gd name="connsiteX45" fmla="*/ 2788257 w 3957635"/>
                <a:gd name="connsiteY45" fmla="*/ 3426527 h 3778700"/>
                <a:gd name="connsiteX46" fmla="*/ 2785862 w 3957635"/>
                <a:gd name="connsiteY46" fmla="*/ 3408316 h 3778700"/>
                <a:gd name="connsiteX47" fmla="*/ 2800467 w 3957635"/>
                <a:gd name="connsiteY47" fmla="*/ 3392163 h 3778700"/>
                <a:gd name="connsiteX48" fmla="*/ 2820245 w 3957635"/>
                <a:gd name="connsiteY48" fmla="*/ 3383912 h 3778700"/>
                <a:gd name="connsiteX49" fmla="*/ 2840198 w 3957635"/>
                <a:gd name="connsiteY49" fmla="*/ 3366070 h 3778700"/>
                <a:gd name="connsiteX50" fmla="*/ 2850509 w 3957635"/>
                <a:gd name="connsiteY50" fmla="*/ 3351295 h 3778700"/>
                <a:gd name="connsiteX51" fmla="*/ 2838138 w 3957635"/>
                <a:gd name="connsiteY51" fmla="*/ 3319320 h 3778700"/>
                <a:gd name="connsiteX52" fmla="*/ 2835793 w 3957635"/>
                <a:gd name="connsiteY52" fmla="*/ 3301148 h 3778700"/>
                <a:gd name="connsiteX53" fmla="*/ 2841824 w 3957635"/>
                <a:gd name="connsiteY53" fmla="*/ 3284005 h 3778700"/>
                <a:gd name="connsiteX54" fmla="*/ 2857644 w 3957635"/>
                <a:gd name="connsiteY54" fmla="*/ 3267503 h 3778700"/>
                <a:gd name="connsiteX55" fmla="*/ 2857446 w 3957635"/>
                <a:gd name="connsiteY55" fmla="*/ 3246185 h 3778700"/>
                <a:gd name="connsiteX56" fmla="*/ 2875078 w 3957635"/>
                <a:gd name="connsiteY56" fmla="*/ 3230712 h 3778700"/>
                <a:gd name="connsiteX57" fmla="*/ 2902761 w 3957635"/>
                <a:gd name="connsiteY57" fmla="*/ 3217316 h 3778700"/>
                <a:gd name="connsiteX58" fmla="*/ 2933955 w 3957635"/>
                <a:gd name="connsiteY58" fmla="*/ 3198756 h 3778700"/>
                <a:gd name="connsiteX59" fmla="*/ 2955645 w 3957635"/>
                <a:gd name="connsiteY59" fmla="*/ 3186369 h 3778700"/>
                <a:gd name="connsiteX60" fmla="*/ 2971739 w 3957635"/>
                <a:gd name="connsiteY60" fmla="*/ 3162994 h 3778700"/>
                <a:gd name="connsiteX61" fmla="*/ 2982931 w 3957635"/>
                <a:gd name="connsiteY61" fmla="*/ 3141716 h 3778700"/>
                <a:gd name="connsiteX62" fmla="*/ 2990711 w 3957635"/>
                <a:gd name="connsiteY62" fmla="*/ 3133251 h 3778700"/>
                <a:gd name="connsiteX63" fmla="*/ 3004038 w 3957635"/>
                <a:gd name="connsiteY63" fmla="*/ 3127116 h 3778700"/>
                <a:gd name="connsiteX64" fmla="*/ 3008678 w 3957635"/>
                <a:gd name="connsiteY64" fmla="*/ 3111895 h 3778700"/>
                <a:gd name="connsiteX65" fmla="*/ 3013505 w 3957635"/>
                <a:gd name="connsiteY65" fmla="*/ 3094073 h 3778700"/>
                <a:gd name="connsiteX66" fmla="*/ 2754385 w 3957635"/>
                <a:gd name="connsiteY66" fmla="*/ 2922615 h 3778700"/>
                <a:gd name="connsiteX67" fmla="*/ 2771783 w 3957635"/>
                <a:gd name="connsiteY67" fmla="*/ 2931451 h 3778700"/>
                <a:gd name="connsiteX68" fmla="*/ 2769720 w 3957635"/>
                <a:gd name="connsiteY68" fmla="*/ 2951691 h 3778700"/>
                <a:gd name="connsiteX69" fmla="*/ 2750125 w 3957635"/>
                <a:gd name="connsiteY69" fmla="*/ 2953754 h 3778700"/>
                <a:gd name="connsiteX70" fmla="*/ 2744242 w 3957635"/>
                <a:gd name="connsiteY70" fmla="*/ 2933656 h 3778700"/>
                <a:gd name="connsiteX71" fmla="*/ 1593 w 3957635"/>
                <a:gd name="connsiteY71" fmla="*/ 1984864 h 3778700"/>
                <a:gd name="connsiteX72" fmla="*/ 57113 w 3957635"/>
                <a:gd name="connsiteY72" fmla="*/ 2060510 h 3778700"/>
                <a:gd name="connsiteX73" fmla="*/ 90888 w 3957635"/>
                <a:gd name="connsiteY73" fmla="*/ 2105695 h 3778700"/>
                <a:gd name="connsiteX74" fmla="*/ 88533 w 3957635"/>
                <a:gd name="connsiteY74" fmla="*/ 2131843 h 3778700"/>
                <a:gd name="connsiteX75" fmla="*/ 99883 w 3957635"/>
                <a:gd name="connsiteY75" fmla="*/ 2169974 h 3778700"/>
                <a:gd name="connsiteX76" fmla="*/ 98853 w 3957635"/>
                <a:gd name="connsiteY76" fmla="*/ 2210848 h 3778700"/>
                <a:gd name="connsiteX77" fmla="*/ 96830 w 3957635"/>
                <a:gd name="connsiteY77" fmla="*/ 2252394 h 3778700"/>
                <a:gd name="connsiteX78" fmla="*/ 97897 w 3957635"/>
                <a:gd name="connsiteY78" fmla="*/ 2289461 h 3778700"/>
                <a:gd name="connsiteX79" fmla="*/ 105108 w 3957635"/>
                <a:gd name="connsiteY79" fmla="*/ 2323840 h 3778700"/>
                <a:gd name="connsiteX80" fmla="*/ 120542 w 3957635"/>
                <a:gd name="connsiteY80" fmla="*/ 2349261 h 3778700"/>
                <a:gd name="connsiteX81" fmla="*/ 134247 w 3957635"/>
                <a:gd name="connsiteY81" fmla="*/ 2373225 h 3778700"/>
                <a:gd name="connsiteX82" fmla="*/ 149387 w 3957635"/>
                <a:gd name="connsiteY82" fmla="*/ 2394222 h 3778700"/>
                <a:gd name="connsiteX83" fmla="*/ 159910 w 3957635"/>
                <a:gd name="connsiteY83" fmla="*/ 2408164 h 3778700"/>
                <a:gd name="connsiteX84" fmla="*/ 166790 w 3957635"/>
                <a:gd name="connsiteY84" fmla="*/ 2425690 h 3778700"/>
                <a:gd name="connsiteX85" fmla="*/ 170524 w 3957635"/>
                <a:gd name="connsiteY85" fmla="*/ 2441088 h 3778700"/>
                <a:gd name="connsiteX86" fmla="*/ 177404 w 3957635"/>
                <a:gd name="connsiteY86" fmla="*/ 2459285 h 3778700"/>
                <a:gd name="connsiteX87" fmla="*/ 188074 w 3957635"/>
                <a:gd name="connsiteY87" fmla="*/ 2473003 h 3778700"/>
                <a:gd name="connsiteX88" fmla="*/ 201816 w 3957635"/>
                <a:gd name="connsiteY88" fmla="*/ 2484706 h 3778700"/>
                <a:gd name="connsiteX89" fmla="*/ 209340 w 3957635"/>
                <a:gd name="connsiteY89" fmla="*/ 2495288 h 3778700"/>
                <a:gd name="connsiteX90" fmla="*/ 222015 w 3957635"/>
                <a:gd name="connsiteY90" fmla="*/ 2509342 h 3778700"/>
                <a:gd name="connsiteX91" fmla="*/ 256525 w 3957635"/>
                <a:gd name="connsiteY91" fmla="*/ 2548032 h 3778700"/>
                <a:gd name="connsiteX92" fmla="*/ 271960 w 3957635"/>
                <a:gd name="connsiteY92" fmla="*/ 2569981 h 3778700"/>
                <a:gd name="connsiteX93" fmla="*/ 276080 w 3957635"/>
                <a:gd name="connsiteY93" fmla="*/ 2595738 h 3778700"/>
                <a:gd name="connsiteX94" fmla="*/ 285370 w 3957635"/>
                <a:gd name="connsiteY94" fmla="*/ 2614943 h 3778700"/>
                <a:gd name="connsiteX95" fmla="*/ 299112 w 3957635"/>
                <a:gd name="connsiteY95" fmla="*/ 2646914 h 3778700"/>
                <a:gd name="connsiteX96" fmla="*/ 321114 w 3957635"/>
                <a:gd name="connsiteY96" fmla="*/ 2666848 h 3778700"/>
                <a:gd name="connsiteX97" fmla="*/ 348965 w 3957635"/>
                <a:gd name="connsiteY97" fmla="*/ 2691932 h 3778700"/>
                <a:gd name="connsiteX98" fmla="*/ 363075 w 3957635"/>
                <a:gd name="connsiteY98" fmla="*/ 2714553 h 3778700"/>
                <a:gd name="connsiteX99" fmla="*/ 370287 w 3957635"/>
                <a:gd name="connsiteY99" fmla="*/ 2744453 h 3778700"/>
                <a:gd name="connsiteX100" fmla="*/ 374407 w 3957635"/>
                <a:gd name="connsiteY100" fmla="*/ 2774016 h 3778700"/>
                <a:gd name="connsiteX101" fmla="*/ 366166 w 3957635"/>
                <a:gd name="connsiteY101" fmla="*/ 2804924 h 3778700"/>
                <a:gd name="connsiteX102" fmla="*/ 353785 w 3957635"/>
                <a:gd name="connsiteY102" fmla="*/ 2832416 h 3778700"/>
                <a:gd name="connsiteX103" fmla="*/ 347604 w 3957635"/>
                <a:gd name="connsiteY103" fmla="*/ 2864780 h 3778700"/>
                <a:gd name="connsiteX104" fmla="*/ 348634 w 3957635"/>
                <a:gd name="connsiteY104" fmla="*/ 2888464 h 3778700"/>
                <a:gd name="connsiteX105" fmla="*/ 343134 w 3957635"/>
                <a:gd name="connsiteY105" fmla="*/ 2915620 h 3778700"/>
                <a:gd name="connsiteX106" fmla="*/ 334617 w 3957635"/>
                <a:gd name="connsiteY106" fmla="*/ 2926595 h 3778700"/>
                <a:gd name="connsiteX107" fmla="*/ 347678 w 3957635"/>
                <a:gd name="connsiteY107" fmla="*/ 2954087 h 3778700"/>
                <a:gd name="connsiteX108" fmla="*/ 354907 w 3957635"/>
                <a:gd name="connsiteY108" fmla="*/ 2973964 h 3778700"/>
                <a:gd name="connsiteX109" fmla="*/ 357648 w 3957635"/>
                <a:gd name="connsiteY109" fmla="*/ 2997649 h 3778700"/>
                <a:gd name="connsiteX110" fmla="*/ 356618 w 3957635"/>
                <a:gd name="connsiteY110" fmla="*/ 3016518 h 3778700"/>
                <a:gd name="connsiteX111" fmla="*/ 372512 w 3957635"/>
                <a:gd name="connsiteY111" fmla="*/ 3045074 h 3778700"/>
                <a:gd name="connsiteX112" fmla="*/ 373543 w 3957635"/>
                <a:gd name="connsiteY112" fmla="*/ 3067639 h 3778700"/>
                <a:gd name="connsiteX113" fmla="*/ 376651 w 3957635"/>
                <a:gd name="connsiteY113" fmla="*/ 3114336 h 3778700"/>
                <a:gd name="connsiteX114" fmla="*/ 390099 w 3957635"/>
                <a:gd name="connsiteY114" fmla="*/ 3194293 h 3778700"/>
                <a:gd name="connsiteX115" fmla="*/ 84486 w 3957635"/>
                <a:gd name="connsiteY115" fmla="*/ 2612591 h 3778700"/>
                <a:gd name="connsiteX116" fmla="*/ 1593 w 3957635"/>
                <a:gd name="connsiteY116" fmla="*/ 1984864 h 3778700"/>
                <a:gd name="connsiteX117" fmla="*/ 3879738 w 3957635"/>
                <a:gd name="connsiteY117" fmla="*/ 1740238 h 3778700"/>
                <a:gd name="connsiteX118" fmla="*/ 3893846 w 3957635"/>
                <a:gd name="connsiteY118" fmla="*/ 1760903 h 3778700"/>
                <a:gd name="connsiteX119" fmla="*/ 3900380 w 3957635"/>
                <a:gd name="connsiteY119" fmla="*/ 1800742 h 3778700"/>
                <a:gd name="connsiteX120" fmla="*/ 3910354 w 3957635"/>
                <a:gd name="connsiteY120" fmla="*/ 1821324 h 3778700"/>
                <a:gd name="connsiteX121" fmla="*/ 3903518 w 3957635"/>
                <a:gd name="connsiteY121" fmla="*/ 1841217 h 3778700"/>
                <a:gd name="connsiteX122" fmla="*/ 3906613 w 3957635"/>
                <a:gd name="connsiteY122" fmla="*/ 1856606 h 3778700"/>
                <a:gd name="connsiteX123" fmla="*/ 3901454 w 3957635"/>
                <a:gd name="connsiteY123" fmla="*/ 1877876 h 3778700"/>
                <a:gd name="connsiteX124" fmla="*/ 3889650 w 3957635"/>
                <a:gd name="connsiteY124" fmla="*/ 1841778 h 3778700"/>
                <a:gd name="connsiteX125" fmla="*/ 3894808 w 3957635"/>
                <a:gd name="connsiteY125" fmla="*/ 1816678 h 3778700"/>
                <a:gd name="connsiteX126" fmla="*/ 3882260 w 3957635"/>
                <a:gd name="connsiteY126" fmla="*/ 1784709 h 3778700"/>
                <a:gd name="connsiteX127" fmla="*/ 3875611 w 3957635"/>
                <a:gd name="connsiteY127" fmla="*/ 1763828 h 3778700"/>
                <a:gd name="connsiteX128" fmla="*/ 1845203 w 3957635"/>
                <a:gd name="connsiteY128" fmla="*/ 1507180 h 3778700"/>
                <a:gd name="connsiteX129" fmla="*/ 1864053 w 3957635"/>
                <a:gd name="connsiteY129" fmla="*/ 1519519 h 3778700"/>
                <a:gd name="connsiteX130" fmla="*/ 1859983 w 3957635"/>
                <a:gd name="connsiteY130" fmla="*/ 1534528 h 3778700"/>
                <a:gd name="connsiteX131" fmla="*/ 1843531 w 3957635"/>
                <a:gd name="connsiteY131" fmla="*/ 1534528 h 3778700"/>
                <a:gd name="connsiteX132" fmla="*/ 1833632 w 3957635"/>
                <a:gd name="connsiteY132" fmla="*/ 1521849 h 3778700"/>
                <a:gd name="connsiteX133" fmla="*/ 2456049 w 3957635"/>
                <a:gd name="connsiteY133" fmla="*/ 1492297 h 3778700"/>
                <a:gd name="connsiteX134" fmla="*/ 2450604 w 3957635"/>
                <a:gd name="connsiteY134" fmla="*/ 1510574 h 3778700"/>
                <a:gd name="connsiteX135" fmla="*/ 2434095 w 3957635"/>
                <a:gd name="connsiteY135" fmla="*/ 1521117 h 3778700"/>
                <a:gd name="connsiteX136" fmla="*/ 2420854 w 3957635"/>
                <a:gd name="connsiteY136" fmla="*/ 1535725 h 3778700"/>
                <a:gd name="connsiteX137" fmla="*/ 2404925 w 3957635"/>
                <a:gd name="connsiteY137" fmla="*/ 1549421 h 3778700"/>
                <a:gd name="connsiteX138" fmla="*/ 2380135 w 3957635"/>
                <a:gd name="connsiteY138" fmla="*/ 1545354 h 3778700"/>
                <a:gd name="connsiteX139" fmla="*/ 2370266 w 3957635"/>
                <a:gd name="connsiteY139" fmla="*/ 1530297 h 3778700"/>
                <a:gd name="connsiteX140" fmla="*/ 2385091 w 3957635"/>
                <a:gd name="connsiteY140" fmla="*/ 1512475 h 3778700"/>
                <a:gd name="connsiteX141" fmla="*/ 2416835 w 3957635"/>
                <a:gd name="connsiteY141" fmla="*/ 1503685 h 3778700"/>
                <a:gd name="connsiteX142" fmla="*/ 2436950 w 3957635"/>
                <a:gd name="connsiteY142" fmla="*/ 1496866 h 3778700"/>
                <a:gd name="connsiteX143" fmla="*/ 1483649 w 3957635"/>
                <a:gd name="connsiteY143" fmla="*/ 1392824 h 3778700"/>
                <a:gd name="connsiteX144" fmla="*/ 1490578 w 3957635"/>
                <a:gd name="connsiteY144" fmla="*/ 1418265 h 3778700"/>
                <a:gd name="connsiteX145" fmla="*/ 1465132 w 3957635"/>
                <a:gd name="connsiteY145" fmla="*/ 1408551 h 3778700"/>
                <a:gd name="connsiteX146" fmla="*/ 1573106 w 3957635"/>
                <a:gd name="connsiteY146" fmla="*/ 1336058 h 3778700"/>
                <a:gd name="connsiteX147" fmla="*/ 1581360 w 3957635"/>
                <a:gd name="connsiteY147" fmla="*/ 1347915 h 3778700"/>
                <a:gd name="connsiteX148" fmla="*/ 1565768 w 3957635"/>
                <a:gd name="connsiteY148" fmla="*/ 1361667 h 3778700"/>
                <a:gd name="connsiteX149" fmla="*/ 1547884 w 3957635"/>
                <a:gd name="connsiteY149" fmla="*/ 1374046 h 3778700"/>
                <a:gd name="connsiteX150" fmla="*/ 1528627 w 3957635"/>
                <a:gd name="connsiteY150" fmla="*/ 1387792 h 3778700"/>
                <a:gd name="connsiteX151" fmla="*/ 1505526 w 3957635"/>
                <a:gd name="connsiteY151" fmla="*/ 1375019 h 3778700"/>
                <a:gd name="connsiteX152" fmla="*/ 1518569 w 3957635"/>
                <a:gd name="connsiteY152" fmla="*/ 1351336 h 3778700"/>
                <a:gd name="connsiteX153" fmla="*/ 1539827 w 3957635"/>
                <a:gd name="connsiteY153" fmla="*/ 1345031 h 3778700"/>
                <a:gd name="connsiteX154" fmla="*/ 1559979 w 3957635"/>
                <a:gd name="connsiteY154" fmla="*/ 1342628 h 3778700"/>
                <a:gd name="connsiteX155" fmla="*/ 1716222 w 3957635"/>
                <a:gd name="connsiteY155" fmla="*/ 1268788 h 3778700"/>
                <a:gd name="connsiteX156" fmla="*/ 1728546 w 3957635"/>
                <a:gd name="connsiteY156" fmla="*/ 1285690 h 3778700"/>
                <a:gd name="connsiteX157" fmla="*/ 1724420 w 3957635"/>
                <a:gd name="connsiteY157" fmla="*/ 1301733 h 3778700"/>
                <a:gd name="connsiteX158" fmla="*/ 1721668 w 3957635"/>
                <a:gd name="connsiteY158" fmla="*/ 1324193 h 3778700"/>
                <a:gd name="connsiteX159" fmla="*/ 1724364 w 3957635"/>
                <a:gd name="connsiteY159" fmla="*/ 1342871 h 3778700"/>
                <a:gd name="connsiteX160" fmla="*/ 1724364 w 3957635"/>
                <a:gd name="connsiteY160" fmla="*/ 1371290 h 3778700"/>
                <a:gd name="connsiteX161" fmla="*/ 1721611 w 3957635"/>
                <a:gd name="connsiteY161" fmla="*/ 1384983 h 3778700"/>
                <a:gd name="connsiteX162" fmla="*/ 1702352 w 3957635"/>
                <a:gd name="connsiteY162" fmla="*/ 1412943 h 3778700"/>
                <a:gd name="connsiteX163" fmla="*/ 1686366 w 3957635"/>
                <a:gd name="connsiteY163" fmla="*/ 1423486 h 3778700"/>
                <a:gd name="connsiteX164" fmla="*/ 1664340 w 3957635"/>
                <a:gd name="connsiteY164" fmla="*/ 1410193 h 3778700"/>
                <a:gd name="connsiteX165" fmla="*/ 1678554 w 3957635"/>
                <a:gd name="connsiteY165" fmla="*/ 1369513 h 3778700"/>
                <a:gd name="connsiteX166" fmla="*/ 1675701 w 3957635"/>
                <a:gd name="connsiteY166" fmla="*/ 1346595 h 3778700"/>
                <a:gd name="connsiteX167" fmla="*/ 1689039 w 3957635"/>
                <a:gd name="connsiteY167" fmla="*/ 1329177 h 3778700"/>
                <a:gd name="connsiteX168" fmla="*/ 1708021 w 3957635"/>
                <a:gd name="connsiteY168" fmla="*/ 1342878 h 3778700"/>
                <a:gd name="connsiteX169" fmla="*/ 1699624 w 3957635"/>
                <a:gd name="connsiteY169" fmla="*/ 1313084 h 3778700"/>
                <a:gd name="connsiteX170" fmla="*/ 1689624 w 3957635"/>
                <a:gd name="connsiteY170" fmla="*/ 1292845 h 3778700"/>
                <a:gd name="connsiteX171" fmla="*/ 1699136 w 3957635"/>
                <a:gd name="connsiteY171" fmla="*/ 1280576 h 3778700"/>
                <a:gd name="connsiteX172" fmla="*/ 1971321 w 3957635"/>
                <a:gd name="connsiteY172" fmla="*/ 799954 h 3778700"/>
                <a:gd name="connsiteX173" fmla="*/ 1982954 w 3957635"/>
                <a:gd name="connsiteY173" fmla="*/ 804403 h 3778700"/>
                <a:gd name="connsiteX174" fmla="*/ 1980891 w 3957635"/>
                <a:gd name="connsiteY174" fmla="*/ 819790 h 3778700"/>
                <a:gd name="connsiteX175" fmla="*/ 1970616 w 3957635"/>
                <a:gd name="connsiteY175" fmla="*/ 838352 h 3778700"/>
                <a:gd name="connsiteX176" fmla="*/ 1960640 w 3957635"/>
                <a:gd name="connsiteY176" fmla="*/ 842822 h 3778700"/>
                <a:gd name="connsiteX177" fmla="*/ 1957270 w 3957635"/>
                <a:gd name="connsiteY177" fmla="*/ 825371 h 3778700"/>
                <a:gd name="connsiteX178" fmla="*/ 1960708 w 3957635"/>
                <a:gd name="connsiteY178" fmla="*/ 810268 h 3778700"/>
                <a:gd name="connsiteX179" fmla="*/ 1986444 w 3957635"/>
                <a:gd name="connsiteY179" fmla="*/ 731775 h 3778700"/>
                <a:gd name="connsiteX180" fmla="*/ 2004428 w 3957635"/>
                <a:gd name="connsiteY180" fmla="*/ 743058 h 3778700"/>
                <a:gd name="connsiteX181" fmla="*/ 2005165 w 3957635"/>
                <a:gd name="connsiteY181" fmla="*/ 757215 h 3778700"/>
                <a:gd name="connsiteX182" fmla="*/ 1988358 w 3957635"/>
                <a:gd name="connsiteY182" fmla="*/ 755765 h 3778700"/>
                <a:gd name="connsiteX183" fmla="*/ 1979718 w 3957635"/>
                <a:gd name="connsiteY183" fmla="*/ 745187 h 3778700"/>
                <a:gd name="connsiteX184" fmla="*/ 1613991 w 3957635"/>
                <a:gd name="connsiteY184" fmla="*/ 700864 h 3778700"/>
                <a:gd name="connsiteX185" fmla="*/ 1615947 w 3957635"/>
                <a:gd name="connsiteY185" fmla="*/ 716391 h 3778700"/>
                <a:gd name="connsiteX186" fmla="*/ 1604264 w 3957635"/>
                <a:gd name="connsiteY186" fmla="*/ 736674 h 3778700"/>
                <a:gd name="connsiteX187" fmla="*/ 1590500 w 3957635"/>
                <a:gd name="connsiteY187" fmla="*/ 728878 h 3778700"/>
                <a:gd name="connsiteX188" fmla="*/ 1597579 w 3957635"/>
                <a:gd name="connsiteY188" fmla="*/ 707053 h 3778700"/>
                <a:gd name="connsiteX189" fmla="*/ 1538761 w 3957635"/>
                <a:gd name="connsiteY189" fmla="*/ 643409 h 3778700"/>
                <a:gd name="connsiteX190" fmla="*/ 1558366 w 3957635"/>
                <a:gd name="connsiteY190" fmla="*/ 647029 h 3778700"/>
                <a:gd name="connsiteX191" fmla="*/ 1550159 w 3957635"/>
                <a:gd name="connsiteY191" fmla="*/ 659363 h 3778700"/>
                <a:gd name="connsiteX192" fmla="*/ 1541904 w 3957635"/>
                <a:gd name="connsiteY192" fmla="*/ 674795 h 3778700"/>
                <a:gd name="connsiteX193" fmla="*/ 1532101 w 3957635"/>
                <a:gd name="connsiteY193" fmla="*/ 686395 h 3778700"/>
                <a:gd name="connsiteX194" fmla="*/ 1524196 w 3957635"/>
                <a:gd name="connsiteY194" fmla="*/ 678144 h 3778700"/>
                <a:gd name="connsiteX195" fmla="*/ 1524846 w 3957635"/>
                <a:gd name="connsiteY195" fmla="*/ 665811 h 3778700"/>
                <a:gd name="connsiteX196" fmla="*/ 1525224 w 3957635"/>
                <a:gd name="connsiteY196" fmla="*/ 655180 h 3778700"/>
                <a:gd name="connsiteX197" fmla="*/ 1409276 w 3957635"/>
                <a:gd name="connsiteY197" fmla="*/ 502703 h 3778700"/>
                <a:gd name="connsiteX198" fmla="*/ 1413060 w 3957635"/>
                <a:gd name="connsiteY198" fmla="*/ 517143 h 3778700"/>
                <a:gd name="connsiteX199" fmla="*/ 1410665 w 3957635"/>
                <a:gd name="connsiteY199" fmla="*/ 533700 h 3778700"/>
                <a:gd name="connsiteX200" fmla="*/ 1430091 w 3957635"/>
                <a:gd name="connsiteY200" fmla="*/ 529616 h 3778700"/>
                <a:gd name="connsiteX201" fmla="*/ 1440019 w 3957635"/>
                <a:gd name="connsiteY201" fmla="*/ 528583 h 3778700"/>
                <a:gd name="connsiteX202" fmla="*/ 1454803 w 3957635"/>
                <a:gd name="connsiteY202" fmla="*/ 529616 h 3778700"/>
                <a:gd name="connsiteX203" fmla="*/ 1464777 w 3957635"/>
                <a:gd name="connsiteY203" fmla="*/ 535803 h 3778700"/>
                <a:gd name="connsiteX204" fmla="*/ 1472679 w 3957635"/>
                <a:gd name="connsiteY204" fmla="*/ 527551 h 3778700"/>
                <a:gd name="connsiteX205" fmla="*/ 1489831 w 3957635"/>
                <a:gd name="connsiteY205" fmla="*/ 527551 h 3778700"/>
                <a:gd name="connsiteX206" fmla="*/ 1491810 w 3957635"/>
                <a:gd name="connsiteY206" fmla="*/ 551830 h 3778700"/>
                <a:gd name="connsiteX207" fmla="*/ 1493876 w 3957635"/>
                <a:gd name="connsiteY207" fmla="*/ 568293 h 3778700"/>
                <a:gd name="connsiteX208" fmla="*/ 1489060 w 3957635"/>
                <a:gd name="connsiteY208" fmla="*/ 579293 h 3778700"/>
                <a:gd name="connsiteX209" fmla="*/ 1467487 w 3957635"/>
                <a:gd name="connsiteY209" fmla="*/ 590597 h 3778700"/>
                <a:gd name="connsiteX210" fmla="*/ 1446210 w 3957635"/>
                <a:gd name="connsiteY210" fmla="*/ 593690 h 3778700"/>
                <a:gd name="connsiteX211" fmla="*/ 1413891 w 3957635"/>
                <a:gd name="connsiteY211" fmla="*/ 599877 h 3778700"/>
                <a:gd name="connsiteX212" fmla="*/ 1396391 w 3957635"/>
                <a:gd name="connsiteY212" fmla="*/ 605032 h 3778700"/>
                <a:gd name="connsiteX213" fmla="*/ 1380922 w 3957635"/>
                <a:gd name="connsiteY213" fmla="*/ 591326 h 3778700"/>
                <a:gd name="connsiteX214" fmla="*/ 1353071 w 3957635"/>
                <a:gd name="connsiteY214" fmla="*/ 580321 h 3778700"/>
                <a:gd name="connsiteX215" fmla="*/ 1349979 w 3957635"/>
                <a:gd name="connsiteY215" fmla="*/ 559699 h 3778700"/>
                <a:gd name="connsiteX216" fmla="*/ 1352387 w 3957635"/>
                <a:gd name="connsiteY216" fmla="*/ 548400 h 3778700"/>
                <a:gd name="connsiteX217" fmla="*/ 1364481 w 3957635"/>
                <a:gd name="connsiteY217" fmla="*/ 533013 h 3778700"/>
                <a:gd name="connsiteX218" fmla="*/ 1348986 w 3957635"/>
                <a:gd name="connsiteY218" fmla="*/ 519952 h 3778700"/>
                <a:gd name="connsiteX219" fmla="*/ 1373517 w 3957635"/>
                <a:gd name="connsiteY219" fmla="*/ 513760 h 3778700"/>
                <a:gd name="connsiteX220" fmla="*/ 1396941 w 3957635"/>
                <a:gd name="connsiteY220" fmla="*/ 508861 h 3778700"/>
                <a:gd name="connsiteX221" fmla="*/ 2349670 w 3957635"/>
                <a:gd name="connsiteY221" fmla="*/ 452834 h 3778700"/>
                <a:gd name="connsiteX222" fmla="*/ 2364223 w 3957635"/>
                <a:gd name="connsiteY222" fmla="*/ 461354 h 3778700"/>
                <a:gd name="connsiteX223" fmla="*/ 2361213 w 3957635"/>
                <a:gd name="connsiteY223" fmla="*/ 473735 h 3778700"/>
                <a:gd name="connsiteX224" fmla="*/ 2336325 w 3957635"/>
                <a:gd name="connsiteY224" fmla="*/ 478275 h 3778700"/>
                <a:gd name="connsiteX225" fmla="*/ 2330287 w 3957635"/>
                <a:gd name="connsiteY225" fmla="*/ 457704 h 3778700"/>
                <a:gd name="connsiteX226" fmla="*/ 2332044 w 3957635"/>
                <a:gd name="connsiteY226" fmla="*/ 269726 h 3778700"/>
                <a:gd name="connsiteX227" fmla="*/ 2345107 w 3957635"/>
                <a:gd name="connsiteY227" fmla="*/ 272845 h 3778700"/>
                <a:gd name="connsiteX228" fmla="*/ 2346480 w 3957635"/>
                <a:gd name="connsiteY228" fmla="*/ 293380 h 3778700"/>
                <a:gd name="connsiteX229" fmla="*/ 2331354 w 3957635"/>
                <a:gd name="connsiteY229" fmla="*/ 316418 h 3778700"/>
                <a:gd name="connsiteX230" fmla="*/ 2324818 w 3957635"/>
                <a:gd name="connsiteY230" fmla="*/ 342544 h 3778700"/>
                <a:gd name="connsiteX231" fmla="*/ 2339223 w 3957635"/>
                <a:gd name="connsiteY231" fmla="*/ 379324 h 3778700"/>
                <a:gd name="connsiteX232" fmla="*/ 2356370 w 3957635"/>
                <a:gd name="connsiteY232" fmla="*/ 395826 h 3778700"/>
                <a:gd name="connsiteX233" fmla="*/ 2385206 w 3957635"/>
                <a:gd name="connsiteY233" fmla="*/ 410270 h 3778700"/>
                <a:gd name="connsiteX234" fmla="*/ 2402743 w 3957635"/>
                <a:gd name="connsiteY234" fmla="*/ 423325 h 3778700"/>
                <a:gd name="connsiteX235" fmla="*/ 2389380 w 3957635"/>
                <a:gd name="connsiteY235" fmla="*/ 433947 h 3778700"/>
                <a:gd name="connsiteX236" fmla="*/ 2369817 w 3957635"/>
                <a:gd name="connsiteY236" fmla="*/ 437730 h 3778700"/>
                <a:gd name="connsiteX237" fmla="*/ 2345065 w 3957635"/>
                <a:gd name="connsiteY237" fmla="*/ 426383 h 3778700"/>
                <a:gd name="connsiteX238" fmla="*/ 2322370 w 3957635"/>
                <a:gd name="connsiteY238" fmla="*/ 417094 h 3778700"/>
                <a:gd name="connsiteX239" fmla="*/ 2308960 w 3957635"/>
                <a:gd name="connsiteY239" fmla="*/ 404421 h 3778700"/>
                <a:gd name="connsiteX240" fmla="*/ 2318544 w 3957635"/>
                <a:gd name="connsiteY240" fmla="*/ 398579 h 3778700"/>
                <a:gd name="connsiteX241" fmla="*/ 2307886 w 3957635"/>
                <a:gd name="connsiteY241" fmla="*/ 377647 h 3778700"/>
                <a:gd name="connsiteX242" fmla="*/ 2299981 w 3957635"/>
                <a:gd name="connsiteY242" fmla="*/ 359772 h 3778700"/>
                <a:gd name="connsiteX243" fmla="*/ 2297913 w 3957635"/>
                <a:gd name="connsiteY243" fmla="*/ 347395 h 3778700"/>
                <a:gd name="connsiteX244" fmla="*/ 2289323 w 3957635"/>
                <a:gd name="connsiteY244" fmla="*/ 334683 h 3778700"/>
                <a:gd name="connsiteX245" fmla="*/ 2289060 w 3957635"/>
                <a:gd name="connsiteY245" fmla="*/ 316153 h 3778700"/>
                <a:gd name="connsiteX246" fmla="*/ 2295223 w 3957635"/>
                <a:gd name="connsiteY246" fmla="*/ 307223 h 3778700"/>
                <a:gd name="connsiteX247" fmla="*/ 2311712 w 3957635"/>
                <a:gd name="connsiteY247" fmla="*/ 302146 h 3778700"/>
                <a:gd name="connsiteX248" fmla="*/ 2315949 w 3957635"/>
                <a:gd name="connsiteY248" fmla="*/ 290486 h 3778700"/>
                <a:gd name="connsiteX249" fmla="*/ 2314407 w 3957635"/>
                <a:gd name="connsiteY249" fmla="*/ 276612 h 3778700"/>
                <a:gd name="connsiteX250" fmla="*/ 2005652 w 3957635"/>
                <a:gd name="connsiteY250" fmla="*/ 258820 h 3778700"/>
                <a:gd name="connsiteX251" fmla="*/ 2019337 w 3957635"/>
                <a:gd name="connsiteY251" fmla="*/ 268486 h 3778700"/>
                <a:gd name="connsiteX252" fmla="*/ 2021397 w 3957635"/>
                <a:gd name="connsiteY252" fmla="*/ 280865 h 3778700"/>
                <a:gd name="connsiteX253" fmla="*/ 2010743 w 3957635"/>
                <a:gd name="connsiteY253" fmla="*/ 290143 h 3778700"/>
                <a:gd name="connsiteX254" fmla="*/ 1992944 w 3957635"/>
                <a:gd name="connsiteY254" fmla="*/ 301360 h 3778700"/>
                <a:gd name="connsiteX255" fmla="*/ 2004635 w 3957635"/>
                <a:gd name="connsiteY255" fmla="*/ 316012 h 3778700"/>
                <a:gd name="connsiteX256" fmla="*/ 2008766 w 3957635"/>
                <a:gd name="connsiteY256" fmla="*/ 331141 h 3778700"/>
                <a:gd name="connsiteX257" fmla="*/ 1992601 w 3957635"/>
                <a:gd name="connsiteY257" fmla="*/ 339394 h 3778700"/>
                <a:gd name="connsiteX258" fmla="*/ 1977475 w 3957635"/>
                <a:gd name="connsiteY258" fmla="*/ 327058 h 3778700"/>
                <a:gd name="connsiteX259" fmla="*/ 1971284 w 3957635"/>
                <a:gd name="connsiteY259" fmla="*/ 307807 h 3778700"/>
                <a:gd name="connsiteX260" fmla="*/ 1956500 w 3957635"/>
                <a:gd name="connsiteY260" fmla="*/ 314983 h 3778700"/>
                <a:gd name="connsiteX261" fmla="*/ 1952413 w 3957635"/>
                <a:gd name="connsiteY261" fmla="*/ 345879 h 3778700"/>
                <a:gd name="connsiteX262" fmla="*/ 1928085 w 3957635"/>
                <a:gd name="connsiteY262" fmla="*/ 347857 h 3778700"/>
                <a:gd name="connsiteX263" fmla="*/ 1928085 w 3957635"/>
                <a:gd name="connsiteY263" fmla="*/ 334538 h 3778700"/>
                <a:gd name="connsiteX264" fmla="*/ 1917813 w 3957635"/>
                <a:gd name="connsiteY264" fmla="*/ 315970 h 3778700"/>
                <a:gd name="connsiteX265" fmla="*/ 1903371 w 3957635"/>
                <a:gd name="connsiteY265" fmla="*/ 311161 h 3778700"/>
                <a:gd name="connsiteX266" fmla="*/ 1902935 w 3957635"/>
                <a:gd name="connsiteY266" fmla="*/ 290190 h 3778700"/>
                <a:gd name="connsiteX267" fmla="*/ 1905105 w 3957635"/>
                <a:gd name="connsiteY267" fmla="*/ 274723 h 3778700"/>
                <a:gd name="connsiteX268" fmla="*/ 1931791 w 3957635"/>
                <a:gd name="connsiteY268" fmla="*/ 277773 h 3778700"/>
                <a:gd name="connsiteX269" fmla="*/ 1945482 w 3957635"/>
                <a:gd name="connsiteY269" fmla="*/ 271587 h 3778700"/>
                <a:gd name="connsiteX270" fmla="*/ 1967059 w 3957635"/>
                <a:gd name="connsiteY270" fmla="*/ 264368 h 3778700"/>
                <a:gd name="connsiteX271" fmla="*/ 1989420 w 3957635"/>
                <a:gd name="connsiteY271" fmla="*/ 262983 h 3778700"/>
                <a:gd name="connsiteX272" fmla="*/ 2005652 w 3957635"/>
                <a:gd name="connsiteY272" fmla="*/ 258820 h 3778700"/>
                <a:gd name="connsiteX273" fmla="*/ 2412632 w 3957635"/>
                <a:gd name="connsiteY273" fmla="*/ 245289 h 3778700"/>
                <a:gd name="connsiteX274" fmla="*/ 2441086 w 3957635"/>
                <a:gd name="connsiteY274" fmla="*/ 245289 h 3778700"/>
                <a:gd name="connsiteX275" fmla="*/ 2453421 w 3957635"/>
                <a:gd name="connsiteY275" fmla="*/ 269836 h 3778700"/>
                <a:gd name="connsiteX276" fmla="*/ 2433648 w 3957635"/>
                <a:gd name="connsiteY276" fmla="*/ 270729 h 3778700"/>
                <a:gd name="connsiteX277" fmla="*/ 2420624 w 3957635"/>
                <a:gd name="connsiteY277" fmla="*/ 259871 h 3778700"/>
                <a:gd name="connsiteX278" fmla="*/ 2128894 w 3957635"/>
                <a:gd name="connsiteY278" fmla="*/ 239192 h 3778700"/>
                <a:gd name="connsiteX279" fmla="*/ 2144755 w 3957635"/>
                <a:gd name="connsiteY279" fmla="*/ 251463 h 3778700"/>
                <a:gd name="connsiteX280" fmla="*/ 2167368 w 3957635"/>
                <a:gd name="connsiteY280" fmla="*/ 259509 h 3778700"/>
                <a:gd name="connsiteX281" fmla="*/ 2156363 w 3957635"/>
                <a:gd name="connsiteY281" fmla="*/ 264633 h 3778700"/>
                <a:gd name="connsiteX282" fmla="*/ 2129265 w 3957635"/>
                <a:gd name="connsiteY282" fmla="*/ 262437 h 3778700"/>
                <a:gd name="connsiteX283" fmla="*/ 2110114 w 3957635"/>
                <a:gd name="connsiteY283" fmla="*/ 258046 h 3778700"/>
                <a:gd name="connsiteX284" fmla="*/ 2112690 w 3957635"/>
                <a:gd name="connsiteY284" fmla="*/ 245639 h 3778700"/>
                <a:gd name="connsiteX285" fmla="*/ 2158092 w 3957635"/>
                <a:gd name="connsiteY285" fmla="*/ 211339 h 3778700"/>
                <a:gd name="connsiteX286" fmla="*/ 2172076 w 3957635"/>
                <a:gd name="connsiteY286" fmla="*/ 221324 h 3778700"/>
                <a:gd name="connsiteX287" fmla="*/ 2181664 w 3957635"/>
                <a:gd name="connsiteY287" fmla="*/ 225407 h 3778700"/>
                <a:gd name="connsiteX288" fmla="*/ 2196711 w 3957635"/>
                <a:gd name="connsiteY288" fmla="*/ 221281 h 3778700"/>
                <a:gd name="connsiteX289" fmla="*/ 2200146 w 3957635"/>
                <a:gd name="connsiteY289" fmla="*/ 241867 h 3778700"/>
                <a:gd name="connsiteX290" fmla="*/ 2189874 w 3957635"/>
                <a:gd name="connsiteY290" fmla="*/ 250119 h 3778700"/>
                <a:gd name="connsiteX291" fmla="*/ 2163398 w 3957635"/>
                <a:gd name="connsiteY291" fmla="*/ 247367 h 3778700"/>
                <a:gd name="connsiteX292" fmla="*/ 2149836 w 3957635"/>
                <a:gd name="connsiteY292" fmla="*/ 239115 h 3778700"/>
                <a:gd name="connsiteX293" fmla="*/ 2148076 w 3957635"/>
                <a:gd name="connsiteY293" fmla="*/ 220881 h 3778700"/>
                <a:gd name="connsiteX294" fmla="*/ 2430729 w 3957635"/>
                <a:gd name="connsiteY294" fmla="*/ 48066 h 3778700"/>
                <a:gd name="connsiteX295" fmla="*/ 2828994 w 3957635"/>
                <a:gd name="connsiteY295" fmla="*/ 168621 h 3778700"/>
                <a:gd name="connsiteX296" fmla="*/ 3202396 w 3957635"/>
                <a:gd name="connsiteY296" fmla="*/ 397813 h 3778700"/>
                <a:gd name="connsiteX297" fmla="*/ 3720985 w 3957635"/>
                <a:gd name="connsiteY297" fmla="*/ 989706 h 3778700"/>
                <a:gd name="connsiteX298" fmla="*/ 3957635 w 3957635"/>
                <a:gd name="connsiteY298" fmla="*/ 1719252 h 3778700"/>
                <a:gd name="connsiteX299" fmla="*/ 3887927 w 3957635"/>
                <a:gd name="connsiteY299" fmla="*/ 1613205 h 3778700"/>
                <a:gd name="connsiteX300" fmla="*/ 3846192 w 3957635"/>
                <a:gd name="connsiteY300" fmla="*/ 1551546 h 3778700"/>
                <a:gd name="connsiteX301" fmla="*/ 3801940 w 3957635"/>
                <a:gd name="connsiteY301" fmla="*/ 1473307 h 3778700"/>
                <a:gd name="connsiteX302" fmla="*/ 3793800 w 3957635"/>
                <a:gd name="connsiteY302" fmla="*/ 1505950 h 3778700"/>
                <a:gd name="connsiteX303" fmla="*/ 3785660 w 3957635"/>
                <a:gd name="connsiteY303" fmla="*/ 1538420 h 3778700"/>
                <a:gd name="connsiteX304" fmla="*/ 3768492 w 3957635"/>
                <a:gd name="connsiteY304" fmla="*/ 1594207 h 3778700"/>
                <a:gd name="connsiteX305" fmla="*/ 3780776 w 3957635"/>
                <a:gd name="connsiteY305" fmla="*/ 1614414 h 3778700"/>
                <a:gd name="connsiteX306" fmla="*/ 3772192 w 3957635"/>
                <a:gd name="connsiteY306" fmla="*/ 1639113 h 3778700"/>
                <a:gd name="connsiteX307" fmla="*/ 3764644 w 3957635"/>
                <a:gd name="connsiteY307" fmla="*/ 1667610 h 3778700"/>
                <a:gd name="connsiteX308" fmla="*/ 3764644 w 3957635"/>
                <a:gd name="connsiteY308" fmla="*/ 1690927 h 3778700"/>
                <a:gd name="connsiteX309" fmla="*/ 3768788 w 3957635"/>
                <a:gd name="connsiteY309" fmla="*/ 1710271 h 3778700"/>
                <a:gd name="connsiteX310" fmla="*/ 3760648 w 3957635"/>
                <a:gd name="connsiteY310" fmla="*/ 1745159 h 3778700"/>
                <a:gd name="connsiteX311" fmla="*/ 3752064 w 3957635"/>
                <a:gd name="connsiteY311" fmla="*/ 1779702 h 3778700"/>
                <a:gd name="connsiteX312" fmla="*/ 3751176 w 3957635"/>
                <a:gd name="connsiteY312" fmla="*/ 1791447 h 3778700"/>
                <a:gd name="connsiteX313" fmla="*/ 3749104 w 3957635"/>
                <a:gd name="connsiteY313" fmla="*/ 1807164 h 3778700"/>
                <a:gd name="connsiteX314" fmla="*/ 3744960 w 3957635"/>
                <a:gd name="connsiteY314" fmla="*/ 1827199 h 3778700"/>
                <a:gd name="connsiteX315" fmla="*/ 3748068 w 3957635"/>
                <a:gd name="connsiteY315" fmla="*/ 1858115 h 3778700"/>
                <a:gd name="connsiteX316" fmla="*/ 3748068 w 3957635"/>
                <a:gd name="connsiteY316" fmla="*/ 1877977 h 3778700"/>
                <a:gd name="connsiteX317" fmla="*/ 3749104 w 3957635"/>
                <a:gd name="connsiteY317" fmla="*/ 1894212 h 3778700"/>
                <a:gd name="connsiteX318" fmla="*/ 3764496 w 3957635"/>
                <a:gd name="connsiteY318" fmla="*/ 1920983 h 3778700"/>
                <a:gd name="connsiteX319" fmla="*/ 3763608 w 3957635"/>
                <a:gd name="connsiteY319" fmla="*/ 1940499 h 3778700"/>
                <a:gd name="connsiteX320" fmla="*/ 3763608 w 3957635"/>
                <a:gd name="connsiteY320" fmla="*/ 1962089 h 3778700"/>
                <a:gd name="connsiteX321" fmla="*/ 3761536 w 3957635"/>
                <a:gd name="connsiteY321" fmla="*/ 1975388 h 3778700"/>
                <a:gd name="connsiteX322" fmla="*/ 3761536 w 3957635"/>
                <a:gd name="connsiteY322" fmla="*/ 1989550 h 3778700"/>
                <a:gd name="connsiteX323" fmla="*/ 3759464 w 3957635"/>
                <a:gd name="connsiteY323" fmla="*/ 2014248 h 3778700"/>
                <a:gd name="connsiteX324" fmla="*/ 3764644 w 3957635"/>
                <a:gd name="connsiteY324" fmla="*/ 2057082 h 3778700"/>
                <a:gd name="connsiteX325" fmla="*/ 3773820 w 3957635"/>
                <a:gd name="connsiteY325" fmla="*/ 2032038 h 3778700"/>
                <a:gd name="connsiteX326" fmla="*/ 3784772 w 3957635"/>
                <a:gd name="connsiteY326" fmla="*/ 2031002 h 3778700"/>
                <a:gd name="connsiteX327" fmla="*/ 3799128 w 3957635"/>
                <a:gd name="connsiteY327" fmla="*/ 2045510 h 3778700"/>
                <a:gd name="connsiteX328" fmla="*/ 3805936 w 3957635"/>
                <a:gd name="connsiteY328" fmla="*/ 2076080 h 3778700"/>
                <a:gd name="connsiteX329" fmla="*/ 3810376 w 3957635"/>
                <a:gd name="connsiteY329" fmla="*/ 2100260 h 3778700"/>
                <a:gd name="connsiteX330" fmla="*/ 3811412 w 3957635"/>
                <a:gd name="connsiteY330" fmla="*/ 2126340 h 3778700"/>
                <a:gd name="connsiteX331" fmla="*/ 3807712 w 3957635"/>
                <a:gd name="connsiteY331" fmla="*/ 2157256 h 3778700"/>
                <a:gd name="connsiteX332" fmla="*/ 3797796 w 3957635"/>
                <a:gd name="connsiteY332" fmla="*/ 2181954 h 3778700"/>
                <a:gd name="connsiteX333" fmla="*/ 3782256 w 3957635"/>
                <a:gd name="connsiteY333" fmla="*/ 2176773 h 3778700"/>
                <a:gd name="connsiteX334" fmla="*/ 3774412 w 3957635"/>
                <a:gd name="connsiteY334" fmla="*/ 2163819 h 3778700"/>
                <a:gd name="connsiteX335" fmla="*/ 3773672 w 3957635"/>
                <a:gd name="connsiteY335" fmla="*/ 2128413 h 3778700"/>
                <a:gd name="connsiteX336" fmla="*/ 3775744 w 3957635"/>
                <a:gd name="connsiteY336" fmla="*/ 2112523 h 3778700"/>
                <a:gd name="connsiteX337" fmla="*/ 3775744 w 3957635"/>
                <a:gd name="connsiteY337" fmla="*/ 2084716 h 3778700"/>
                <a:gd name="connsiteX338" fmla="*/ 3769380 w 3957635"/>
                <a:gd name="connsiteY338" fmla="*/ 2070726 h 3778700"/>
                <a:gd name="connsiteX339" fmla="*/ 3757688 w 3957635"/>
                <a:gd name="connsiteY339" fmla="*/ 2086616 h 3778700"/>
                <a:gd name="connsiteX340" fmla="*/ 3755024 w 3957635"/>
                <a:gd name="connsiteY340" fmla="*/ 2108896 h 3778700"/>
                <a:gd name="connsiteX341" fmla="*/ 3738448 w 3957635"/>
                <a:gd name="connsiteY341" fmla="*/ 2132385 h 3778700"/>
                <a:gd name="connsiteX342" fmla="*/ 3726757 w 3957635"/>
                <a:gd name="connsiteY342" fmla="*/ 2132385 h 3778700"/>
                <a:gd name="connsiteX343" fmla="*/ 3717581 w 3957635"/>
                <a:gd name="connsiteY343" fmla="*/ 2116495 h 3778700"/>
                <a:gd name="connsiteX344" fmla="*/ 3707961 w 3957635"/>
                <a:gd name="connsiteY344" fmla="*/ 2099742 h 3778700"/>
                <a:gd name="connsiteX345" fmla="*/ 3701745 w 3957635"/>
                <a:gd name="connsiteY345" fmla="*/ 2078844 h 3778700"/>
                <a:gd name="connsiteX346" fmla="*/ 3678361 w 3957635"/>
                <a:gd name="connsiteY346" fmla="*/ 2062609 h 3778700"/>
                <a:gd name="connsiteX347" fmla="*/ 3669481 w 3957635"/>
                <a:gd name="connsiteY347" fmla="*/ 2033765 h 3778700"/>
                <a:gd name="connsiteX348" fmla="*/ 3677325 w 3957635"/>
                <a:gd name="connsiteY348" fmla="*/ 2015976 h 3778700"/>
                <a:gd name="connsiteX349" fmla="*/ 3662969 w 3957635"/>
                <a:gd name="connsiteY349" fmla="*/ 2000086 h 3778700"/>
                <a:gd name="connsiteX350" fmla="*/ 3647725 w 3957635"/>
                <a:gd name="connsiteY350" fmla="*/ 1979878 h 3778700"/>
                <a:gd name="connsiteX351" fmla="*/ 3641657 w 3957635"/>
                <a:gd name="connsiteY351" fmla="*/ 1968825 h 3778700"/>
                <a:gd name="connsiteX352" fmla="*/ 3644321 w 3957635"/>
                <a:gd name="connsiteY352" fmla="*/ 1947581 h 3778700"/>
                <a:gd name="connsiteX353" fmla="*/ 3623749 w 3957635"/>
                <a:gd name="connsiteY353" fmla="*/ 1928755 h 3778700"/>
                <a:gd name="connsiteX354" fmla="*/ 3608949 w 3957635"/>
                <a:gd name="connsiteY354" fmla="*/ 1901639 h 3778700"/>
                <a:gd name="connsiteX355" fmla="*/ 3608949 w 3957635"/>
                <a:gd name="connsiteY355" fmla="*/ 1889894 h 3778700"/>
                <a:gd name="connsiteX356" fmla="*/ 3607913 w 3957635"/>
                <a:gd name="connsiteY356" fmla="*/ 1867268 h 3778700"/>
                <a:gd name="connsiteX357" fmla="*/ 3591485 w 3957635"/>
                <a:gd name="connsiteY357" fmla="*/ 1847234 h 3778700"/>
                <a:gd name="connsiteX358" fmla="*/ 3578757 w 3957635"/>
                <a:gd name="connsiteY358" fmla="*/ 1818045 h 3778700"/>
                <a:gd name="connsiteX359" fmla="*/ 3588377 w 3957635"/>
                <a:gd name="connsiteY359" fmla="*/ 1789547 h 3778700"/>
                <a:gd name="connsiteX360" fmla="*/ 3569433 w 3957635"/>
                <a:gd name="connsiteY360" fmla="*/ 1771585 h 3778700"/>
                <a:gd name="connsiteX361" fmla="*/ 3553301 w 3957635"/>
                <a:gd name="connsiteY361" fmla="*/ 1754140 h 3778700"/>
                <a:gd name="connsiteX362" fmla="*/ 3536430 w 3957635"/>
                <a:gd name="connsiteY362" fmla="*/ 1738942 h 3778700"/>
                <a:gd name="connsiteX363" fmla="*/ 3525182 w 3957635"/>
                <a:gd name="connsiteY363" fmla="*/ 1744814 h 3778700"/>
                <a:gd name="connsiteX364" fmla="*/ 3517338 w 3957635"/>
                <a:gd name="connsiteY364" fmla="*/ 1768303 h 3778700"/>
                <a:gd name="connsiteX365" fmla="*/ 3502390 w 3957635"/>
                <a:gd name="connsiteY365" fmla="*/ 1771066 h 3778700"/>
                <a:gd name="connsiteX366" fmla="*/ 3480782 w 3957635"/>
                <a:gd name="connsiteY366" fmla="*/ 1763812 h 3778700"/>
                <a:gd name="connsiteX367" fmla="*/ 3461838 w 3957635"/>
                <a:gd name="connsiteY367" fmla="*/ 1751895 h 3778700"/>
                <a:gd name="connsiteX368" fmla="*/ 3449406 w 3957635"/>
                <a:gd name="connsiteY368" fmla="*/ 1729615 h 3778700"/>
                <a:gd name="connsiteX369" fmla="*/ 3444374 w 3957635"/>
                <a:gd name="connsiteY369" fmla="*/ 1717179 h 3778700"/>
                <a:gd name="connsiteX370" fmla="*/ 3432682 w 3957635"/>
                <a:gd name="connsiteY370" fmla="*/ 1709407 h 3778700"/>
                <a:gd name="connsiteX371" fmla="*/ 3419362 w 3957635"/>
                <a:gd name="connsiteY371" fmla="*/ 1699044 h 3778700"/>
                <a:gd name="connsiteX372" fmla="*/ 3399383 w 3957635"/>
                <a:gd name="connsiteY372" fmla="*/ 1698181 h 3778700"/>
                <a:gd name="connsiteX373" fmla="*/ 3391243 w 3957635"/>
                <a:gd name="connsiteY373" fmla="*/ 1679700 h 3778700"/>
                <a:gd name="connsiteX374" fmla="*/ 3361939 w 3957635"/>
                <a:gd name="connsiteY374" fmla="*/ 1652584 h 3778700"/>
                <a:gd name="connsiteX375" fmla="*/ 3349655 w 3957635"/>
                <a:gd name="connsiteY375" fmla="*/ 1662774 h 3778700"/>
                <a:gd name="connsiteX376" fmla="*/ 3338851 w 3957635"/>
                <a:gd name="connsiteY376" fmla="*/ 1672792 h 3778700"/>
                <a:gd name="connsiteX377" fmla="*/ 3317243 w 3957635"/>
                <a:gd name="connsiteY377" fmla="*/ 1677455 h 3778700"/>
                <a:gd name="connsiteX378" fmla="*/ 3302739 w 3957635"/>
                <a:gd name="connsiteY378" fmla="*/ 1685745 h 3778700"/>
                <a:gd name="connsiteX379" fmla="*/ 3289123 w 3957635"/>
                <a:gd name="connsiteY379" fmla="*/ 1699563 h 3778700"/>
                <a:gd name="connsiteX380" fmla="*/ 3268107 w 3957635"/>
                <a:gd name="connsiteY380" fmla="*/ 1715625 h 3778700"/>
                <a:gd name="connsiteX381" fmla="*/ 3222079 w 3957635"/>
                <a:gd name="connsiteY381" fmla="*/ 1715625 h 3778700"/>
                <a:gd name="connsiteX382" fmla="*/ 3175608 w 3957635"/>
                <a:gd name="connsiteY382" fmla="*/ 1722879 h 3778700"/>
                <a:gd name="connsiteX383" fmla="*/ 3148080 w 3957635"/>
                <a:gd name="connsiteY383" fmla="*/ 1724952 h 3778700"/>
                <a:gd name="connsiteX384" fmla="*/ 3138904 w 3957635"/>
                <a:gd name="connsiteY384" fmla="*/ 1715798 h 3778700"/>
                <a:gd name="connsiteX385" fmla="*/ 3132688 w 3957635"/>
                <a:gd name="connsiteY385" fmla="*/ 1696799 h 3778700"/>
                <a:gd name="connsiteX386" fmla="*/ 3116408 w 3957635"/>
                <a:gd name="connsiteY386" fmla="*/ 1681255 h 3778700"/>
                <a:gd name="connsiteX387" fmla="*/ 3087253 w 3957635"/>
                <a:gd name="connsiteY387" fmla="*/ 1704917 h 3778700"/>
                <a:gd name="connsiteX388" fmla="*/ 3061353 w 3957635"/>
                <a:gd name="connsiteY388" fmla="*/ 1716661 h 3778700"/>
                <a:gd name="connsiteX389" fmla="*/ 3043001 w 3957635"/>
                <a:gd name="connsiteY389" fmla="*/ 1711480 h 3778700"/>
                <a:gd name="connsiteX390" fmla="*/ 3019617 w 3957635"/>
                <a:gd name="connsiteY390" fmla="*/ 1705608 h 3778700"/>
                <a:gd name="connsiteX391" fmla="*/ 2999341 w 3957635"/>
                <a:gd name="connsiteY391" fmla="*/ 1685745 h 3778700"/>
                <a:gd name="connsiteX392" fmla="*/ 2975513 w 3957635"/>
                <a:gd name="connsiteY392" fmla="*/ 1690409 h 3778700"/>
                <a:gd name="connsiteX393" fmla="*/ 2954941 w 3957635"/>
                <a:gd name="connsiteY393" fmla="*/ 1679182 h 3778700"/>
                <a:gd name="connsiteX394" fmla="*/ 2943989 w 3957635"/>
                <a:gd name="connsiteY394" fmla="*/ 1652757 h 3778700"/>
                <a:gd name="connsiteX395" fmla="*/ 2926821 w 3957635"/>
                <a:gd name="connsiteY395" fmla="*/ 1623914 h 3778700"/>
                <a:gd name="connsiteX396" fmla="*/ 2904473 w 3957635"/>
                <a:gd name="connsiteY396" fmla="*/ 1625295 h 3778700"/>
                <a:gd name="connsiteX397" fmla="*/ 2892486 w 3957635"/>
                <a:gd name="connsiteY397" fmla="*/ 1632377 h 3778700"/>
                <a:gd name="connsiteX398" fmla="*/ 2880202 w 3957635"/>
                <a:gd name="connsiteY398" fmla="*/ 1650857 h 3778700"/>
                <a:gd name="connsiteX399" fmla="*/ 2876354 w 3957635"/>
                <a:gd name="connsiteY399" fmla="*/ 1662947 h 3778700"/>
                <a:gd name="connsiteX400" fmla="*/ 2901513 w 3957635"/>
                <a:gd name="connsiteY400" fmla="*/ 1689027 h 3778700"/>
                <a:gd name="connsiteX401" fmla="*/ 2917053 w 3957635"/>
                <a:gd name="connsiteY401" fmla="*/ 1706644 h 3778700"/>
                <a:gd name="connsiteX402" fmla="*/ 2933185 w 3957635"/>
                <a:gd name="connsiteY402" fmla="*/ 1722361 h 3778700"/>
                <a:gd name="connsiteX403" fmla="*/ 2943101 w 3957635"/>
                <a:gd name="connsiteY403" fmla="*/ 1732378 h 3778700"/>
                <a:gd name="connsiteX404" fmla="*/ 2954053 w 3957635"/>
                <a:gd name="connsiteY404" fmla="*/ 1745677 h 3778700"/>
                <a:gd name="connsiteX405" fmla="*/ 2978769 w 3957635"/>
                <a:gd name="connsiteY405" fmla="*/ 1758113 h 3778700"/>
                <a:gd name="connsiteX406" fmla="*/ 2982913 w 3957635"/>
                <a:gd name="connsiteY406" fmla="*/ 1741014 h 3778700"/>
                <a:gd name="connsiteX407" fmla="*/ 3000673 w 3957635"/>
                <a:gd name="connsiteY407" fmla="*/ 1746196 h 3778700"/>
                <a:gd name="connsiteX408" fmla="*/ 3009701 w 3957635"/>
                <a:gd name="connsiteY408" fmla="*/ 1769167 h 3778700"/>
                <a:gd name="connsiteX409" fmla="*/ 3009701 w 3957635"/>
                <a:gd name="connsiteY409" fmla="*/ 1799737 h 3778700"/>
                <a:gd name="connsiteX410" fmla="*/ 3020653 w 3957635"/>
                <a:gd name="connsiteY410" fmla="*/ 1807336 h 3778700"/>
                <a:gd name="connsiteX411" fmla="*/ 3046405 w 3957635"/>
                <a:gd name="connsiteY411" fmla="*/ 1793865 h 3778700"/>
                <a:gd name="connsiteX412" fmla="*/ 3069345 w 3957635"/>
                <a:gd name="connsiteY412" fmla="*/ 1789720 h 3778700"/>
                <a:gd name="connsiteX413" fmla="*/ 3078225 w 3957635"/>
                <a:gd name="connsiteY413" fmla="*/ 1776421 h 3778700"/>
                <a:gd name="connsiteX414" fmla="*/ 3092581 w 3957635"/>
                <a:gd name="connsiteY414" fmla="*/ 1754831 h 3778700"/>
                <a:gd name="connsiteX415" fmla="*/ 3095393 w 3957635"/>
                <a:gd name="connsiteY415" fmla="*/ 1737042 h 3778700"/>
                <a:gd name="connsiteX416" fmla="*/ 3107676 w 3957635"/>
                <a:gd name="connsiteY416" fmla="*/ 1712343 h 3778700"/>
                <a:gd name="connsiteX417" fmla="*/ 3113892 w 3957635"/>
                <a:gd name="connsiteY417" fmla="*/ 1698354 h 3778700"/>
                <a:gd name="connsiteX418" fmla="*/ 3127508 w 3957635"/>
                <a:gd name="connsiteY418" fmla="*/ 1710616 h 3778700"/>
                <a:gd name="connsiteX419" fmla="*/ 3127508 w 3957635"/>
                <a:gd name="connsiteY419" fmla="*/ 1735314 h 3778700"/>
                <a:gd name="connsiteX420" fmla="*/ 3136832 w 3957635"/>
                <a:gd name="connsiteY420" fmla="*/ 1755868 h 3778700"/>
                <a:gd name="connsiteX421" fmla="*/ 3156960 w 3957635"/>
                <a:gd name="connsiteY421" fmla="*/ 1764849 h 3778700"/>
                <a:gd name="connsiteX422" fmla="*/ 3182416 w 3957635"/>
                <a:gd name="connsiteY422" fmla="*/ 1768994 h 3778700"/>
                <a:gd name="connsiteX423" fmla="*/ 3207724 w 3957635"/>
                <a:gd name="connsiteY423" fmla="*/ 1773139 h 3778700"/>
                <a:gd name="connsiteX424" fmla="*/ 3226223 w 3957635"/>
                <a:gd name="connsiteY424" fmla="*/ 1783329 h 3778700"/>
                <a:gd name="connsiteX425" fmla="*/ 3237471 w 3957635"/>
                <a:gd name="connsiteY425" fmla="*/ 1805955 h 3778700"/>
                <a:gd name="connsiteX426" fmla="*/ 3245759 w 3957635"/>
                <a:gd name="connsiteY426" fmla="*/ 1830826 h 3778700"/>
                <a:gd name="connsiteX427" fmla="*/ 3245759 w 3957635"/>
                <a:gd name="connsiteY427" fmla="*/ 1867096 h 3778700"/>
                <a:gd name="connsiteX428" fmla="*/ 3243835 w 3957635"/>
                <a:gd name="connsiteY428" fmla="*/ 1887303 h 3778700"/>
                <a:gd name="connsiteX429" fmla="*/ 3220451 w 3957635"/>
                <a:gd name="connsiteY429" fmla="*/ 1905784 h 3778700"/>
                <a:gd name="connsiteX430" fmla="*/ 3219415 w 3957635"/>
                <a:gd name="connsiteY430" fmla="*/ 1932209 h 3778700"/>
                <a:gd name="connsiteX431" fmla="*/ 3219415 w 3957635"/>
                <a:gd name="connsiteY431" fmla="*/ 1954662 h 3778700"/>
                <a:gd name="connsiteX432" fmla="*/ 3210092 w 3957635"/>
                <a:gd name="connsiteY432" fmla="*/ 1965888 h 3778700"/>
                <a:gd name="connsiteX433" fmla="*/ 3196772 w 3957635"/>
                <a:gd name="connsiteY433" fmla="*/ 1984542 h 3778700"/>
                <a:gd name="connsiteX434" fmla="*/ 3191592 w 3957635"/>
                <a:gd name="connsiteY434" fmla="*/ 1995077 h 3778700"/>
                <a:gd name="connsiteX435" fmla="*/ 3177088 w 3957635"/>
                <a:gd name="connsiteY435" fmla="*/ 2029447 h 3778700"/>
                <a:gd name="connsiteX436" fmla="*/ 3156072 w 3957635"/>
                <a:gd name="connsiteY436" fmla="*/ 2050864 h 3778700"/>
                <a:gd name="connsiteX437" fmla="*/ 3148820 w 3957635"/>
                <a:gd name="connsiteY437" fmla="*/ 2059845 h 3778700"/>
                <a:gd name="connsiteX438" fmla="*/ 3122032 w 3957635"/>
                <a:gd name="connsiteY438" fmla="*/ 2072453 h 3778700"/>
                <a:gd name="connsiteX439" fmla="*/ 3097317 w 3957635"/>
                <a:gd name="connsiteY439" fmla="*/ 2090761 h 3778700"/>
                <a:gd name="connsiteX440" fmla="*/ 3091841 w 3957635"/>
                <a:gd name="connsiteY440" fmla="*/ 2107860 h 3778700"/>
                <a:gd name="connsiteX441" fmla="*/ 3080149 w 3957635"/>
                <a:gd name="connsiteY441" fmla="*/ 2132903 h 3778700"/>
                <a:gd name="connsiteX442" fmla="*/ 3061205 w 3957635"/>
                <a:gd name="connsiteY442" fmla="*/ 2152938 h 3778700"/>
                <a:gd name="connsiteX443" fmla="*/ 3042705 w 3957635"/>
                <a:gd name="connsiteY443" fmla="*/ 2163474 h 3778700"/>
                <a:gd name="connsiteX444" fmla="*/ 3021689 w 3957635"/>
                <a:gd name="connsiteY444" fmla="*/ 2175218 h 3778700"/>
                <a:gd name="connsiteX445" fmla="*/ 3011329 w 3957635"/>
                <a:gd name="connsiteY445" fmla="*/ 2188172 h 3778700"/>
                <a:gd name="connsiteX446" fmla="*/ 3000081 w 3957635"/>
                <a:gd name="connsiteY446" fmla="*/ 2208034 h 3778700"/>
                <a:gd name="connsiteX447" fmla="*/ 2982173 w 3957635"/>
                <a:gd name="connsiteY447" fmla="*/ 2214943 h 3778700"/>
                <a:gd name="connsiteX448" fmla="*/ 2970185 w 3957635"/>
                <a:gd name="connsiteY448" fmla="*/ 2218742 h 3778700"/>
                <a:gd name="connsiteX449" fmla="*/ 2944729 w 3957635"/>
                <a:gd name="connsiteY449" fmla="*/ 2233596 h 3778700"/>
                <a:gd name="connsiteX450" fmla="*/ 2922233 w 3957635"/>
                <a:gd name="connsiteY450" fmla="*/ 2243786 h 3778700"/>
                <a:gd name="connsiteX451" fmla="*/ 2908469 w 3957635"/>
                <a:gd name="connsiteY451" fmla="*/ 2258812 h 3778700"/>
                <a:gd name="connsiteX452" fmla="*/ 2888490 w 3957635"/>
                <a:gd name="connsiteY452" fmla="*/ 2276084 h 3778700"/>
                <a:gd name="connsiteX453" fmla="*/ 2867918 w 3957635"/>
                <a:gd name="connsiteY453" fmla="*/ 2286447 h 3778700"/>
                <a:gd name="connsiteX454" fmla="*/ 2851046 w 3957635"/>
                <a:gd name="connsiteY454" fmla="*/ 2277811 h 3778700"/>
                <a:gd name="connsiteX455" fmla="*/ 2833138 w 3957635"/>
                <a:gd name="connsiteY455" fmla="*/ 2257949 h 3778700"/>
                <a:gd name="connsiteX456" fmla="*/ 2825886 w 3957635"/>
                <a:gd name="connsiteY456" fmla="*/ 2244822 h 3778700"/>
                <a:gd name="connsiteX457" fmla="*/ 2813602 w 3957635"/>
                <a:gd name="connsiteY457" fmla="*/ 2215461 h 3778700"/>
                <a:gd name="connsiteX458" fmla="*/ 2798358 w 3957635"/>
                <a:gd name="connsiteY458" fmla="*/ 2201989 h 3778700"/>
                <a:gd name="connsiteX459" fmla="*/ 2799394 w 3957635"/>
                <a:gd name="connsiteY459" fmla="*/ 2173146 h 3778700"/>
                <a:gd name="connsiteX460" fmla="*/ 2799394 w 3957635"/>
                <a:gd name="connsiteY460" fmla="*/ 2153284 h 3778700"/>
                <a:gd name="connsiteX461" fmla="*/ 2788146 w 3957635"/>
                <a:gd name="connsiteY461" fmla="*/ 2140848 h 3778700"/>
                <a:gd name="connsiteX462" fmla="*/ 2779858 w 3957635"/>
                <a:gd name="connsiteY462" fmla="*/ 2129967 h 3778700"/>
                <a:gd name="connsiteX463" fmla="*/ 2780154 w 3957635"/>
                <a:gd name="connsiteY463" fmla="*/ 2114423 h 3778700"/>
                <a:gd name="connsiteX464" fmla="*/ 2756179 w 3957635"/>
                <a:gd name="connsiteY464" fmla="*/ 2101642 h 3778700"/>
                <a:gd name="connsiteX465" fmla="*/ 2740935 w 3957635"/>
                <a:gd name="connsiteY465" fmla="*/ 2084889 h 3778700"/>
                <a:gd name="connsiteX466" fmla="*/ 2730279 w 3957635"/>
                <a:gd name="connsiteY466" fmla="*/ 2049137 h 3778700"/>
                <a:gd name="connsiteX467" fmla="*/ 2719031 w 3957635"/>
                <a:gd name="connsiteY467" fmla="*/ 2038774 h 3778700"/>
                <a:gd name="connsiteX468" fmla="*/ 2672855 w 3957635"/>
                <a:gd name="connsiteY468" fmla="*/ 2029966 h 3778700"/>
                <a:gd name="connsiteX469" fmla="*/ 2665011 w 3957635"/>
                <a:gd name="connsiteY469" fmla="*/ 2015112 h 3778700"/>
                <a:gd name="connsiteX470" fmla="*/ 2659979 w 3957635"/>
                <a:gd name="connsiteY470" fmla="*/ 1994732 h 3778700"/>
                <a:gd name="connsiteX471" fmla="*/ 2646807 w 3957635"/>
                <a:gd name="connsiteY471" fmla="*/ 1971933 h 3778700"/>
                <a:gd name="connsiteX472" fmla="*/ 2651691 w 3957635"/>
                <a:gd name="connsiteY472" fmla="*/ 1955180 h 3778700"/>
                <a:gd name="connsiteX473" fmla="*/ 2645179 w 3957635"/>
                <a:gd name="connsiteY473" fmla="*/ 1942745 h 3778700"/>
                <a:gd name="connsiteX474" fmla="*/ 2631415 w 3957635"/>
                <a:gd name="connsiteY474" fmla="*/ 1921846 h 3778700"/>
                <a:gd name="connsiteX475" fmla="*/ 2620315 w 3957635"/>
                <a:gd name="connsiteY475" fmla="*/ 1910620 h 3778700"/>
                <a:gd name="connsiteX476" fmla="*/ 2603887 w 3957635"/>
                <a:gd name="connsiteY476" fmla="*/ 1897321 h 3778700"/>
                <a:gd name="connsiteX477" fmla="*/ 2588052 w 3957635"/>
                <a:gd name="connsiteY477" fmla="*/ 1886267 h 3778700"/>
                <a:gd name="connsiteX478" fmla="*/ 2579468 w 3957635"/>
                <a:gd name="connsiteY478" fmla="*/ 1870550 h 3778700"/>
                <a:gd name="connsiteX479" fmla="*/ 2581540 w 3957635"/>
                <a:gd name="connsiteY479" fmla="*/ 1859842 h 3778700"/>
                <a:gd name="connsiteX480" fmla="*/ 2564964 w 3957635"/>
                <a:gd name="connsiteY480" fmla="*/ 1855697 h 3778700"/>
                <a:gd name="connsiteX481" fmla="*/ 2552680 w 3957635"/>
                <a:gd name="connsiteY481" fmla="*/ 1852588 h 3778700"/>
                <a:gd name="connsiteX482" fmla="*/ 2541728 w 3957635"/>
                <a:gd name="connsiteY482" fmla="*/ 1831689 h 3778700"/>
                <a:gd name="connsiteX483" fmla="*/ 2529740 w 3957635"/>
                <a:gd name="connsiteY483" fmla="*/ 1810445 h 3778700"/>
                <a:gd name="connsiteX484" fmla="*/ 2515680 w 3957635"/>
                <a:gd name="connsiteY484" fmla="*/ 1793692 h 3778700"/>
                <a:gd name="connsiteX485" fmla="*/ 2510500 w 3957635"/>
                <a:gd name="connsiteY485" fmla="*/ 1776075 h 3778700"/>
                <a:gd name="connsiteX486" fmla="*/ 2489780 w 3957635"/>
                <a:gd name="connsiteY486" fmla="*/ 1773139 h 3778700"/>
                <a:gd name="connsiteX487" fmla="*/ 2474240 w 3957635"/>
                <a:gd name="connsiteY487" fmla="*/ 1773484 h 3778700"/>
                <a:gd name="connsiteX488" fmla="*/ 2474980 w 3957635"/>
                <a:gd name="connsiteY488" fmla="*/ 1790583 h 3778700"/>
                <a:gd name="connsiteX489" fmla="*/ 2489484 w 3957635"/>
                <a:gd name="connsiteY489" fmla="*/ 1807509 h 3778700"/>
                <a:gd name="connsiteX490" fmla="*/ 2497920 w 3957635"/>
                <a:gd name="connsiteY490" fmla="*/ 1835316 h 3778700"/>
                <a:gd name="connsiteX491" fmla="*/ 2517604 w 3957635"/>
                <a:gd name="connsiteY491" fmla="*/ 1853451 h 3778700"/>
                <a:gd name="connsiteX492" fmla="*/ 2523820 w 3957635"/>
                <a:gd name="connsiteY492" fmla="*/ 1877459 h 3778700"/>
                <a:gd name="connsiteX493" fmla="*/ 2545428 w 3957635"/>
                <a:gd name="connsiteY493" fmla="*/ 1899048 h 3778700"/>
                <a:gd name="connsiteX494" fmla="*/ 2548092 w 3957635"/>
                <a:gd name="connsiteY494" fmla="*/ 1912520 h 3778700"/>
                <a:gd name="connsiteX495" fmla="*/ 2551200 w 3957635"/>
                <a:gd name="connsiteY495" fmla="*/ 1929791 h 3778700"/>
                <a:gd name="connsiteX496" fmla="*/ 2563632 w 3957635"/>
                <a:gd name="connsiteY496" fmla="*/ 1948962 h 3778700"/>
                <a:gd name="connsiteX497" fmla="*/ 2584204 w 3957635"/>
                <a:gd name="connsiteY497" fmla="*/ 1958289 h 3778700"/>
                <a:gd name="connsiteX498" fmla="*/ 2596635 w 3957635"/>
                <a:gd name="connsiteY498" fmla="*/ 1979533 h 3778700"/>
                <a:gd name="connsiteX499" fmla="*/ 2602407 w 3957635"/>
                <a:gd name="connsiteY499" fmla="*/ 2006994 h 3778700"/>
                <a:gd name="connsiteX500" fmla="*/ 2615135 w 3957635"/>
                <a:gd name="connsiteY500" fmla="*/ 2036529 h 3778700"/>
                <a:gd name="connsiteX501" fmla="*/ 2616171 w 3957635"/>
                <a:gd name="connsiteY501" fmla="*/ 2064681 h 3778700"/>
                <a:gd name="connsiteX502" fmla="*/ 2630675 w 3957635"/>
                <a:gd name="connsiteY502" fmla="*/ 2085407 h 3778700"/>
                <a:gd name="connsiteX503" fmla="*/ 2662643 w 3957635"/>
                <a:gd name="connsiteY503" fmla="*/ 2096633 h 3778700"/>
                <a:gd name="connsiteX504" fmla="*/ 2684251 w 3957635"/>
                <a:gd name="connsiteY504" fmla="*/ 2113559 h 3778700"/>
                <a:gd name="connsiteX505" fmla="*/ 2687359 w 3957635"/>
                <a:gd name="connsiteY505" fmla="*/ 2145511 h 3778700"/>
                <a:gd name="connsiteX506" fmla="*/ 2694611 w 3957635"/>
                <a:gd name="connsiteY506" fmla="*/ 2172282 h 3778700"/>
                <a:gd name="connsiteX507" fmla="*/ 2711039 w 3957635"/>
                <a:gd name="connsiteY507" fmla="*/ 2189899 h 3778700"/>
                <a:gd name="connsiteX508" fmla="*/ 2732647 w 3957635"/>
                <a:gd name="connsiteY508" fmla="*/ 2203198 h 3778700"/>
                <a:gd name="connsiteX509" fmla="*/ 2751739 w 3957635"/>
                <a:gd name="connsiteY509" fmla="*/ 2210452 h 3778700"/>
                <a:gd name="connsiteX510" fmla="*/ 2772014 w 3957635"/>
                <a:gd name="connsiteY510" fmla="*/ 2219606 h 3778700"/>
                <a:gd name="connsiteX511" fmla="*/ 2791698 w 3957635"/>
                <a:gd name="connsiteY511" fmla="*/ 2235150 h 3778700"/>
                <a:gd name="connsiteX512" fmla="*/ 2810198 w 3957635"/>
                <a:gd name="connsiteY512" fmla="*/ 2250349 h 3778700"/>
                <a:gd name="connsiteX513" fmla="*/ 2825886 w 3957635"/>
                <a:gd name="connsiteY513" fmla="*/ 2278156 h 3778700"/>
                <a:gd name="connsiteX514" fmla="*/ 2841722 w 3957635"/>
                <a:gd name="connsiteY514" fmla="*/ 2298191 h 3778700"/>
                <a:gd name="connsiteX515" fmla="*/ 2833434 w 3957635"/>
                <a:gd name="connsiteY515" fmla="*/ 2316672 h 3778700"/>
                <a:gd name="connsiteX516" fmla="*/ 2845866 w 3957635"/>
                <a:gd name="connsiteY516" fmla="*/ 2327034 h 3778700"/>
                <a:gd name="connsiteX517" fmla="*/ 2865106 w 3957635"/>
                <a:gd name="connsiteY517" fmla="*/ 2336188 h 3778700"/>
                <a:gd name="connsiteX518" fmla="*/ 2880498 w 3957635"/>
                <a:gd name="connsiteY518" fmla="*/ 2349660 h 3778700"/>
                <a:gd name="connsiteX519" fmla="*/ 2894558 w 3957635"/>
                <a:gd name="connsiteY519" fmla="*/ 2345860 h 3778700"/>
                <a:gd name="connsiteX520" fmla="*/ 2925489 w 3957635"/>
                <a:gd name="connsiteY520" fmla="*/ 2327207 h 3778700"/>
                <a:gd name="connsiteX521" fmla="*/ 2969889 w 3957635"/>
                <a:gd name="connsiteY521" fmla="*/ 2307345 h 3778700"/>
                <a:gd name="connsiteX522" fmla="*/ 2999785 w 3957635"/>
                <a:gd name="connsiteY522" fmla="*/ 2295082 h 3778700"/>
                <a:gd name="connsiteX523" fmla="*/ 3036489 w 3957635"/>
                <a:gd name="connsiteY523" fmla="*/ 2281611 h 3778700"/>
                <a:gd name="connsiteX524" fmla="*/ 3056025 w 3957635"/>
                <a:gd name="connsiteY524" fmla="*/ 2263821 h 3778700"/>
                <a:gd name="connsiteX525" fmla="*/ 3075857 w 3957635"/>
                <a:gd name="connsiteY525" fmla="*/ 2246549 h 3778700"/>
                <a:gd name="connsiteX526" fmla="*/ 3087253 w 3957635"/>
                <a:gd name="connsiteY526" fmla="*/ 2261057 h 3778700"/>
                <a:gd name="connsiteX527" fmla="*/ 3087253 w 3957635"/>
                <a:gd name="connsiteY527" fmla="*/ 2288174 h 3778700"/>
                <a:gd name="connsiteX528" fmla="*/ 3096577 w 3957635"/>
                <a:gd name="connsiteY528" fmla="*/ 2297500 h 3778700"/>
                <a:gd name="connsiteX529" fmla="*/ 3096577 w 3957635"/>
                <a:gd name="connsiteY529" fmla="*/ 2311490 h 3778700"/>
                <a:gd name="connsiteX530" fmla="*/ 3084885 w 3957635"/>
                <a:gd name="connsiteY530" fmla="*/ 2319435 h 3778700"/>
                <a:gd name="connsiteX531" fmla="*/ 3076153 w 3957635"/>
                <a:gd name="connsiteY531" fmla="*/ 2342751 h 3778700"/>
                <a:gd name="connsiteX532" fmla="*/ 3073193 w 3957635"/>
                <a:gd name="connsiteY532" fmla="*/ 2363304 h 3778700"/>
                <a:gd name="connsiteX533" fmla="*/ 3070085 w 3957635"/>
                <a:gd name="connsiteY533" fmla="*/ 2384721 h 3778700"/>
                <a:gd name="connsiteX534" fmla="*/ 3060761 w 3957635"/>
                <a:gd name="connsiteY534" fmla="*/ 2409074 h 3778700"/>
                <a:gd name="connsiteX535" fmla="*/ 3056617 w 3957635"/>
                <a:gd name="connsiteY535" fmla="*/ 2431009 h 3778700"/>
                <a:gd name="connsiteX536" fmla="*/ 3050105 w 3957635"/>
                <a:gd name="connsiteY536" fmla="*/ 2446553 h 3778700"/>
                <a:gd name="connsiteX537" fmla="*/ 3039893 w 3957635"/>
                <a:gd name="connsiteY537" fmla="*/ 2462615 h 3778700"/>
                <a:gd name="connsiteX538" fmla="*/ 3035453 w 3957635"/>
                <a:gd name="connsiteY538" fmla="*/ 2496295 h 3778700"/>
                <a:gd name="connsiteX539" fmla="*/ 3030273 w 3957635"/>
                <a:gd name="connsiteY539" fmla="*/ 2511494 h 3778700"/>
                <a:gd name="connsiteX540" fmla="*/ 3017101 w 3957635"/>
                <a:gd name="connsiteY540" fmla="*/ 2541028 h 3778700"/>
                <a:gd name="connsiteX541" fmla="*/ 2997269 w 3957635"/>
                <a:gd name="connsiteY541" fmla="*/ 2563999 h 3778700"/>
                <a:gd name="connsiteX542" fmla="*/ 2985873 w 3957635"/>
                <a:gd name="connsiteY542" fmla="*/ 2590942 h 3778700"/>
                <a:gd name="connsiteX543" fmla="*/ 2976253 w 3957635"/>
                <a:gd name="connsiteY543" fmla="*/ 2605968 h 3778700"/>
                <a:gd name="connsiteX544" fmla="*/ 2955977 w 3957635"/>
                <a:gd name="connsiteY544" fmla="*/ 2629457 h 3778700"/>
                <a:gd name="connsiteX545" fmla="*/ 2943693 w 3957635"/>
                <a:gd name="connsiteY545" fmla="*/ 2646556 h 3778700"/>
                <a:gd name="connsiteX546" fmla="*/ 2930225 w 3957635"/>
                <a:gd name="connsiteY546" fmla="*/ 2659855 h 3778700"/>
                <a:gd name="connsiteX547" fmla="*/ 2913797 w 3957635"/>
                <a:gd name="connsiteY547" fmla="*/ 2674363 h 3778700"/>
                <a:gd name="connsiteX548" fmla="*/ 2895298 w 3957635"/>
                <a:gd name="connsiteY548" fmla="*/ 2687662 h 3778700"/>
                <a:gd name="connsiteX549" fmla="*/ 2881830 w 3957635"/>
                <a:gd name="connsiteY549" fmla="*/ 2700789 h 3778700"/>
                <a:gd name="connsiteX550" fmla="*/ 2864662 w 3957635"/>
                <a:gd name="connsiteY550" fmla="*/ 2730668 h 3778700"/>
                <a:gd name="connsiteX551" fmla="*/ 2845126 w 3957635"/>
                <a:gd name="connsiteY551" fmla="*/ 2755885 h 3778700"/>
                <a:gd name="connsiteX552" fmla="*/ 2826330 w 3957635"/>
                <a:gd name="connsiteY552" fmla="*/ 2791982 h 3778700"/>
                <a:gd name="connsiteX553" fmla="*/ 2812566 w 3957635"/>
                <a:gd name="connsiteY553" fmla="*/ 2812535 h 3778700"/>
                <a:gd name="connsiteX554" fmla="*/ 2796434 w 3957635"/>
                <a:gd name="connsiteY554" fmla="*/ 2833088 h 3778700"/>
                <a:gd name="connsiteX555" fmla="*/ 2780598 w 3957635"/>
                <a:gd name="connsiteY555" fmla="*/ 2850877 h 3778700"/>
                <a:gd name="connsiteX556" fmla="*/ 2771126 w 3957635"/>
                <a:gd name="connsiteY556" fmla="*/ 2867976 h 3778700"/>
                <a:gd name="connsiteX557" fmla="*/ 2760471 w 3957635"/>
                <a:gd name="connsiteY557" fmla="*/ 2887666 h 3778700"/>
                <a:gd name="connsiteX558" fmla="*/ 2743303 w 3957635"/>
                <a:gd name="connsiteY558" fmla="*/ 2908564 h 3778700"/>
                <a:gd name="connsiteX559" fmla="*/ 2730279 w 3957635"/>
                <a:gd name="connsiteY559" fmla="*/ 2933608 h 3778700"/>
                <a:gd name="connsiteX560" fmla="*/ 2732647 w 3957635"/>
                <a:gd name="connsiteY560" fmla="*/ 2955888 h 3778700"/>
                <a:gd name="connsiteX561" fmla="*/ 2744635 w 3957635"/>
                <a:gd name="connsiteY561" fmla="*/ 2960033 h 3778700"/>
                <a:gd name="connsiteX562" fmla="*/ 2740639 w 3957635"/>
                <a:gd name="connsiteY562" fmla="*/ 2978168 h 3778700"/>
                <a:gd name="connsiteX563" fmla="*/ 2729983 w 3957635"/>
                <a:gd name="connsiteY563" fmla="*/ 2991122 h 3778700"/>
                <a:gd name="connsiteX564" fmla="*/ 2733683 w 3957635"/>
                <a:gd name="connsiteY564" fmla="*/ 3015993 h 3778700"/>
                <a:gd name="connsiteX565" fmla="*/ 2751295 w 3957635"/>
                <a:gd name="connsiteY565" fmla="*/ 3017029 h 3778700"/>
                <a:gd name="connsiteX566" fmla="*/ 2750555 w 3957635"/>
                <a:gd name="connsiteY566" fmla="*/ 3034128 h 3778700"/>
                <a:gd name="connsiteX567" fmla="*/ 2733979 w 3957635"/>
                <a:gd name="connsiteY567" fmla="*/ 3043109 h 3778700"/>
                <a:gd name="connsiteX568" fmla="*/ 2738863 w 3957635"/>
                <a:gd name="connsiteY568" fmla="*/ 3059862 h 3778700"/>
                <a:gd name="connsiteX569" fmla="*/ 2745523 w 3957635"/>
                <a:gd name="connsiteY569" fmla="*/ 3087669 h 3778700"/>
                <a:gd name="connsiteX570" fmla="*/ 2756475 w 3957635"/>
                <a:gd name="connsiteY570" fmla="*/ 3094751 h 3778700"/>
                <a:gd name="connsiteX571" fmla="*/ 2768315 w 3957635"/>
                <a:gd name="connsiteY571" fmla="*/ 3104595 h 3778700"/>
                <a:gd name="connsiteX572" fmla="*/ 2765355 w 3957635"/>
                <a:gd name="connsiteY572" fmla="*/ 3130848 h 3778700"/>
                <a:gd name="connsiteX573" fmla="*/ 2757363 w 3957635"/>
                <a:gd name="connsiteY573" fmla="*/ 3171263 h 3778700"/>
                <a:gd name="connsiteX574" fmla="*/ 2746115 w 3957635"/>
                <a:gd name="connsiteY574" fmla="*/ 3208397 h 3778700"/>
                <a:gd name="connsiteX575" fmla="*/ 2743303 w 3957635"/>
                <a:gd name="connsiteY575" fmla="*/ 3245530 h 3778700"/>
                <a:gd name="connsiteX576" fmla="*/ 2734719 w 3957635"/>
                <a:gd name="connsiteY576" fmla="*/ 3283182 h 3778700"/>
                <a:gd name="connsiteX577" fmla="*/ 2704527 w 3957635"/>
                <a:gd name="connsiteY577" fmla="*/ 3302526 h 3778700"/>
                <a:gd name="connsiteX578" fmla="*/ 2692095 w 3957635"/>
                <a:gd name="connsiteY578" fmla="*/ 3311680 h 3778700"/>
                <a:gd name="connsiteX579" fmla="*/ 2660127 w 3957635"/>
                <a:gd name="connsiteY579" fmla="*/ 3333960 h 3778700"/>
                <a:gd name="connsiteX580" fmla="*/ 2645771 w 3957635"/>
                <a:gd name="connsiteY580" fmla="*/ 3348813 h 3778700"/>
                <a:gd name="connsiteX581" fmla="*/ 2595895 w 3957635"/>
                <a:gd name="connsiteY581" fmla="*/ 3374203 h 3778700"/>
                <a:gd name="connsiteX582" fmla="*/ 2569700 w 3957635"/>
                <a:gd name="connsiteY582" fmla="*/ 3396655 h 3778700"/>
                <a:gd name="connsiteX583" fmla="*/ 2546316 w 3957635"/>
                <a:gd name="connsiteY583" fmla="*/ 3421699 h 3778700"/>
                <a:gd name="connsiteX584" fmla="*/ 2567628 w 3957635"/>
                <a:gd name="connsiteY584" fmla="*/ 3454687 h 3778700"/>
                <a:gd name="connsiteX585" fmla="*/ 2569700 w 3957635"/>
                <a:gd name="connsiteY585" fmla="*/ 3485949 h 3778700"/>
                <a:gd name="connsiteX586" fmla="*/ 2556380 w 3957635"/>
                <a:gd name="connsiteY586" fmla="*/ 3519973 h 3778700"/>
                <a:gd name="connsiteX587" fmla="*/ 2531664 w 3957635"/>
                <a:gd name="connsiteY587" fmla="*/ 3535173 h 3778700"/>
                <a:gd name="connsiteX588" fmla="*/ 2482084 w 3957635"/>
                <a:gd name="connsiteY588" fmla="*/ 3548126 h 3778700"/>
                <a:gd name="connsiteX589" fmla="*/ 2468764 w 3957635"/>
                <a:gd name="connsiteY589" fmla="*/ 3554171 h 3778700"/>
                <a:gd name="connsiteX590" fmla="*/ 2468468 w 3957635"/>
                <a:gd name="connsiteY590" fmla="*/ 3567643 h 3778700"/>
                <a:gd name="connsiteX591" fmla="*/ 2468468 w 3957635"/>
                <a:gd name="connsiteY591" fmla="*/ 3585778 h 3778700"/>
                <a:gd name="connsiteX592" fmla="*/ 2451892 w 3957635"/>
                <a:gd name="connsiteY592" fmla="*/ 3605295 h 3778700"/>
                <a:gd name="connsiteX593" fmla="*/ 2443753 w 3957635"/>
                <a:gd name="connsiteY593" fmla="*/ 3619803 h 3778700"/>
                <a:gd name="connsiteX594" fmla="*/ 2427177 w 3957635"/>
                <a:gd name="connsiteY594" fmla="*/ 3636211 h 3778700"/>
                <a:gd name="connsiteX595" fmla="*/ 2407641 w 3957635"/>
                <a:gd name="connsiteY595" fmla="*/ 3640356 h 3778700"/>
                <a:gd name="connsiteX596" fmla="*/ 2394321 w 3957635"/>
                <a:gd name="connsiteY596" fmla="*/ 3665054 h 3778700"/>
                <a:gd name="connsiteX597" fmla="*/ 2378189 w 3957635"/>
                <a:gd name="connsiteY597" fmla="*/ 3680771 h 3778700"/>
                <a:gd name="connsiteX598" fmla="*/ 2355249 w 3957635"/>
                <a:gd name="connsiteY598" fmla="*/ 3697697 h 3778700"/>
                <a:gd name="connsiteX599" fmla="*/ 2321505 w 3957635"/>
                <a:gd name="connsiteY599" fmla="*/ 3710996 h 3778700"/>
                <a:gd name="connsiteX600" fmla="*/ 2301969 w 3957635"/>
                <a:gd name="connsiteY600" fmla="*/ 3725504 h 3778700"/>
                <a:gd name="connsiteX601" fmla="*/ 2278585 w 3957635"/>
                <a:gd name="connsiteY601" fmla="*/ 3738630 h 3778700"/>
                <a:gd name="connsiteX602" fmla="*/ 2252390 w 3957635"/>
                <a:gd name="connsiteY602" fmla="*/ 3747439 h 3778700"/>
                <a:gd name="connsiteX603" fmla="*/ 2223234 w 3957635"/>
                <a:gd name="connsiteY603" fmla="*/ 3752275 h 3778700"/>
                <a:gd name="connsiteX604" fmla="*/ 2195262 w 3957635"/>
                <a:gd name="connsiteY604" fmla="*/ 3758493 h 3778700"/>
                <a:gd name="connsiteX605" fmla="*/ 2166550 w 3957635"/>
                <a:gd name="connsiteY605" fmla="*/ 3764365 h 3778700"/>
                <a:gd name="connsiteX606" fmla="*/ 2128811 w 3957635"/>
                <a:gd name="connsiteY606" fmla="*/ 3766437 h 3778700"/>
                <a:gd name="connsiteX607" fmla="*/ 2087075 w 3957635"/>
                <a:gd name="connsiteY607" fmla="*/ 3769546 h 3778700"/>
                <a:gd name="connsiteX608" fmla="*/ 2072423 w 3957635"/>
                <a:gd name="connsiteY608" fmla="*/ 3774555 h 3778700"/>
                <a:gd name="connsiteX609" fmla="*/ 2059399 w 3957635"/>
                <a:gd name="connsiteY609" fmla="*/ 3778700 h 3778700"/>
                <a:gd name="connsiteX610" fmla="*/ 2027727 w 3957635"/>
                <a:gd name="connsiteY610" fmla="*/ 3768165 h 3778700"/>
                <a:gd name="connsiteX611" fmla="*/ 2005823 w 3957635"/>
                <a:gd name="connsiteY611" fmla="*/ 3761256 h 3778700"/>
                <a:gd name="connsiteX612" fmla="*/ 1993391 w 3957635"/>
                <a:gd name="connsiteY612" fmla="*/ 3752965 h 3778700"/>
                <a:gd name="connsiteX613" fmla="*/ 1993983 w 3957635"/>
                <a:gd name="connsiteY613" fmla="*/ 3734140 h 3778700"/>
                <a:gd name="connsiteX614" fmla="*/ 2005675 w 3957635"/>
                <a:gd name="connsiteY614" fmla="*/ 3729304 h 3778700"/>
                <a:gd name="connsiteX615" fmla="*/ 2003899 w 3957635"/>
                <a:gd name="connsiteY615" fmla="*/ 3704951 h 3778700"/>
                <a:gd name="connsiteX616" fmla="*/ 1988507 w 3957635"/>
                <a:gd name="connsiteY616" fmla="*/ 3688543 h 3778700"/>
                <a:gd name="connsiteX617" fmla="*/ 1973115 w 3957635"/>
                <a:gd name="connsiteY617" fmla="*/ 3677144 h 3778700"/>
                <a:gd name="connsiteX618" fmla="*/ 1950323 w 3957635"/>
                <a:gd name="connsiteY618" fmla="*/ 3664363 h 3778700"/>
                <a:gd name="connsiteX619" fmla="*/ 1934192 w 3957635"/>
                <a:gd name="connsiteY619" fmla="*/ 3655209 h 3778700"/>
                <a:gd name="connsiteX620" fmla="*/ 1919836 w 3957635"/>
                <a:gd name="connsiteY620" fmla="*/ 3643810 h 3778700"/>
                <a:gd name="connsiteX621" fmla="*/ 1909476 w 3957635"/>
                <a:gd name="connsiteY621" fmla="*/ 3633620 h 3778700"/>
                <a:gd name="connsiteX622" fmla="*/ 1899116 w 3957635"/>
                <a:gd name="connsiteY622" fmla="*/ 3616348 h 3778700"/>
                <a:gd name="connsiteX623" fmla="*/ 1888904 w 3957635"/>
                <a:gd name="connsiteY623" fmla="*/ 3589232 h 3778700"/>
                <a:gd name="connsiteX624" fmla="*/ 1875140 w 3957635"/>
                <a:gd name="connsiteY624" fmla="*/ 3561771 h 3778700"/>
                <a:gd name="connsiteX625" fmla="*/ 1869368 w 3957635"/>
                <a:gd name="connsiteY625" fmla="*/ 3544326 h 3778700"/>
                <a:gd name="connsiteX626" fmla="*/ 1860044 w 3957635"/>
                <a:gd name="connsiteY626" fmla="*/ 3522910 h 3778700"/>
                <a:gd name="connsiteX627" fmla="*/ 1851164 w 3957635"/>
                <a:gd name="connsiteY627" fmla="*/ 3501666 h 3778700"/>
                <a:gd name="connsiteX628" fmla="*/ 1842580 w 3957635"/>
                <a:gd name="connsiteY628" fmla="*/ 3487503 h 3778700"/>
                <a:gd name="connsiteX629" fmla="*/ 1829112 w 3957635"/>
                <a:gd name="connsiteY629" fmla="*/ 3472477 h 3778700"/>
                <a:gd name="connsiteX630" fmla="*/ 1816828 w 3957635"/>
                <a:gd name="connsiteY630" fmla="*/ 3463151 h 3778700"/>
                <a:gd name="connsiteX631" fmla="*/ 1804693 w 3957635"/>
                <a:gd name="connsiteY631" fmla="*/ 3443634 h 3778700"/>
                <a:gd name="connsiteX632" fmla="*/ 1790337 w 3957635"/>
                <a:gd name="connsiteY632" fmla="*/ 3427053 h 3778700"/>
                <a:gd name="connsiteX633" fmla="*/ 1778941 w 3957635"/>
                <a:gd name="connsiteY633" fmla="*/ 3409263 h 3778700"/>
                <a:gd name="connsiteX634" fmla="*/ 1776869 w 3957635"/>
                <a:gd name="connsiteY634" fmla="*/ 3397173 h 3778700"/>
                <a:gd name="connsiteX635" fmla="*/ 1768729 w 3957635"/>
                <a:gd name="connsiteY635" fmla="*/ 3382147 h 3778700"/>
                <a:gd name="connsiteX636" fmla="*/ 1766657 w 3957635"/>
                <a:gd name="connsiteY636" fmla="*/ 3368676 h 3778700"/>
                <a:gd name="connsiteX637" fmla="*/ 1772429 w 3957635"/>
                <a:gd name="connsiteY637" fmla="*/ 3339832 h 3778700"/>
                <a:gd name="connsiteX638" fmla="*/ 1775537 w 3957635"/>
                <a:gd name="connsiteY638" fmla="*/ 3318761 h 3778700"/>
                <a:gd name="connsiteX639" fmla="*/ 1776573 w 3957635"/>
                <a:gd name="connsiteY639" fmla="*/ 3299935 h 3778700"/>
                <a:gd name="connsiteX640" fmla="*/ 1782641 w 3957635"/>
                <a:gd name="connsiteY640" fmla="*/ 3281973 h 3778700"/>
                <a:gd name="connsiteX641" fmla="*/ 1790633 w 3957635"/>
                <a:gd name="connsiteY641" fmla="*/ 3268329 h 3778700"/>
                <a:gd name="connsiteX642" fmla="*/ 1804693 w 3957635"/>
                <a:gd name="connsiteY642" fmla="*/ 3254684 h 3778700"/>
                <a:gd name="connsiteX643" fmla="*/ 1813128 w 3957635"/>
                <a:gd name="connsiteY643" fmla="*/ 3241731 h 3778700"/>
                <a:gd name="connsiteX644" fmla="*/ 1824524 w 3957635"/>
                <a:gd name="connsiteY644" fmla="*/ 3222387 h 3778700"/>
                <a:gd name="connsiteX645" fmla="*/ 1828668 w 3957635"/>
                <a:gd name="connsiteY645" fmla="*/ 3202524 h 3778700"/>
                <a:gd name="connsiteX646" fmla="*/ 1823488 w 3957635"/>
                <a:gd name="connsiteY646" fmla="*/ 3175753 h 3778700"/>
                <a:gd name="connsiteX647" fmla="*/ 1820380 w 3957635"/>
                <a:gd name="connsiteY647" fmla="*/ 3162800 h 3778700"/>
                <a:gd name="connsiteX648" fmla="*/ 1804988 w 3957635"/>
                <a:gd name="connsiteY648" fmla="*/ 3141729 h 3778700"/>
                <a:gd name="connsiteX649" fmla="*/ 1799809 w 3957635"/>
                <a:gd name="connsiteY649" fmla="*/ 3122903 h 3778700"/>
                <a:gd name="connsiteX650" fmla="*/ 1812092 w 3957635"/>
                <a:gd name="connsiteY650" fmla="*/ 3106668 h 3778700"/>
                <a:gd name="connsiteX651" fmla="*/ 1799661 w 3957635"/>
                <a:gd name="connsiteY651" fmla="*/ 3089569 h 3778700"/>
                <a:gd name="connsiteX652" fmla="*/ 1784121 w 3957635"/>
                <a:gd name="connsiteY652" fmla="*/ 3069707 h 3778700"/>
                <a:gd name="connsiteX653" fmla="*/ 1776277 w 3957635"/>
                <a:gd name="connsiteY653" fmla="*/ 3057444 h 3778700"/>
                <a:gd name="connsiteX654" fmla="*/ 1765029 w 3957635"/>
                <a:gd name="connsiteY654" fmla="*/ 3047599 h 3778700"/>
                <a:gd name="connsiteX655" fmla="*/ 1759109 w 3957635"/>
                <a:gd name="connsiteY655" fmla="*/ 3025492 h 3778700"/>
                <a:gd name="connsiteX656" fmla="*/ 1753337 w 3957635"/>
                <a:gd name="connsiteY656" fmla="*/ 3004939 h 3778700"/>
                <a:gd name="connsiteX657" fmla="*/ 1739573 w 3957635"/>
                <a:gd name="connsiteY657" fmla="*/ 2984386 h 3778700"/>
                <a:gd name="connsiteX658" fmla="*/ 1725809 w 3957635"/>
                <a:gd name="connsiteY658" fmla="*/ 2965905 h 3778700"/>
                <a:gd name="connsiteX659" fmla="*/ 1711157 w 3957635"/>
                <a:gd name="connsiteY659" fmla="*/ 2948289 h 3778700"/>
                <a:gd name="connsiteX660" fmla="*/ 1694285 w 3957635"/>
                <a:gd name="connsiteY660" fmla="*/ 2936717 h 3778700"/>
                <a:gd name="connsiteX661" fmla="*/ 1679781 w 3957635"/>
                <a:gd name="connsiteY661" fmla="*/ 2920309 h 3778700"/>
                <a:gd name="connsiteX662" fmla="*/ 1666757 w 3957635"/>
                <a:gd name="connsiteY662" fmla="*/ 2894574 h 3778700"/>
                <a:gd name="connsiteX663" fmla="*/ 1638045 w 3957635"/>
                <a:gd name="connsiteY663" fmla="*/ 2870913 h 3778700"/>
                <a:gd name="connsiteX664" fmla="*/ 1632866 w 3957635"/>
                <a:gd name="connsiteY664" fmla="*/ 2847941 h 3778700"/>
                <a:gd name="connsiteX665" fmla="*/ 1641153 w 3957635"/>
                <a:gd name="connsiteY665" fmla="*/ 2832570 h 3778700"/>
                <a:gd name="connsiteX666" fmla="*/ 1654473 w 3957635"/>
                <a:gd name="connsiteY666" fmla="*/ 2819789 h 3778700"/>
                <a:gd name="connsiteX667" fmla="*/ 1652401 w 3957635"/>
                <a:gd name="connsiteY667" fmla="*/ 2795436 h 3778700"/>
                <a:gd name="connsiteX668" fmla="*/ 1644853 w 3957635"/>
                <a:gd name="connsiteY668" fmla="*/ 2773156 h 3778700"/>
                <a:gd name="connsiteX669" fmla="*/ 1655065 w 3957635"/>
                <a:gd name="connsiteY669" fmla="*/ 2758821 h 3778700"/>
                <a:gd name="connsiteX670" fmla="*/ 1658173 w 3957635"/>
                <a:gd name="connsiteY670" fmla="*/ 2737922 h 3778700"/>
                <a:gd name="connsiteX671" fmla="*/ 1659209 w 3957635"/>
                <a:gd name="connsiteY671" fmla="*/ 2719787 h 3778700"/>
                <a:gd name="connsiteX672" fmla="*/ 1663353 w 3957635"/>
                <a:gd name="connsiteY672" fmla="*/ 2704243 h 3778700"/>
                <a:gd name="connsiteX673" fmla="*/ 1661725 w 3957635"/>
                <a:gd name="connsiteY673" fmla="*/ 2681617 h 3778700"/>
                <a:gd name="connsiteX674" fmla="*/ 1641745 w 3957635"/>
                <a:gd name="connsiteY674" fmla="*/ 2667973 h 3778700"/>
                <a:gd name="connsiteX675" fmla="*/ 1620730 w 3957635"/>
                <a:gd name="connsiteY675" fmla="*/ 2657955 h 3778700"/>
                <a:gd name="connsiteX676" fmla="*/ 1599862 w 3957635"/>
                <a:gd name="connsiteY676" fmla="*/ 2655883 h 3778700"/>
                <a:gd name="connsiteX677" fmla="*/ 1579586 w 3957635"/>
                <a:gd name="connsiteY677" fmla="*/ 2662619 h 3778700"/>
                <a:gd name="connsiteX678" fmla="*/ 1543178 w 3957635"/>
                <a:gd name="connsiteY678" fmla="*/ 2661237 h 3778700"/>
                <a:gd name="connsiteX679" fmla="*/ 1514022 w 3957635"/>
                <a:gd name="connsiteY679" fmla="*/ 2651047 h 3778700"/>
                <a:gd name="connsiteX680" fmla="*/ 1501738 w 3957635"/>
                <a:gd name="connsiteY680" fmla="*/ 2632566 h 3778700"/>
                <a:gd name="connsiteX681" fmla="*/ 1492562 w 3957635"/>
                <a:gd name="connsiteY681" fmla="*/ 2621340 h 3778700"/>
                <a:gd name="connsiteX682" fmla="*/ 1483979 w 3957635"/>
                <a:gd name="connsiteY682" fmla="*/ 2600096 h 3778700"/>
                <a:gd name="connsiteX683" fmla="*/ 1455119 w 3957635"/>
                <a:gd name="connsiteY683" fmla="*/ 2587315 h 3778700"/>
                <a:gd name="connsiteX684" fmla="*/ 1442095 w 3957635"/>
                <a:gd name="connsiteY684" fmla="*/ 2575916 h 3778700"/>
                <a:gd name="connsiteX685" fmla="*/ 1424779 w 3957635"/>
                <a:gd name="connsiteY685" fmla="*/ 2575916 h 3778700"/>
                <a:gd name="connsiteX686" fmla="*/ 1403171 w 3957635"/>
                <a:gd name="connsiteY686" fmla="*/ 2575916 h 3778700"/>
                <a:gd name="connsiteX687" fmla="*/ 1378751 w 3957635"/>
                <a:gd name="connsiteY687" fmla="*/ 2581788 h 3778700"/>
                <a:gd name="connsiteX688" fmla="*/ 1349299 w 3957635"/>
                <a:gd name="connsiteY688" fmla="*/ 2583515 h 3778700"/>
                <a:gd name="connsiteX689" fmla="*/ 1323547 w 3957635"/>
                <a:gd name="connsiteY689" fmla="*/ 2591460 h 3778700"/>
                <a:gd name="connsiteX690" fmla="*/ 1286696 w 3957635"/>
                <a:gd name="connsiteY690" fmla="*/ 2600614 h 3778700"/>
                <a:gd name="connsiteX691" fmla="*/ 1255764 w 3957635"/>
                <a:gd name="connsiteY691" fmla="*/ 2606832 h 3778700"/>
                <a:gd name="connsiteX692" fmla="*/ 1227940 w 3957635"/>
                <a:gd name="connsiteY692" fmla="*/ 2606832 h 3778700"/>
                <a:gd name="connsiteX693" fmla="*/ 1202188 w 3957635"/>
                <a:gd name="connsiteY693" fmla="*/ 2606141 h 3778700"/>
                <a:gd name="connsiteX694" fmla="*/ 1165780 w 3957635"/>
                <a:gd name="connsiteY694" fmla="*/ 2587661 h 3778700"/>
                <a:gd name="connsiteX695" fmla="*/ 1123453 w 3957635"/>
                <a:gd name="connsiteY695" fmla="*/ 2585761 h 3778700"/>
                <a:gd name="connsiteX696" fmla="*/ 1082901 w 3957635"/>
                <a:gd name="connsiteY696" fmla="*/ 2591460 h 3778700"/>
                <a:gd name="connsiteX697" fmla="*/ 1056853 w 3957635"/>
                <a:gd name="connsiteY697" fmla="*/ 2597678 h 3778700"/>
                <a:gd name="connsiteX698" fmla="*/ 1037613 w 3957635"/>
                <a:gd name="connsiteY698" fmla="*/ 2600787 h 3778700"/>
                <a:gd name="connsiteX699" fmla="*/ 1006681 w 3957635"/>
                <a:gd name="connsiteY699" fmla="*/ 2591460 h 3778700"/>
                <a:gd name="connsiteX700" fmla="*/ 982854 w 3957635"/>
                <a:gd name="connsiteY700" fmla="*/ 2576089 h 3778700"/>
                <a:gd name="connsiteX701" fmla="*/ 957102 w 3957635"/>
                <a:gd name="connsiteY701" fmla="*/ 2554327 h 3778700"/>
                <a:gd name="connsiteX702" fmla="*/ 939934 w 3957635"/>
                <a:gd name="connsiteY702" fmla="*/ 2537228 h 3778700"/>
                <a:gd name="connsiteX703" fmla="*/ 926466 w 3957635"/>
                <a:gd name="connsiteY703" fmla="*/ 2521684 h 3778700"/>
                <a:gd name="connsiteX704" fmla="*/ 919214 w 3957635"/>
                <a:gd name="connsiteY704" fmla="*/ 2495086 h 3778700"/>
                <a:gd name="connsiteX705" fmla="*/ 892130 w 3957635"/>
                <a:gd name="connsiteY705" fmla="*/ 2461406 h 3778700"/>
                <a:gd name="connsiteX706" fmla="*/ 875554 w 3957635"/>
                <a:gd name="connsiteY706" fmla="*/ 2452425 h 3778700"/>
                <a:gd name="connsiteX707" fmla="*/ 872594 w 3957635"/>
                <a:gd name="connsiteY707" fmla="*/ 2436190 h 3778700"/>
                <a:gd name="connsiteX708" fmla="*/ 865638 w 3957635"/>
                <a:gd name="connsiteY708" fmla="*/ 2413737 h 3778700"/>
                <a:gd name="connsiteX709" fmla="*/ 861938 w 3957635"/>
                <a:gd name="connsiteY709" fmla="*/ 2401820 h 3778700"/>
                <a:gd name="connsiteX710" fmla="*/ 864010 w 3957635"/>
                <a:gd name="connsiteY710" fmla="*/ 2390075 h 3778700"/>
                <a:gd name="connsiteX711" fmla="*/ 862234 w 3957635"/>
                <a:gd name="connsiteY711" fmla="*/ 2374013 h 3778700"/>
                <a:gd name="connsiteX712" fmla="*/ 842698 w 3957635"/>
                <a:gd name="connsiteY712" fmla="*/ 2363650 h 3778700"/>
                <a:gd name="connsiteX713" fmla="*/ 832339 w 3957635"/>
                <a:gd name="connsiteY713" fmla="*/ 2347242 h 3778700"/>
                <a:gd name="connsiteX714" fmla="*/ 822423 w 3957635"/>
                <a:gd name="connsiteY714" fmla="*/ 2329452 h 3778700"/>
                <a:gd name="connsiteX715" fmla="*/ 816355 w 3957635"/>
                <a:gd name="connsiteY715" fmla="*/ 2300609 h 3778700"/>
                <a:gd name="connsiteX716" fmla="*/ 808067 w 3957635"/>
                <a:gd name="connsiteY716" fmla="*/ 2285583 h 3778700"/>
                <a:gd name="connsiteX717" fmla="*/ 802295 w 3957635"/>
                <a:gd name="connsiteY717" fmla="*/ 2270384 h 3778700"/>
                <a:gd name="connsiteX718" fmla="*/ 795339 w 3957635"/>
                <a:gd name="connsiteY718" fmla="*/ 2248104 h 3778700"/>
                <a:gd name="connsiteX719" fmla="*/ 790603 w 3957635"/>
                <a:gd name="connsiteY719" fmla="*/ 2237050 h 3778700"/>
                <a:gd name="connsiteX720" fmla="*/ 786459 w 3957635"/>
                <a:gd name="connsiteY720" fmla="*/ 2212007 h 3778700"/>
                <a:gd name="connsiteX721" fmla="*/ 779207 w 3957635"/>
                <a:gd name="connsiteY721" fmla="*/ 2172800 h 3778700"/>
                <a:gd name="connsiteX722" fmla="*/ 760855 w 3957635"/>
                <a:gd name="connsiteY722" fmla="*/ 2156565 h 3778700"/>
                <a:gd name="connsiteX723" fmla="*/ 760855 w 3957635"/>
                <a:gd name="connsiteY723" fmla="*/ 2141885 h 3778700"/>
                <a:gd name="connsiteX724" fmla="*/ 785719 w 3957635"/>
                <a:gd name="connsiteY724" fmla="*/ 2117186 h 3778700"/>
                <a:gd name="connsiteX725" fmla="*/ 798447 w 3957635"/>
                <a:gd name="connsiteY725" fmla="*/ 2101815 h 3778700"/>
                <a:gd name="connsiteX726" fmla="*/ 806439 w 3957635"/>
                <a:gd name="connsiteY726" fmla="*/ 2087998 h 3778700"/>
                <a:gd name="connsiteX727" fmla="*/ 812507 w 3957635"/>
                <a:gd name="connsiteY727" fmla="*/ 2070381 h 3778700"/>
                <a:gd name="connsiteX728" fmla="*/ 819463 w 3957635"/>
                <a:gd name="connsiteY728" fmla="*/ 2039465 h 3778700"/>
                <a:gd name="connsiteX729" fmla="*/ 829823 w 3957635"/>
                <a:gd name="connsiteY729" fmla="*/ 2020293 h 3778700"/>
                <a:gd name="connsiteX730" fmla="*/ 831895 w 3957635"/>
                <a:gd name="connsiteY730" fmla="*/ 1994559 h 3778700"/>
                <a:gd name="connsiteX731" fmla="*/ 830859 w 3957635"/>
                <a:gd name="connsiteY731" fmla="*/ 1968652 h 3778700"/>
                <a:gd name="connsiteX732" fmla="*/ 821535 w 3957635"/>
                <a:gd name="connsiteY732" fmla="*/ 1947063 h 3778700"/>
                <a:gd name="connsiteX733" fmla="*/ 810139 w 3957635"/>
                <a:gd name="connsiteY733" fmla="*/ 1935318 h 3778700"/>
                <a:gd name="connsiteX734" fmla="*/ 817391 w 3957635"/>
                <a:gd name="connsiteY734" fmla="*/ 1913729 h 3778700"/>
                <a:gd name="connsiteX735" fmla="*/ 828639 w 3957635"/>
                <a:gd name="connsiteY735" fmla="*/ 1897321 h 3778700"/>
                <a:gd name="connsiteX736" fmla="*/ 846398 w 3957635"/>
                <a:gd name="connsiteY736" fmla="*/ 1866750 h 3778700"/>
                <a:gd name="connsiteX737" fmla="*/ 856758 w 3957635"/>
                <a:gd name="connsiteY737" fmla="*/ 1851379 h 3778700"/>
                <a:gd name="connsiteX738" fmla="*/ 872298 w 3957635"/>
                <a:gd name="connsiteY738" fmla="*/ 1840152 h 3778700"/>
                <a:gd name="connsiteX739" fmla="*/ 899234 w 3957635"/>
                <a:gd name="connsiteY739" fmla="*/ 1813727 h 3778700"/>
                <a:gd name="connsiteX740" fmla="*/ 914774 w 3957635"/>
                <a:gd name="connsiteY740" fmla="*/ 1797664 h 3778700"/>
                <a:gd name="connsiteX741" fmla="*/ 938602 w 3957635"/>
                <a:gd name="connsiteY741" fmla="*/ 1767612 h 3778700"/>
                <a:gd name="connsiteX742" fmla="*/ 957250 w 3957635"/>
                <a:gd name="connsiteY742" fmla="*/ 1752931 h 3778700"/>
                <a:gd name="connsiteX743" fmla="*/ 967610 w 3957635"/>
                <a:gd name="connsiteY743" fmla="*/ 1741532 h 3778700"/>
                <a:gd name="connsiteX744" fmla="*/ 979894 w 3957635"/>
                <a:gd name="connsiteY744" fmla="*/ 1727542 h 3778700"/>
                <a:gd name="connsiteX745" fmla="*/ 990254 w 3957635"/>
                <a:gd name="connsiteY745" fmla="*/ 1705435 h 3778700"/>
                <a:gd name="connsiteX746" fmla="*/ 1002389 w 3957635"/>
                <a:gd name="connsiteY746" fmla="*/ 1697317 h 3778700"/>
                <a:gd name="connsiteX747" fmla="*/ 1034357 w 3957635"/>
                <a:gd name="connsiteY747" fmla="*/ 1691445 h 3778700"/>
                <a:gd name="connsiteX748" fmla="*/ 1046049 w 3957635"/>
                <a:gd name="connsiteY748" fmla="*/ 1686264 h 3778700"/>
                <a:gd name="connsiteX749" fmla="*/ 1067213 w 3957635"/>
                <a:gd name="connsiteY749" fmla="*/ 1679528 h 3778700"/>
                <a:gd name="connsiteX750" fmla="*/ 1076389 w 3957635"/>
                <a:gd name="connsiteY750" fmla="*/ 1669165 h 3778700"/>
                <a:gd name="connsiteX751" fmla="*/ 1093853 w 3957635"/>
                <a:gd name="connsiteY751" fmla="*/ 1660011 h 3778700"/>
                <a:gd name="connsiteX752" fmla="*/ 1103621 w 3957635"/>
                <a:gd name="connsiteY752" fmla="*/ 1639631 h 3778700"/>
                <a:gd name="connsiteX753" fmla="*/ 1107765 w 3957635"/>
                <a:gd name="connsiteY753" fmla="*/ 1625986 h 3778700"/>
                <a:gd name="connsiteX754" fmla="*/ 1109689 w 3957635"/>
                <a:gd name="connsiteY754" fmla="*/ 1615969 h 3778700"/>
                <a:gd name="connsiteX755" fmla="*/ 1113833 w 3957635"/>
                <a:gd name="connsiteY755" fmla="*/ 1597143 h 3778700"/>
                <a:gd name="connsiteX756" fmla="*/ 1116793 w 3957635"/>
                <a:gd name="connsiteY756" fmla="*/ 1584017 h 3778700"/>
                <a:gd name="connsiteX757" fmla="*/ 1120937 w 3957635"/>
                <a:gd name="connsiteY757" fmla="*/ 1568300 h 3778700"/>
                <a:gd name="connsiteX758" fmla="*/ 1137365 w 3957635"/>
                <a:gd name="connsiteY758" fmla="*/ 1558109 h 3778700"/>
                <a:gd name="connsiteX759" fmla="*/ 1154089 w 3957635"/>
                <a:gd name="connsiteY759" fmla="*/ 1544983 h 3778700"/>
                <a:gd name="connsiteX760" fmla="*/ 1171404 w 3957635"/>
                <a:gd name="connsiteY760" fmla="*/ 1532893 h 3778700"/>
                <a:gd name="connsiteX761" fmla="*/ 1194048 w 3957635"/>
                <a:gd name="connsiteY761" fmla="*/ 1522357 h 3778700"/>
                <a:gd name="connsiteX762" fmla="*/ 1205444 w 3957635"/>
                <a:gd name="connsiteY762" fmla="*/ 1517176 h 3778700"/>
                <a:gd name="connsiteX763" fmla="*/ 1225720 w 3957635"/>
                <a:gd name="connsiteY763" fmla="*/ 1511304 h 3778700"/>
                <a:gd name="connsiteX764" fmla="*/ 1240076 w 3957635"/>
                <a:gd name="connsiteY764" fmla="*/ 1500077 h 3778700"/>
                <a:gd name="connsiteX765" fmla="*/ 1245996 w 3957635"/>
                <a:gd name="connsiteY765" fmla="*/ 1487642 h 3778700"/>
                <a:gd name="connsiteX766" fmla="*/ 1255172 w 3957635"/>
                <a:gd name="connsiteY766" fmla="*/ 1482460 h 3778700"/>
                <a:gd name="connsiteX767" fmla="*/ 1269528 w 3957635"/>
                <a:gd name="connsiteY767" fmla="*/ 1484188 h 3778700"/>
                <a:gd name="connsiteX768" fmla="*/ 1284180 w 3957635"/>
                <a:gd name="connsiteY768" fmla="*/ 1491787 h 3778700"/>
                <a:gd name="connsiteX769" fmla="*/ 1310376 w 3957635"/>
                <a:gd name="connsiteY769" fmla="*/ 1490751 h 3778700"/>
                <a:gd name="connsiteX770" fmla="*/ 1326211 w 3957635"/>
                <a:gd name="connsiteY770" fmla="*/ 1489714 h 3778700"/>
                <a:gd name="connsiteX771" fmla="*/ 1345747 w 3957635"/>
                <a:gd name="connsiteY771" fmla="*/ 1489714 h 3778700"/>
                <a:gd name="connsiteX772" fmla="*/ 1379343 w 3957635"/>
                <a:gd name="connsiteY772" fmla="*/ 1488678 h 3778700"/>
                <a:gd name="connsiteX773" fmla="*/ 1411311 w 3957635"/>
                <a:gd name="connsiteY773" fmla="*/ 1484533 h 3778700"/>
                <a:gd name="connsiteX774" fmla="*/ 1450087 w 3957635"/>
                <a:gd name="connsiteY774" fmla="*/ 1478315 h 3778700"/>
                <a:gd name="connsiteX775" fmla="*/ 1469327 w 3957635"/>
                <a:gd name="connsiteY775" fmla="*/ 1472270 h 3778700"/>
                <a:gd name="connsiteX776" fmla="*/ 1480723 w 3957635"/>
                <a:gd name="connsiteY776" fmla="*/ 1471234 h 3778700"/>
                <a:gd name="connsiteX777" fmla="*/ 1499518 w 3957635"/>
                <a:gd name="connsiteY777" fmla="*/ 1473307 h 3778700"/>
                <a:gd name="connsiteX778" fmla="*/ 1512542 w 3957635"/>
                <a:gd name="connsiteY778" fmla="*/ 1474688 h 3778700"/>
                <a:gd name="connsiteX779" fmla="*/ 1522458 w 3957635"/>
                <a:gd name="connsiteY779" fmla="*/ 1471579 h 3778700"/>
                <a:gd name="connsiteX780" fmla="*/ 1529414 w 3957635"/>
                <a:gd name="connsiteY780" fmla="*/ 1463635 h 3778700"/>
                <a:gd name="connsiteX781" fmla="*/ 1540810 w 3957635"/>
                <a:gd name="connsiteY781" fmla="*/ 1463635 h 3778700"/>
                <a:gd name="connsiteX782" fmla="*/ 1590094 w 3957635"/>
                <a:gd name="connsiteY782" fmla="*/ 1472616 h 3778700"/>
                <a:gd name="connsiteX783" fmla="*/ 1634050 w 3957635"/>
                <a:gd name="connsiteY783" fmla="*/ 1464671 h 3778700"/>
                <a:gd name="connsiteX784" fmla="*/ 1689401 w 3957635"/>
                <a:gd name="connsiteY784" fmla="*/ 1460871 h 3778700"/>
                <a:gd name="connsiteX785" fmla="*/ 1720037 w 3957635"/>
                <a:gd name="connsiteY785" fmla="*/ 1455690 h 3778700"/>
                <a:gd name="connsiteX786" fmla="*/ 1736761 w 3957635"/>
                <a:gd name="connsiteY786" fmla="*/ 1463635 h 3778700"/>
                <a:gd name="connsiteX787" fmla="*/ 1749489 w 3957635"/>
                <a:gd name="connsiteY787" fmla="*/ 1469680 h 3778700"/>
                <a:gd name="connsiteX788" fmla="*/ 1765473 w 3957635"/>
                <a:gd name="connsiteY788" fmla="*/ 1469680 h 3778700"/>
                <a:gd name="connsiteX789" fmla="*/ 1762513 w 3957635"/>
                <a:gd name="connsiteY789" fmla="*/ 1488851 h 3778700"/>
                <a:gd name="connsiteX790" fmla="*/ 1748749 w 3957635"/>
                <a:gd name="connsiteY790" fmla="*/ 1509749 h 3778700"/>
                <a:gd name="connsiteX791" fmla="*/ 1747713 w 3957635"/>
                <a:gd name="connsiteY791" fmla="*/ 1520803 h 3778700"/>
                <a:gd name="connsiteX792" fmla="*/ 1762957 w 3957635"/>
                <a:gd name="connsiteY792" fmla="*/ 1543774 h 3778700"/>
                <a:gd name="connsiteX793" fmla="*/ 1758813 w 3957635"/>
                <a:gd name="connsiteY793" fmla="*/ 1566054 h 3778700"/>
                <a:gd name="connsiteX794" fmla="*/ 1735281 w 3957635"/>
                <a:gd name="connsiteY794" fmla="*/ 1572445 h 3778700"/>
                <a:gd name="connsiteX795" fmla="*/ 1729065 w 3957635"/>
                <a:gd name="connsiteY795" fmla="*/ 1585916 h 3778700"/>
                <a:gd name="connsiteX796" fmla="*/ 1750673 w 3957635"/>
                <a:gd name="connsiteY796" fmla="*/ 1582808 h 3778700"/>
                <a:gd name="connsiteX797" fmla="*/ 1764733 w 3957635"/>
                <a:gd name="connsiteY797" fmla="*/ 1598179 h 3778700"/>
                <a:gd name="connsiteX798" fmla="*/ 1779533 w 3957635"/>
                <a:gd name="connsiteY798" fmla="*/ 1613896 h 3778700"/>
                <a:gd name="connsiteX799" fmla="*/ 1808688 w 3957635"/>
                <a:gd name="connsiteY799" fmla="*/ 1632204 h 3778700"/>
                <a:gd name="connsiteX800" fmla="*/ 1842728 w 3957635"/>
                <a:gd name="connsiteY800" fmla="*/ 1633240 h 3778700"/>
                <a:gd name="connsiteX801" fmla="*/ 1874252 w 3957635"/>
                <a:gd name="connsiteY801" fmla="*/ 1642394 h 3778700"/>
                <a:gd name="connsiteX802" fmla="*/ 1896304 w 3957635"/>
                <a:gd name="connsiteY802" fmla="*/ 1654484 h 3778700"/>
                <a:gd name="connsiteX803" fmla="*/ 1924424 w 3957635"/>
                <a:gd name="connsiteY803" fmla="*/ 1667092 h 3778700"/>
                <a:gd name="connsiteX804" fmla="*/ 1949140 w 3957635"/>
                <a:gd name="connsiteY804" fmla="*/ 1680219 h 3778700"/>
                <a:gd name="connsiteX805" fmla="*/ 1965567 w 3957635"/>
                <a:gd name="connsiteY805" fmla="*/ 1688509 h 3778700"/>
                <a:gd name="connsiteX806" fmla="*/ 1985103 w 3957635"/>
                <a:gd name="connsiteY806" fmla="*/ 1697663 h 3778700"/>
                <a:gd name="connsiteX807" fmla="*/ 2011299 w 3957635"/>
                <a:gd name="connsiteY807" fmla="*/ 1697663 h 3778700"/>
                <a:gd name="connsiteX808" fmla="*/ 2029059 w 3957635"/>
                <a:gd name="connsiteY808" fmla="*/ 1691963 h 3778700"/>
                <a:gd name="connsiteX809" fmla="*/ 2044895 w 3957635"/>
                <a:gd name="connsiteY809" fmla="*/ 1677455 h 3778700"/>
                <a:gd name="connsiteX810" fmla="*/ 2052147 w 3957635"/>
                <a:gd name="connsiteY810" fmla="*/ 1657593 h 3778700"/>
                <a:gd name="connsiteX811" fmla="*/ 2069611 w 3957635"/>
                <a:gd name="connsiteY811" fmla="*/ 1635485 h 3778700"/>
                <a:gd name="connsiteX812" fmla="*/ 2076863 w 3957635"/>
                <a:gd name="connsiteY812" fmla="*/ 1625641 h 3778700"/>
                <a:gd name="connsiteX813" fmla="*/ 2108831 w 3957635"/>
                <a:gd name="connsiteY813" fmla="*/ 1624604 h 3778700"/>
                <a:gd name="connsiteX814" fmla="*/ 2128959 w 3957635"/>
                <a:gd name="connsiteY814" fmla="*/ 1631686 h 3778700"/>
                <a:gd name="connsiteX815" fmla="*/ 2146126 w 3957635"/>
                <a:gd name="connsiteY815" fmla="*/ 1645848 h 3778700"/>
                <a:gd name="connsiteX816" fmla="*/ 2176022 w 3957635"/>
                <a:gd name="connsiteY816" fmla="*/ 1647921 h 3778700"/>
                <a:gd name="connsiteX817" fmla="*/ 2212874 w 3957635"/>
                <a:gd name="connsiteY817" fmla="*/ 1647921 h 3778700"/>
                <a:gd name="connsiteX818" fmla="*/ 2240402 w 3957635"/>
                <a:gd name="connsiteY818" fmla="*/ 1658457 h 3778700"/>
                <a:gd name="connsiteX819" fmla="*/ 2257422 w 3957635"/>
                <a:gd name="connsiteY819" fmla="*/ 1663638 h 3778700"/>
                <a:gd name="connsiteX820" fmla="*/ 2285245 w 3957635"/>
                <a:gd name="connsiteY820" fmla="*/ 1675037 h 3778700"/>
                <a:gd name="connsiteX821" fmla="*/ 2305521 w 3957635"/>
                <a:gd name="connsiteY821" fmla="*/ 1674001 h 3778700"/>
                <a:gd name="connsiteX822" fmla="*/ 2332753 w 3957635"/>
                <a:gd name="connsiteY822" fmla="*/ 1668129 h 3778700"/>
                <a:gd name="connsiteX823" fmla="*/ 2342521 w 3957635"/>
                <a:gd name="connsiteY823" fmla="*/ 1655866 h 3778700"/>
                <a:gd name="connsiteX824" fmla="*/ 2377893 w 3957635"/>
                <a:gd name="connsiteY824" fmla="*/ 1649303 h 3778700"/>
                <a:gd name="connsiteX825" fmla="*/ 2396689 w 3957635"/>
                <a:gd name="connsiteY825" fmla="*/ 1648266 h 3778700"/>
                <a:gd name="connsiteX826" fmla="*/ 2416225 w 3957635"/>
                <a:gd name="connsiteY826" fmla="*/ 1650339 h 3778700"/>
                <a:gd name="connsiteX827" fmla="*/ 2434873 w 3957635"/>
                <a:gd name="connsiteY827" fmla="*/ 1650339 h 3778700"/>
                <a:gd name="connsiteX828" fmla="*/ 2453076 w 3957635"/>
                <a:gd name="connsiteY828" fmla="*/ 1639976 h 3778700"/>
                <a:gd name="connsiteX829" fmla="*/ 2461956 w 3957635"/>
                <a:gd name="connsiteY829" fmla="*/ 1628059 h 3778700"/>
                <a:gd name="connsiteX830" fmla="*/ 2468468 w 3957635"/>
                <a:gd name="connsiteY830" fmla="*/ 1607160 h 3778700"/>
                <a:gd name="connsiteX831" fmla="*/ 2469504 w 3957635"/>
                <a:gd name="connsiteY831" fmla="*/ 1584707 h 3778700"/>
                <a:gd name="connsiteX832" fmla="*/ 2467432 w 3957635"/>
                <a:gd name="connsiteY832" fmla="*/ 1562427 h 3778700"/>
                <a:gd name="connsiteX833" fmla="*/ 2471872 w 3957635"/>
                <a:gd name="connsiteY833" fmla="*/ 1536693 h 3778700"/>
                <a:gd name="connsiteX834" fmla="*/ 2475720 w 3957635"/>
                <a:gd name="connsiteY834" fmla="*/ 1504050 h 3778700"/>
                <a:gd name="connsiteX835" fmla="*/ 2485636 w 3957635"/>
                <a:gd name="connsiteY835" fmla="*/ 1470716 h 3778700"/>
                <a:gd name="connsiteX836" fmla="*/ 2476312 w 3957635"/>
                <a:gd name="connsiteY836" fmla="*/ 1460353 h 3778700"/>
                <a:gd name="connsiteX837" fmla="*/ 2440201 w 3957635"/>
                <a:gd name="connsiteY837" fmla="*/ 1464498 h 3778700"/>
                <a:gd name="connsiteX838" fmla="*/ 2423773 w 3957635"/>
                <a:gd name="connsiteY838" fmla="*/ 1479870 h 3778700"/>
                <a:gd name="connsiteX839" fmla="*/ 2415633 w 3957635"/>
                <a:gd name="connsiteY839" fmla="*/ 1493341 h 3778700"/>
                <a:gd name="connsiteX840" fmla="*/ 2383665 w 3957635"/>
                <a:gd name="connsiteY840" fmla="*/ 1492132 h 3778700"/>
                <a:gd name="connsiteX841" fmla="*/ 2367533 w 3957635"/>
                <a:gd name="connsiteY841" fmla="*/ 1479870 h 3778700"/>
                <a:gd name="connsiteX842" fmla="*/ 2352141 w 3957635"/>
                <a:gd name="connsiteY842" fmla="*/ 1475725 h 3778700"/>
                <a:gd name="connsiteX843" fmla="*/ 2336009 w 3957635"/>
                <a:gd name="connsiteY843" fmla="*/ 1485051 h 3778700"/>
                <a:gd name="connsiteX844" fmla="*/ 2326389 w 3957635"/>
                <a:gd name="connsiteY844" fmla="*/ 1494032 h 3778700"/>
                <a:gd name="connsiteX845" fmla="*/ 2319285 w 3957635"/>
                <a:gd name="connsiteY845" fmla="*/ 1502323 h 3778700"/>
                <a:gd name="connsiteX846" fmla="*/ 2301377 w 3957635"/>
                <a:gd name="connsiteY846" fmla="*/ 1502495 h 3778700"/>
                <a:gd name="connsiteX847" fmla="*/ 2294421 w 3957635"/>
                <a:gd name="connsiteY847" fmla="*/ 1492132 h 3778700"/>
                <a:gd name="connsiteX848" fmla="*/ 2281101 w 3957635"/>
                <a:gd name="connsiteY848" fmla="*/ 1482806 h 3778700"/>
                <a:gd name="connsiteX849" fmla="*/ 2264674 w 3957635"/>
                <a:gd name="connsiteY849" fmla="*/ 1491096 h 3778700"/>
                <a:gd name="connsiteX850" fmla="*/ 2265710 w 3957635"/>
                <a:gd name="connsiteY850" fmla="*/ 1511649 h 3778700"/>
                <a:gd name="connsiteX851" fmla="*/ 2252686 w 3957635"/>
                <a:gd name="connsiteY851" fmla="*/ 1512513 h 3778700"/>
                <a:gd name="connsiteX852" fmla="*/ 2252686 w 3957635"/>
                <a:gd name="connsiteY852" fmla="*/ 1533929 h 3778700"/>
                <a:gd name="connsiteX853" fmla="*/ 2237886 w 3957635"/>
                <a:gd name="connsiteY853" fmla="*/ 1541702 h 3778700"/>
                <a:gd name="connsiteX854" fmla="*/ 2233890 w 3957635"/>
                <a:gd name="connsiteY854" fmla="*/ 1528402 h 3778700"/>
                <a:gd name="connsiteX855" fmla="*/ 2243362 w 3957635"/>
                <a:gd name="connsiteY855" fmla="*/ 1519249 h 3778700"/>
                <a:gd name="connsiteX856" fmla="*/ 2240698 w 3957635"/>
                <a:gd name="connsiteY856" fmla="*/ 1501977 h 3778700"/>
                <a:gd name="connsiteX857" fmla="*/ 2226490 w 3957635"/>
                <a:gd name="connsiteY857" fmla="*/ 1482806 h 3778700"/>
                <a:gd name="connsiteX858" fmla="*/ 2212430 w 3957635"/>
                <a:gd name="connsiteY858" fmla="*/ 1477624 h 3778700"/>
                <a:gd name="connsiteX859" fmla="*/ 2209766 w 3957635"/>
                <a:gd name="connsiteY859" fmla="*/ 1467089 h 3778700"/>
                <a:gd name="connsiteX860" fmla="*/ 2199110 w 3957635"/>
                <a:gd name="connsiteY860" fmla="*/ 1437900 h 3778700"/>
                <a:gd name="connsiteX861" fmla="*/ 2190230 w 3957635"/>
                <a:gd name="connsiteY861" fmla="*/ 1419938 h 3778700"/>
                <a:gd name="connsiteX862" fmla="*/ 2178242 w 3957635"/>
                <a:gd name="connsiteY862" fmla="*/ 1400076 h 3778700"/>
                <a:gd name="connsiteX863" fmla="*/ 2173506 w 3957635"/>
                <a:gd name="connsiteY863" fmla="*/ 1378832 h 3778700"/>
                <a:gd name="connsiteX864" fmla="*/ 2180610 w 3957635"/>
                <a:gd name="connsiteY864" fmla="*/ 1354824 h 3778700"/>
                <a:gd name="connsiteX865" fmla="*/ 2155154 w 3957635"/>
                <a:gd name="connsiteY865" fmla="*/ 1351716 h 3778700"/>
                <a:gd name="connsiteX866" fmla="*/ 2138430 w 3957635"/>
                <a:gd name="connsiteY866" fmla="*/ 1362942 h 3778700"/>
                <a:gd name="connsiteX867" fmla="*/ 2124075 w 3957635"/>
                <a:gd name="connsiteY867" fmla="*/ 1364669 h 3778700"/>
                <a:gd name="connsiteX868" fmla="*/ 2122299 w 3957635"/>
                <a:gd name="connsiteY868" fmla="*/ 1389022 h 3778700"/>
                <a:gd name="connsiteX869" fmla="*/ 2136358 w 3957635"/>
                <a:gd name="connsiteY869" fmla="*/ 1385913 h 3778700"/>
                <a:gd name="connsiteX870" fmla="*/ 2146570 w 3957635"/>
                <a:gd name="connsiteY870" fmla="*/ 1397139 h 3778700"/>
                <a:gd name="connsiteX871" fmla="*/ 2147606 w 3957635"/>
                <a:gd name="connsiteY871" fmla="*/ 1417520 h 3778700"/>
                <a:gd name="connsiteX872" fmla="*/ 2170250 w 3957635"/>
                <a:gd name="connsiteY872" fmla="*/ 1432891 h 3778700"/>
                <a:gd name="connsiteX873" fmla="*/ 2185938 w 3957635"/>
                <a:gd name="connsiteY873" fmla="*/ 1449990 h 3778700"/>
                <a:gd name="connsiteX874" fmla="*/ 2198222 w 3957635"/>
                <a:gd name="connsiteY874" fmla="*/ 1462426 h 3778700"/>
                <a:gd name="connsiteX875" fmla="*/ 2200590 w 3957635"/>
                <a:gd name="connsiteY875" fmla="*/ 1478488 h 3778700"/>
                <a:gd name="connsiteX876" fmla="*/ 2200590 w 3957635"/>
                <a:gd name="connsiteY876" fmla="*/ 1489887 h 3778700"/>
                <a:gd name="connsiteX877" fmla="*/ 2182386 w 3957635"/>
                <a:gd name="connsiteY877" fmla="*/ 1496968 h 3778700"/>
                <a:gd name="connsiteX878" fmla="*/ 2169362 w 3957635"/>
                <a:gd name="connsiteY878" fmla="*/ 1493860 h 3778700"/>
                <a:gd name="connsiteX879" fmla="*/ 2175134 w 3957635"/>
                <a:gd name="connsiteY879" fmla="*/ 1523394 h 3778700"/>
                <a:gd name="connsiteX880" fmla="*/ 2181646 w 3957635"/>
                <a:gd name="connsiteY880" fmla="*/ 1532720 h 3778700"/>
                <a:gd name="connsiteX881" fmla="*/ 2211542 w 3957635"/>
                <a:gd name="connsiteY881" fmla="*/ 1532029 h 3778700"/>
                <a:gd name="connsiteX882" fmla="*/ 2210506 w 3957635"/>
                <a:gd name="connsiteY882" fmla="*/ 1547401 h 3778700"/>
                <a:gd name="connsiteX883" fmla="*/ 2182090 w 3957635"/>
                <a:gd name="connsiteY883" fmla="*/ 1548437 h 3778700"/>
                <a:gd name="connsiteX884" fmla="*/ 2157374 w 3957635"/>
                <a:gd name="connsiteY884" fmla="*/ 1545329 h 3778700"/>
                <a:gd name="connsiteX885" fmla="*/ 2127479 w 3957635"/>
                <a:gd name="connsiteY885" fmla="*/ 1540147 h 3778700"/>
                <a:gd name="connsiteX886" fmla="*/ 2131622 w 3957635"/>
                <a:gd name="connsiteY886" fmla="*/ 1524085 h 3778700"/>
                <a:gd name="connsiteX887" fmla="*/ 2144202 w 3957635"/>
                <a:gd name="connsiteY887" fmla="*/ 1519767 h 3778700"/>
                <a:gd name="connsiteX888" fmla="*/ 2162850 w 3957635"/>
                <a:gd name="connsiteY888" fmla="*/ 1526848 h 3778700"/>
                <a:gd name="connsiteX889" fmla="*/ 2155598 w 3957635"/>
                <a:gd name="connsiteY889" fmla="*/ 1503532 h 3778700"/>
                <a:gd name="connsiteX890" fmla="*/ 2154562 w 3957635"/>
                <a:gd name="connsiteY890" fmla="*/ 1492305 h 3778700"/>
                <a:gd name="connsiteX891" fmla="*/ 2151454 w 3957635"/>
                <a:gd name="connsiteY891" fmla="*/ 1481597 h 3778700"/>
                <a:gd name="connsiteX892" fmla="*/ 2139170 w 3957635"/>
                <a:gd name="connsiteY892" fmla="*/ 1472443 h 3778700"/>
                <a:gd name="connsiteX893" fmla="*/ 2123039 w 3957635"/>
                <a:gd name="connsiteY893" fmla="*/ 1474170 h 3778700"/>
                <a:gd name="connsiteX894" fmla="*/ 2131918 w 3957635"/>
                <a:gd name="connsiteY894" fmla="*/ 1498868 h 3778700"/>
                <a:gd name="connsiteX895" fmla="*/ 2112383 w 3957635"/>
                <a:gd name="connsiteY895" fmla="*/ 1515449 h 3778700"/>
                <a:gd name="connsiteX896" fmla="*/ 2106907 w 3957635"/>
                <a:gd name="connsiteY896" fmla="*/ 1495414 h 3778700"/>
                <a:gd name="connsiteX897" fmla="*/ 2085299 w 3957635"/>
                <a:gd name="connsiteY897" fmla="*/ 1495414 h 3778700"/>
                <a:gd name="connsiteX898" fmla="*/ 2068723 w 3957635"/>
                <a:gd name="connsiteY898" fmla="*/ 1484533 h 3778700"/>
                <a:gd name="connsiteX899" fmla="*/ 2061915 w 3957635"/>
                <a:gd name="connsiteY899" fmla="*/ 1464844 h 3778700"/>
                <a:gd name="connsiteX900" fmla="*/ 2049483 w 3957635"/>
                <a:gd name="connsiteY900" fmla="*/ 1464153 h 3778700"/>
                <a:gd name="connsiteX901" fmla="*/ 2044007 w 3957635"/>
                <a:gd name="connsiteY901" fmla="*/ 1452235 h 3778700"/>
                <a:gd name="connsiteX902" fmla="*/ 2044007 w 3957635"/>
                <a:gd name="connsiteY902" fmla="*/ 1436000 h 3778700"/>
                <a:gd name="connsiteX903" fmla="*/ 2044747 w 3957635"/>
                <a:gd name="connsiteY903" fmla="*/ 1412511 h 3778700"/>
                <a:gd name="connsiteX904" fmla="*/ 2034535 w 3957635"/>
                <a:gd name="connsiteY904" fmla="*/ 1399212 h 3778700"/>
                <a:gd name="connsiteX905" fmla="*/ 2008043 w 3957635"/>
                <a:gd name="connsiteY905" fmla="*/ 1388849 h 3778700"/>
                <a:gd name="connsiteX906" fmla="*/ 2001531 w 3957635"/>
                <a:gd name="connsiteY906" fmla="*/ 1351025 h 3778700"/>
                <a:gd name="connsiteX907" fmla="*/ 2001975 w 3957635"/>
                <a:gd name="connsiteY907" fmla="*/ 1319763 h 3778700"/>
                <a:gd name="connsiteX908" fmla="*/ 1987619 w 3957635"/>
                <a:gd name="connsiteY908" fmla="*/ 1312682 h 3778700"/>
                <a:gd name="connsiteX909" fmla="*/ 1975483 w 3957635"/>
                <a:gd name="connsiteY909" fmla="*/ 1306464 h 3778700"/>
                <a:gd name="connsiteX910" fmla="*/ 1953875 w 3957635"/>
                <a:gd name="connsiteY910" fmla="*/ 1291956 h 3778700"/>
                <a:gd name="connsiteX911" fmla="*/ 1939520 w 3957635"/>
                <a:gd name="connsiteY911" fmla="*/ 1287984 h 3778700"/>
                <a:gd name="connsiteX912" fmla="*/ 1926052 w 3957635"/>
                <a:gd name="connsiteY912" fmla="*/ 1286948 h 3778700"/>
                <a:gd name="connsiteX913" fmla="*/ 1903408 w 3957635"/>
                <a:gd name="connsiteY913" fmla="*/ 1279694 h 3778700"/>
                <a:gd name="connsiteX914" fmla="*/ 1910216 w 3957635"/>
                <a:gd name="connsiteY914" fmla="*/ 1259831 h 3778700"/>
                <a:gd name="connsiteX915" fmla="*/ 1898524 w 3957635"/>
                <a:gd name="connsiteY915" fmla="*/ 1250159 h 3778700"/>
                <a:gd name="connsiteX916" fmla="*/ 1883428 w 3957635"/>
                <a:gd name="connsiteY916" fmla="*/ 1239969 h 3778700"/>
                <a:gd name="connsiteX917" fmla="*/ 1865964 w 3957635"/>
                <a:gd name="connsiteY917" fmla="*/ 1236860 h 3778700"/>
                <a:gd name="connsiteX918" fmla="*/ 1856344 w 3957635"/>
                <a:gd name="connsiteY918" fmla="*/ 1224598 h 3778700"/>
                <a:gd name="connsiteX919" fmla="*/ 1848796 w 3957635"/>
                <a:gd name="connsiteY919" fmla="*/ 1209053 h 3778700"/>
                <a:gd name="connsiteX920" fmla="*/ 1840656 w 3957635"/>
                <a:gd name="connsiteY920" fmla="*/ 1198863 h 3778700"/>
                <a:gd name="connsiteX921" fmla="*/ 1828964 w 3957635"/>
                <a:gd name="connsiteY921" fmla="*/ 1197827 h 3778700"/>
                <a:gd name="connsiteX922" fmla="*/ 1820972 w 3957635"/>
                <a:gd name="connsiteY922" fmla="*/ 1213544 h 3778700"/>
                <a:gd name="connsiteX923" fmla="*/ 1825116 w 3957635"/>
                <a:gd name="connsiteY923" fmla="*/ 1233061 h 3778700"/>
                <a:gd name="connsiteX924" fmla="*/ 1837104 w 3957635"/>
                <a:gd name="connsiteY924" fmla="*/ 1237206 h 3778700"/>
                <a:gd name="connsiteX925" fmla="*/ 1843172 w 3957635"/>
                <a:gd name="connsiteY925" fmla="*/ 1254477 h 3778700"/>
                <a:gd name="connsiteX926" fmla="*/ 1850424 w 3957635"/>
                <a:gd name="connsiteY926" fmla="*/ 1276067 h 3778700"/>
                <a:gd name="connsiteX927" fmla="*/ 1878988 w 3957635"/>
                <a:gd name="connsiteY927" fmla="*/ 1287466 h 3778700"/>
                <a:gd name="connsiteX928" fmla="*/ 1898524 w 3957635"/>
                <a:gd name="connsiteY928" fmla="*/ 1301801 h 3778700"/>
                <a:gd name="connsiteX929" fmla="*/ 1918208 w 3957635"/>
                <a:gd name="connsiteY929" fmla="*/ 1315273 h 3778700"/>
                <a:gd name="connsiteX930" fmla="*/ 1930492 w 3957635"/>
                <a:gd name="connsiteY930" fmla="*/ 1330644 h 3778700"/>
                <a:gd name="connsiteX931" fmla="*/ 1948696 w 3957635"/>
                <a:gd name="connsiteY931" fmla="*/ 1344116 h 3778700"/>
                <a:gd name="connsiteX932" fmla="*/ 1971043 w 3957635"/>
                <a:gd name="connsiteY932" fmla="*/ 1352061 h 3778700"/>
                <a:gd name="connsiteX933" fmla="*/ 1985399 w 3957635"/>
                <a:gd name="connsiteY933" fmla="*/ 1377623 h 3778700"/>
                <a:gd name="connsiteX934" fmla="*/ 1972227 w 3957635"/>
                <a:gd name="connsiteY934" fmla="*/ 1392131 h 3778700"/>
                <a:gd name="connsiteX935" fmla="*/ 1961275 w 3957635"/>
                <a:gd name="connsiteY935" fmla="*/ 1384531 h 3778700"/>
                <a:gd name="connsiteX936" fmla="*/ 1949879 w 3957635"/>
                <a:gd name="connsiteY936" fmla="*/ 1366914 h 3778700"/>
                <a:gd name="connsiteX937" fmla="*/ 1940260 w 3957635"/>
                <a:gd name="connsiteY937" fmla="*/ 1372441 h 3778700"/>
                <a:gd name="connsiteX938" fmla="*/ 1941296 w 3957635"/>
                <a:gd name="connsiteY938" fmla="*/ 1390576 h 3778700"/>
                <a:gd name="connsiteX939" fmla="*/ 1946476 w 3957635"/>
                <a:gd name="connsiteY939" fmla="*/ 1414411 h 3778700"/>
                <a:gd name="connsiteX940" fmla="*/ 1933156 w 3957635"/>
                <a:gd name="connsiteY940" fmla="*/ 1426328 h 3778700"/>
                <a:gd name="connsiteX941" fmla="*/ 1928272 w 3957635"/>
                <a:gd name="connsiteY941" fmla="*/ 1441527 h 3778700"/>
                <a:gd name="connsiteX942" fmla="*/ 1917320 w 3957635"/>
                <a:gd name="connsiteY942" fmla="*/ 1451372 h 3778700"/>
                <a:gd name="connsiteX943" fmla="*/ 1898672 w 3957635"/>
                <a:gd name="connsiteY943" fmla="*/ 1459662 h 3778700"/>
                <a:gd name="connsiteX944" fmla="*/ 1895268 w 3957635"/>
                <a:gd name="connsiteY944" fmla="*/ 1481942 h 3778700"/>
                <a:gd name="connsiteX945" fmla="*/ 1881208 w 3957635"/>
                <a:gd name="connsiteY945" fmla="*/ 1500423 h 3778700"/>
                <a:gd name="connsiteX946" fmla="*/ 1865964 w 3957635"/>
                <a:gd name="connsiteY946" fmla="*/ 1482979 h 3778700"/>
                <a:gd name="connsiteX947" fmla="*/ 1855308 w 3957635"/>
                <a:gd name="connsiteY947" fmla="*/ 1481942 h 3778700"/>
                <a:gd name="connsiteX948" fmla="*/ 1834144 w 3957635"/>
                <a:gd name="connsiteY948" fmla="*/ 1470889 h 3778700"/>
                <a:gd name="connsiteX949" fmla="*/ 1814460 w 3957635"/>
                <a:gd name="connsiteY949" fmla="*/ 1460353 h 3778700"/>
                <a:gd name="connsiteX950" fmla="*/ 1794185 w 3957635"/>
                <a:gd name="connsiteY950" fmla="*/ 1448263 h 3778700"/>
                <a:gd name="connsiteX951" fmla="*/ 1808244 w 3957635"/>
                <a:gd name="connsiteY951" fmla="*/ 1435482 h 3778700"/>
                <a:gd name="connsiteX952" fmla="*/ 1825116 w 3957635"/>
                <a:gd name="connsiteY952" fmla="*/ 1431510 h 3778700"/>
                <a:gd name="connsiteX953" fmla="*/ 1837104 w 3957635"/>
                <a:gd name="connsiteY953" fmla="*/ 1433582 h 3778700"/>
                <a:gd name="connsiteX954" fmla="*/ 1847760 w 3957635"/>
                <a:gd name="connsiteY954" fmla="*/ 1443772 h 3778700"/>
                <a:gd name="connsiteX955" fmla="*/ 1858416 w 3957635"/>
                <a:gd name="connsiteY955" fmla="*/ 1445845 h 3778700"/>
                <a:gd name="connsiteX956" fmla="*/ 1871440 w 3957635"/>
                <a:gd name="connsiteY956" fmla="*/ 1441700 h 3778700"/>
                <a:gd name="connsiteX957" fmla="*/ 1884464 w 3957635"/>
                <a:gd name="connsiteY957" fmla="*/ 1447918 h 3778700"/>
                <a:gd name="connsiteX958" fmla="*/ 1898080 w 3957635"/>
                <a:gd name="connsiteY958" fmla="*/ 1443427 h 3778700"/>
                <a:gd name="connsiteX959" fmla="*/ 1901040 w 3957635"/>
                <a:gd name="connsiteY959" fmla="*/ 1431510 h 3778700"/>
                <a:gd name="connsiteX960" fmla="*/ 1907256 w 3957635"/>
                <a:gd name="connsiteY960" fmla="*/ 1410611 h 3778700"/>
                <a:gd name="connsiteX961" fmla="*/ 1902816 w 3957635"/>
                <a:gd name="connsiteY961" fmla="*/ 1399903 h 3778700"/>
                <a:gd name="connsiteX962" fmla="*/ 1894528 w 3957635"/>
                <a:gd name="connsiteY962" fmla="*/ 1386431 h 3778700"/>
                <a:gd name="connsiteX963" fmla="*/ 1872920 w 3957635"/>
                <a:gd name="connsiteY963" fmla="*/ 1370714 h 3778700"/>
                <a:gd name="connsiteX964" fmla="*/ 1858860 w 3957635"/>
                <a:gd name="connsiteY964" fmla="*/ 1346361 h 3778700"/>
                <a:gd name="connsiteX965" fmla="*/ 1813128 w 3957635"/>
                <a:gd name="connsiteY965" fmla="*/ 1322527 h 3778700"/>
                <a:gd name="connsiteX966" fmla="*/ 1795961 w 3957635"/>
                <a:gd name="connsiteY966" fmla="*/ 1309573 h 3778700"/>
                <a:gd name="connsiteX967" fmla="*/ 1773909 w 3957635"/>
                <a:gd name="connsiteY967" fmla="*/ 1296447 h 3778700"/>
                <a:gd name="connsiteX968" fmla="*/ 1756149 w 3957635"/>
                <a:gd name="connsiteY968" fmla="*/ 1276930 h 3778700"/>
                <a:gd name="connsiteX969" fmla="*/ 1761181 w 3957635"/>
                <a:gd name="connsiteY969" fmla="*/ 1257068 h 3778700"/>
                <a:gd name="connsiteX970" fmla="*/ 1757185 w 3957635"/>
                <a:gd name="connsiteY970" fmla="*/ 1244978 h 3778700"/>
                <a:gd name="connsiteX971" fmla="*/ 1725957 w 3957635"/>
                <a:gd name="connsiteY971" fmla="*/ 1242905 h 3778700"/>
                <a:gd name="connsiteX972" fmla="*/ 1722109 w 3957635"/>
                <a:gd name="connsiteY972" fmla="*/ 1255341 h 3778700"/>
                <a:gd name="connsiteX973" fmla="*/ 1666165 w 3957635"/>
                <a:gd name="connsiteY973" fmla="*/ 1261040 h 3778700"/>
                <a:gd name="connsiteX974" fmla="*/ 1645445 w 3957635"/>
                <a:gd name="connsiteY974" fmla="*/ 1269676 h 3778700"/>
                <a:gd name="connsiteX975" fmla="*/ 1631090 w 3957635"/>
                <a:gd name="connsiteY975" fmla="*/ 1269676 h 3778700"/>
                <a:gd name="connsiteX976" fmla="*/ 1603710 w 3957635"/>
                <a:gd name="connsiteY976" fmla="*/ 1252232 h 3778700"/>
                <a:gd name="connsiteX977" fmla="*/ 1584766 w 3957635"/>
                <a:gd name="connsiteY977" fmla="*/ 1252577 h 3778700"/>
                <a:gd name="connsiteX978" fmla="*/ 1574554 w 3957635"/>
                <a:gd name="connsiteY978" fmla="*/ 1267085 h 3778700"/>
                <a:gd name="connsiteX979" fmla="*/ 1567302 w 3957635"/>
                <a:gd name="connsiteY979" fmla="*/ 1295929 h 3778700"/>
                <a:gd name="connsiteX980" fmla="*/ 1550134 w 3957635"/>
                <a:gd name="connsiteY980" fmla="*/ 1312337 h 3778700"/>
                <a:gd name="connsiteX981" fmla="*/ 1528378 w 3957635"/>
                <a:gd name="connsiteY981" fmla="*/ 1324772 h 3778700"/>
                <a:gd name="connsiteX982" fmla="*/ 1483091 w 3957635"/>
                <a:gd name="connsiteY982" fmla="*/ 1330644 h 3778700"/>
                <a:gd name="connsiteX983" fmla="*/ 1472139 w 3957635"/>
                <a:gd name="connsiteY983" fmla="*/ 1344634 h 3778700"/>
                <a:gd name="connsiteX984" fmla="*/ 1450087 w 3957635"/>
                <a:gd name="connsiteY984" fmla="*/ 1373132 h 3778700"/>
                <a:gd name="connsiteX985" fmla="*/ 1463407 w 3957635"/>
                <a:gd name="connsiteY985" fmla="*/ 1392476 h 3778700"/>
                <a:gd name="connsiteX986" fmla="*/ 1448755 w 3957635"/>
                <a:gd name="connsiteY986" fmla="*/ 1419592 h 3778700"/>
                <a:gd name="connsiteX987" fmla="*/ 1433215 w 3957635"/>
                <a:gd name="connsiteY987" fmla="*/ 1433928 h 3778700"/>
                <a:gd name="connsiteX988" fmla="*/ 1400655 w 3957635"/>
                <a:gd name="connsiteY988" fmla="*/ 1440836 h 3778700"/>
                <a:gd name="connsiteX989" fmla="*/ 1376531 w 3957635"/>
                <a:gd name="connsiteY989" fmla="*/ 1448781 h 3778700"/>
                <a:gd name="connsiteX990" fmla="*/ 1346043 w 3957635"/>
                <a:gd name="connsiteY990" fmla="*/ 1454999 h 3778700"/>
                <a:gd name="connsiteX991" fmla="*/ 1312004 w 3957635"/>
                <a:gd name="connsiteY991" fmla="*/ 1457935 h 3778700"/>
                <a:gd name="connsiteX992" fmla="*/ 1289360 w 3957635"/>
                <a:gd name="connsiteY992" fmla="*/ 1465189 h 3778700"/>
                <a:gd name="connsiteX993" fmla="*/ 1273524 w 3957635"/>
                <a:gd name="connsiteY993" fmla="*/ 1470370 h 3778700"/>
                <a:gd name="connsiteX994" fmla="*/ 1259316 w 3957635"/>
                <a:gd name="connsiteY994" fmla="*/ 1470370 h 3778700"/>
                <a:gd name="connsiteX995" fmla="*/ 1249400 w 3957635"/>
                <a:gd name="connsiteY995" fmla="*/ 1450854 h 3778700"/>
                <a:gd name="connsiteX996" fmla="*/ 1245996 w 3957635"/>
                <a:gd name="connsiteY996" fmla="*/ 1432200 h 3778700"/>
                <a:gd name="connsiteX997" fmla="*/ 1219948 w 3957635"/>
                <a:gd name="connsiteY997" fmla="*/ 1423219 h 3778700"/>
                <a:gd name="connsiteX998" fmla="*/ 1203076 w 3957635"/>
                <a:gd name="connsiteY998" fmla="*/ 1420110 h 3778700"/>
                <a:gd name="connsiteX999" fmla="*/ 1186944 w 3957635"/>
                <a:gd name="connsiteY999" fmla="*/ 1416138 h 3778700"/>
                <a:gd name="connsiteX1000" fmla="*/ 1186944 w 3957635"/>
                <a:gd name="connsiteY1000" fmla="*/ 1398521 h 3778700"/>
                <a:gd name="connsiteX1001" fmla="*/ 1194788 w 3957635"/>
                <a:gd name="connsiteY1001" fmla="*/ 1382977 h 3778700"/>
                <a:gd name="connsiteX1002" fmla="*/ 1187536 w 3957635"/>
                <a:gd name="connsiteY1002" fmla="*/ 1373132 h 3778700"/>
                <a:gd name="connsiteX1003" fmla="*/ 1180580 w 3957635"/>
                <a:gd name="connsiteY1003" fmla="*/ 1355343 h 3778700"/>
                <a:gd name="connsiteX1004" fmla="*/ 1202632 w 3957635"/>
                <a:gd name="connsiteY1004" fmla="*/ 1330817 h 3778700"/>
                <a:gd name="connsiteX1005" fmla="*/ 1223352 w 3957635"/>
                <a:gd name="connsiteY1005" fmla="*/ 1305773 h 3778700"/>
                <a:gd name="connsiteX1006" fmla="*/ 1232232 w 3957635"/>
                <a:gd name="connsiteY1006" fmla="*/ 1291093 h 3778700"/>
                <a:gd name="connsiteX1007" fmla="*/ 1243184 w 3957635"/>
                <a:gd name="connsiteY1007" fmla="*/ 1269503 h 3778700"/>
                <a:gd name="connsiteX1008" fmla="*/ 1246292 w 3957635"/>
                <a:gd name="connsiteY1008" fmla="*/ 1249469 h 3778700"/>
                <a:gd name="connsiteX1009" fmla="*/ 1245256 w 3957635"/>
                <a:gd name="connsiteY1009" fmla="*/ 1237897 h 3778700"/>
                <a:gd name="connsiteX1010" fmla="*/ 1255172 w 3957635"/>
                <a:gd name="connsiteY1010" fmla="*/ 1210090 h 3778700"/>
                <a:gd name="connsiteX1011" fmla="*/ 1269676 w 3957635"/>
                <a:gd name="connsiteY1011" fmla="*/ 1198863 h 3778700"/>
                <a:gd name="connsiteX1012" fmla="*/ 1295724 w 3957635"/>
                <a:gd name="connsiteY1012" fmla="*/ 1199899 h 3778700"/>
                <a:gd name="connsiteX1013" fmla="*/ 1312152 w 3957635"/>
                <a:gd name="connsiteY1013" fmla="*/ 1205081 h 3778700"/>
                <a:gd name="connsiteX1014" fmla="*/ 1332723 w 3957635"/>
                <a:gd name="connsiteY1014" fmla="*/ 1211299 h 3778700"/>
                <a:gd name="connsiteX1015" fmla="*/ 1350335 w 3957635"/>
                <a:gd name="connsiteY1015" fmla="*/ 1217344 h 3778700"/>
                <a:gd name="connsiteX1016" fmla="*/ 1378899 w 3957635"/>
                <a:gd name="connsiteY1016" fmla="*/ 1221489 h 3778700"/>
                <a:gd name="connsiteX1017" fmla="*/ 1408795 w 3957635"/>
                <a:gd name="connsiteY1017" fmla="*/ 1224943 h 3778700"/>
                <a:gd name="connsiteX1018" fmla="*/ 1422115 w 3957635"/>
                <a:gd name="connsiteY1018" fmla="*/ 1227016 h 3778700"/>
                <a:gd name="connsiteX1019" fmla="*/ 1441503 w 3957635"/>
                <a:gd name="connsiteY1019" fmla="*/ 1225979 h 3778700"/>
                <a:gd name="connsiteX1020" fmla="*/ 1449939 w 3957635"/>
                <a:gd name="connsiteY1020" fmla="*/ 1216135 h 3778700"/>
                <a:gd name="connsiteX1021" fmla="*/ 1457783 w 3957635"/>
                <a:gd name="connsiteY1021" fmla="*/ 1198690 h 3778700"/>
                <a:gd name="connsiteX1022" fmla="*/ 1463703 w 3957635"/>
                <a:gd name="connsiteY1022" fmla="*/ 1174856 h 3778700"/>
                <a:gd name="connsiteX1023" fmla="*/ 1453343 w 3957635"/>
                <a:gd name="connsiteY1023" fmla="*/ 1143076 h 3778700"/>
                <a:gd name="connsiteX1024" fmla="*/ 1448459 w 3957635"/>
                <a:gd name="connsiteY1024" fmla="*/ 1124941 h 3778700"/>
                <a:gd name="connsiteX1025" fmla="*/ 1436471 w 3957635"/>
                <a:gd name="connsiteY1025" fmla="*/ 1103697 h 3778700"/>
                <a:gd name="connsiteX1026" fmla="*/ 1426111 w 3957635"/>
                <a:gd name="connsiteY1026" fmla="*/ 1094025 h 3778700"/>
                <a:gd name="connsiteX1027" fmla="*/ 1412791 w 3957635"/>
                <a:gd name="connsiteY1027" fmla="*/ 1079345 h 3778700"/>
                <a:gd name="connsiteX1028" fmla="*/ 1404059 w 3957635"/>
                <a:gd name="connsiteY1028" fmla="*/ 1063628 h 3778700"/>
                <a:gd name="connsiteX1029" fmla="*/ 1422707 w 3957635"/>
                <a:gd name="connsiteY1029" fmla="*/ 1056374 h 3778700"/>
                <a:gd name="connsiteX1030" fmla="*/ 1485902 w 3957635"/>
                <a:gd name="connsiteY1030" fmla="*/ 1056374 h 3778700"/>
                <a:gd name="connsiteX1031" fmla="*/ 1489010 w 3957635"/>
                <a:gd name="connsiteY1031" fmla="*/ 1046184 h 3778700"/>
                <a:gd name="connsiteX1032" fmla="*/ 1500258 w 3957635"/>
                <a:gd name="connsiteY1032" fmla="*/ 1031848 h 3778700"/>
                <a:gd name="connsiteX1033" fmla="*/ 1513282 w 3957635"/>
                <a:gd name="connsiteY1033" fmla="*/ 1047911 h 3778700"/>
                <a:gd name="connsiteX1034" fmla="*/ 1536666 w 3957635"/>
                <a:gd name="connsiteY1034" fmla="*/ 1042038 h 3778700"/>
                <a:gd name="connsiteX1035" fmla="*/ 1566858 w 3957635"/>
                <a:gd name="connsiteY1035" fmla="*/ 1026667 h 3778700"/>
                <a:gd name="connsiteX1036" fmla="*/ 1574998 w 3957635"/>
                <a:gd name="connsiteY1036" fmla="*/ 1020449 h 3778700"/>
                <a:gd name="connsiteX1037" fmla="*/ 1567894 w 3957635"/>
                <a:gd name="connsiteY1037" fmla="*/ 1007841 h 3778700"/>
                <a:gd name="connsiteX1038" fmla="*/ 1554722 w 3957635"/>
                <a:gd name="connsiteY1038" fmla="*/ 1007841 h 3778700"/>
                <a:gd name="connsiteX1039" fmla="*/ 1530154 w 3957635"/>
                <a:gd name="connsiteY1039" fmla="*/ 1006805 h 3778700"/>
                <a:gd name="connsiteX1040" fmla="*/ 1511950 w 3957635"/>
                <a:gd name="connsiteY1040" fmla="*/ 1005768 h 3778700"/>
                <a:gd name="connsiteX1041" fmla="*/ 1491970 w 3957635"/>
                <a:gd name="connsiteY1041" fmla="*/ 1005768 h 3778700"/>
                <a:gd name="connsiteX1042" fmla="*/ 1469327 w 3957635"/>
                <a:gd name="connsiteY1042" fmla="*/ 1013022 h 3778700"/>
                <a:gd name="connsiteX1043" fmla="*/ 1447423 w 3957635"/>
                <a:gd name="connsiteY1043" fmla="*/ 1011641 h 3778700"/>
                <a:gd name="connsiteX1044" fmla="*/ 1433363 w 3957635"/>
                <a:gd name="connsiteY1044" fmla="*/ 1013713 h 3778700"/>
                <a:gd name="connsiteX1045" fmla="*/ 1421967 w 3957635"/>
                <a:gd name="connsiteY1045" fmla="*/ 1026149 h 3778700"/>
                <a:gd name="connsiteX1046" fmla="*/ 1404059 w 3957635"/>
                <a:gd name="connsiteY1046" fmla="*/ 1009741 h 3778700"/>
                <a:gd name="connsiteX1047" fmla="*/ 1422559 w 3957635"/>
                <a:gd name="connsiteY1047" fmla="*/ 1001450 h 3778700"/>
                <a:gd name="connsiteX1048" fmla="*/ 1437803 w 3957635"/>
                <a:gd name="connsiteY1048" fmla="*/ 1000414 h 3778700"/>
                <a:gd name="connsiteX1049" fmla="*/ 1449199 w 3957635"/>
                <a:gd name="connsiteY1049" fmla="*/ 975025 h 3778700"/>
                <a:gd name="connsiteX1050" fmla="*/ 1434399 w 3957635"/>
                <a:gd name="connsiteY1050" fmla="*/ 969326 h 3778700"/>
                <a:gd name="connsiteX1051" fmla="*/ 1438247 w 3957635"/>
                <a:gd name="connsiteY1051" fmla="*/ 954127 h 3778700"/>
                <a:gd name="connsiteX1052" fmla="*/ 1455563 w 3957635"/>
                <a:gd name="connsiteY1052" fmla="*/ 953436 h 3778700"/>
                <a:gd name="connsiteX1053" fmla="*/ 1463555 w 3957635"/>
                <a:gd name="connsiteY1053" fmla="*/ 944973 h 3778700"/>
                <a:gd name="connsiteX1054" fmla="*/ 1459707 w 3957635"/>
                <a:gd name="connsiteY1054" fmla="*/ 927183 h 3778700"/>
                <a:gd name="connsiteX1055" fmla="*/ 1470363 w 3957635"/>
                <a:gd name="connsiteY1055" fmla="*/ 913193 h 3778700"/>
                <a:gd name="connsiteX1056" fmla="*/ 1488862 w 3957635"/>
                <a:gd name="connsiteY1056" fmla="*/ 919411 h 3778700"/>
                <a:gd name="connsiteX1057" fmla="*/ 1502922 w 3957635"/>
                <a:gd name="connsiteY1057" fmla="*/ 912157 h 3778700"/>
                <a:gd name="connsiteX1058" fmla="*/ 1493006 w 3957635"/>
                <a:gd name="connsiteY1058" fmla="*/ 894713 h 3778700"/>
                <a:gd name="connsiteX1059" fmla="*/ 1481019 w 3957635"/>
                <a:gd name="connsiteY1059" fmla="*/ 889531 h 3778700"/>
                <a:gd name="connsiteX1060" fmla="*/ 1473767 w 3957635"/>
                <a:gd name="connsiteY1060" fmla="*/ 876232 h 3778700"/>
                <a:gd name="connsiteX1061" fmla="*/ 1481611 w 3957635"/>
                <a:gd name="connsiteY1061" fmla="*/ 870360 h 3778700"/>
                <a:gd name="connsiteX1062" fmla="*/ 1471399 w 3957635"/>
                <a:gd name="connsiteY1062" fmla="*/ 853952 h 3778700"/>
                <a:gd name="connsiteX1063" fmla="*/ 1457339 w 3957635"/>
                <a:gd name="connsiteY1063" fmla="*/ 859134 h 3778700"/>
                <a:gd name="connsiteX1064" fmla="*/ 1441947 w 3957635"/>
                <a:gd name="connsiteY1064" fmla="*/ 875196 h 3778700"/>
                <a:gd name="connsiteX1065" fmla="*/ 1430995 w 3957635"/>
                <a:gd name="connsiteY1065" fmla="*/ 898167 h 3778700"/>
                <a:gd name="connsiteX1066" fmla="*/ 1426111 w 3957635"/>
                <a:gd name="connsiteY1066" fmla="*/ 921484 h 3778700"/>
                <a:gd name="connsiteX1067" fmla="*/ 1410423 w 3957635"/>
                <a:gd name="connsiteY1067" fmla="*/ 937028 h 3778700"/>
                <a:gd name="connsiteX1068" fmla="*/ 1391183 w 3957635"/>
                <a:gd name="connsiteY1068" fmla="*/ 942900 h 3778700"/>
                <a:gd name="connsiteX1069" fmla="*/ 1374607 w 3957635"/>
                <a:gd name="connsiteY1069" fmla="*/ 949463 h 3778700"/>
                <a:gd name="connsiteX1070" fmla="*/ 1358179 w 3957635"/>
                <a:gd name="connsiteY1070" fmla="*/ 956545 h 3778700"/>
                <a:gd name="connsiteX1071" fmla="*/ 1329171 w 3957635"/>
                <a:gd name="connsiteY1071" fmla="*/ 951536 h 3778700"/>
                <a:gd name="connsiteX1072" fmla="*/ 1322807 w 3957635"/>
                <a:gd name="connsiteY1072" fmla="*/ 930119 h 3778700"/>
                <a:gd name="connsiteX1073" fmla="*/ 1332279 w 3957635"/>
                <a:gd name="connsiteY1073" fmla="*/ 918547 h 3778700"/>
                <a:gd name="connsiteX1074" fmla="*/ 1352555 w 3957635"/>
                <a:gd name="connsiteY1074" fmla="*/ 906803 h 3778700"/>
                <a:gd name="connsiteX1075" fmla="*/ 1351667 w 3957635"/>
                <a:gd name="connsiteY1075" fmla="*/ 894886 h 3778700"/>
                <a:gd name="connsiteX1076" fmla="*/ 1355515 w 3957635"/>
                <a:gd name="connsiteY1076" fmla="*/ 879341 h 3778700"/>
                <a:gd name="connsiteX1077" fmla="*/ 1371203 w 3957635"/>
                <a:gd name="connsiteY1077" fmla="*/ 867251 h 3778700"/>
                <a:gd name="connsiteX1078" fmla="*/ 1395031 w 3957635"/>
                <a:gd name="connsiteY1078" fmla="*/ 865524 h 3778700"/>
                <a:gd name="connsiteX1079" fmla="*/ 1409091 w 3957635"/>
                <a:gd name="connsiteY1079" fmla="*/ 855679 h 3778700"/>
                <a:gd name="connsiteX1080" fmla="*/ 1426111 w 3957635"/>
                <a:gd name="connsiteY1080" fmla="*/ 844626 h 3778700"/>
                <a:gd name="connsiteX1081" fmla="*/ 1451567 w 3957635"/>
                <a:gd name="connsiteY1081" fmla="*/ 843589 h 3778700"/>
                <a:gd name="connsiteX1082" fmla="*/ 1460743 w 3957635"/>
                <a:gd name="connsiteY1082" fmla="*/ 826836 h 3778700"/>
                <a:gd name="connsiteX1083" fmla="*/ 1456599 w 3957635"/>
                <a:gd name="connsiteY1083" fmla="*/ 804556 h 3778700"/>
                <a:gd name="connsiteX1084" fmla="*/ 1446091 w 3957635"/>
                <a:gd name="connsiteY1084" fmla="*/ 792811 h 3778700"/>
                <a:gd name="connsiteX1085" fmla="*/ 1464887 w 3957635"/>
                <a:gd name="connsiteY1085" fmla="*/ 779167 h 3778700"/>
                <a:gd name="connsiteX1086" fmla="*/ 1477319 w 3957635"/>
                <a:gd name="connsiteY1086" fmla="*/ 764832 h 3778700"/>
                <a:gd name="connsiteX1087" fmla="*/ 1489750 w 3957635"/>
                <a:gd name="connsiteY1087" fmla="*/ 751533 h 3778700"/>
                <a:gd name="connsiteX1088" fmla="*/ 1493006 w 3957635"/>
                <a:gd name="connsiteY1088" fmla="*/ 763450 h 3778700"/>
                <a:gd name="connsiteX1089" fmla="*/ 1489158 w 3957635"/>
                <a:gd name="connsiteY1089" fmla="*/ 780721 h 3778700"/>
                <a:gd name="connsiteX1090" fmla="*/ 1504106 w 3957635"/>
                <a:gd name="connsiteY1090" fmla="*/ 771567 h 3778700"/>
                <a:gd name="connsiteX1091" fmla="*/ 1522162 w 3957635"/>
                <a:gd name="connsiteY1091" fmla="*/ 764313 h 3778700"/>
                <a:gd name="connsiteX1092" fmla="*/ 1537554 w 3957635"/>
                <a:gd name="connsiteY1092" fmla="*/ 753432 h 3778700"/>
                <a:gd name="connsiteX1093" fmla="*/ 1553538 w 3957635"/>
                <a:gd name="connsiteY1093" fmla="*/ 743242 h 3778700"/>
                <a:gd name="connsiteX1094" fmla="*/ 1575442 w 3957635"/>
                <a:gd name="connsiteY1094" fmla="*/ 747215 h 3778700"/>
                <a:gd name="connsiteX1095" fmla="*/ 1571298 w 3957635"/>
                <a:gd name="connsiteY1095" fmla="*/ 763277 h 3778700"/>
                <a:gd name="connsiteX1096" fmla="*/ 1544954 w 3957635"/>
                <a:gd name="connsiteY1096" fmla="*/ 790739 h 3778700"/>
                <a:gd name="connsiteX1097" fmla="*/ 1569966 w 3957635"/>
                <a:gd name="connsiteY1097" fmla="*/ 790048 h 3778700"/>
                <a:gd name="connsiteX1098" fmla="*/ 1571002 w 3957635"/>
                <a:gd name="connsiteY1098" fmla="*/ 808356 h 3778700"/>
                <a:gd name="connsiteX1099" fmla="*/ 1553538 w 3957635"/>
                <a:gd name="connsiteY1099" fmla="*/ 818718 h 3778700"/>
                <a:gd name="connsiteX1100" fmla="*/ 1536370 w 3957635"/>
                <a:gd name="connsiteY1100" fmla="*/ 839617 h 3778700"/>
                <a:gd name="connsiteX1101" fmla="*/ 1552502 w 3957635"/>
                <a:gd name="connsiteY1101" fmla="*/ 857407 h 3778700"/>
                <a:gd name="connsiteX1102" fmla="*/ 1562122 w 3957635"/>
                <a:gd name="connsiteY1102" fmla="*/ 884177 h 3778700"/>
                <a:gd name="connsiteX1103" fmla="*/ 1567302 w 3957635"/>
                <a:gd name="connsiteY1103" fmla="*/ 919238 h 3778700"/>
                <a:gd name="connsiteX1104" fmla="*/ 1584174 w 3957635"/>
                <a:gd name="connsiteY1104" fmla="*/ 933056 h 3778700"/>
                <a:gd name="connsiteX1105" fmla="*/ 1594386 w 3957635"/>
                <a:gd name="connsiteY1105" fmla="*/ 951536 h 3778700"/>
                <a:gd name="connsiteX1106" fmla="*/ 1589650 w 3957635"/>
                <a:gd name="connsiteY1106" fmla="*/ 968980 h 3778700"/>
                <a:gd name="connsiteX1107" fmla="*/ 1573518 w 3957635"/>
                <a:gd name="connsiteY1107" fmla="*/ 982452 h 3778700"/>
                <a:gd name="connsiteX1108" fmla="*/ 1574554 w 3957635"/>
                <a:gd name="connsiteY1108" fmla="*/ 991951 h 3778700"/>
                <a:gd name="connsiteX1109" fmla="*/ 1587578 w 3957635"/>
                <a:gd name="connsiteY1109" fmla="*/ 990915 h 3778700"/>
                <a:gd name="connsiteX1110" fmla="*/ 1602674 w 3957635"/>
                <a:gd name="connsiteY1110" fmla="*/ 982797 h 3778700"/>
                <a:gd name="connsiteX1111" fmla="*/ 1630054 w 3957635"/>
                <a:gd name="connsiteY1111" fmla="*/ 970362 h 3778700"/>
                <a:gd name="connsiteX1112" fmla="*/ 1645297 w 3957635"/>
                <a:gd name="connsiteY1112" fmla="*/ 962072 h 3778700"/>
                <a:gd name="connsiteX1113" fmla="*/ 1664389 w 3957635"/>
                <a:gd name="connsiteY1113" fmla="*/ 949809 h 3778700"/>
                <a:gd name="connsiteX1114" fmla="*/ 1672233 w 3957635"/>
                <a:gd name="connsiteY1114" fmla="*/ 936164 h 3778700"/>
                <a:gd name="connsiteX1115" fmla="*/ 1691917 w 3957635"/>
                <a:gd name="connsiteY1115" fmla="*/ 927010 h 3778700"/>
                <a:gd name="connsiteX1116" fmla="*/ 1707013 w 3957635"/>
                <a:gd name="connsiteY1116" fmla="*/ 925974 h 3778700"/>
                <a:gd name="connsiteX1117" fmla="*/ 1740017 w 3957635"/>
                <a:gd name="connsiteY1117" fmla="*/ 924247 h 3778700"/>
                <a:gd name="connsiteX1118" fmla="*/ 1746085 w 3957635"/>
                <a:gd name="connsiteY1118" fmla="*/ 912157 h 3778700"/>
                <a:gd name="connsiteX1119" fmla="*/ 1744457 w 3957635"/>
                <a:gd name="connsiteY1119" fmla="*/ 892640 h 3778700"/>
                <a:gd name="connsiteX1120" fmla="*/ 1738241 w 3957635"/>
                <a:gd name="connsiteY1120" fmla="*/ 867597 h 3778700"/>
                <a:gd name="connsiteX1121" fmla="*/ 1736169 w 3957635"/>
                <a:gd name="connsiteY1121" fmla="*/ 837372 h 3778700"/>
                <a:gd name="connsiteX1122" fmla="*/ 1765917 w 3957635"/>
                <a:gd name="connsiteY1122" fmla="*/ 829081 h 3778700"/>
                <a:gd name="connsiteX1123" fmla="*/ 1782493 w 3957635"/>
                <a:gd name="connsiteY1123" fmla="*/ 817855 h 3778700"/>
                <a:gd name="connsiteX1124" fmla="*/ 1805876 w 3957635"/>
                <a:gd name="connsiteY1124" fmla="*/ 806801 h 3778700"/>
                <a:gd name="connsiteX1125" fmla="*/ 1814016 w 3957635"/>
                <a:gd name="connsiteY1125" fmla="*/ 825109 h 3778700"/>
                <a:gd name="connsiteX1126" fmla="*/ 1814016 w 3957635"/>
                <a:gd name="connsiteY1126" fmla="*/ 840135 h 3778700"/>
                <a:gd name="connsiteX1127" fmla="*/ 1803805 w 3957635"/>
                <a:gd name="connsiteY1127" fmla="*/ 850498 h 3778700"/>
                <a:gd name="connsiteX1128" fmla="*/ 1800697 w 3957635"/>
                <a:gd name="connsiteY1128" fmla="*/ 865870 h 3778700"/>
                <a:gd name="connsiteX1129" fmla="*/ 1820824 w 3957635"/>
                <a:gd name="connsiteY1129" fmla="*/ 860688 h 3778700"/>
                <a:gd name="connsiteX1130" fmla="*/ 1832516 w 3957635"/>
                <a:gd name="connsiteY1130" fmla="*/ 906630 h 3778700"/>
                <a:gd name="connsiteX1131" fmla="*/ 1853088 w 3957635"/>
                <a:gd name="connsiteY1131" fmla="*/ 903521 h 3778700"/>
                <a:gd name="connsiteX1132" fmla="*/ 1867888 w 3957635"/>
                <a:gd name="connsiteY1132" fmla="*/ 911466 h 3778700"/>
                <a:gd name="connsiteX1133" fmla="*/ 1879876 w 3957635"/>
                <a:gd name="connsiteY1133" fmla="*/ 918720 h 3778700"/>
                <a:gd name="connsiteX1134" fmla="*/ 1904000 w 3957635"/>
                <a:gd name="connsiteY1134" fmla="*/ 913884 h 3778700"/>
                <a:gd name="connsiteX1135" fmla="*/ 1917024 w 3957635"/>
                <a:gd name="connsiteY1135" fmla="*/ 911121 h 3778700"/>
                <a:gd name="connsiteX1136" fmla="*/ 1931084 w 3957635"/>
                <a:gd name="connsiteY1136" fmla="*/ 900240 h 3778700"/>
                <a:gd name="connsiteX1137" fmla="*/ 1952395 w 3957635"/>
                <a:gd name="connsiteY1137" fmla="*/ 910084 h 3778700"/>
                <a:gd name="connsiteX1138" fmla="*/ 1953431 w 3957635"/>
                <a:gd name="connsiteY1138" fmla="*/ 921311 h 3778700"/>
                <a:gd name="connsiteX1139" fmla="*/ 1967195 w 3957635"/>
                <a:gd name="connsiteY1139" fmla="*/ 921311 h 3778700"/>
                <a:gd name="connsiteX1140" fmla="*/ 1984215 w 3957635"/>
                <a:gd name="connsiteY1140" fmla="*/ 911293 h 3778700"/>
                <a:gd name="connsiteX1141" fmla="*/ 1990431 w 3957635"/>
                <a:gd name="connsiteY1141" fmla="*/ 899031 h 3778700"/>
                <a:gd name="connsiteX1142" fmla="*/ 1997239 w 3957635"/>
                <a:gd name="connsiteY1142" fmla="*/ 884868 h 3778700"/>
                <a:gd name="connsiteX1143" fmla="*/ 2013667 w 3957635"/>
                <a:gd name="connsiteY1143" fmla="*/ 870878 h 3778700"/>
                <a:gd name="connsiteX1144" fmla="*/ 2013075 w 3957635"/>
                <a:gd name="connsiteY1144" fmla="*/ 859479 h 3778700"/>
                <a:gd name="connsiteX1145" fmla="*/ 2009967 w 3957635"/>
                <a:gd name="connsiteY1145" fmla="*/ 843417 h 3778700"/>
                <a:gd name="connsiteX1146" fmla="*/ 2017219 w 3957635"/>
                <a:gd name="connsiteY1146" fmla="*/ 831154 h 3778700"/>
                <a:gd name="connsiteX1147" fmla="*/ 2029207 w 3957635"/>
                <a:gd name="connsiteY1147" fmla="*/ 810083 h 3778700"/>
                <a:gd name="connsiteX1148" fmla="*/ 2030243 w 3957635"/>
                <a:gd name="connsiteY1148" fmla="*/ 797129 h 3778700"/>
                <a:gd name="connsiteX1149" fmla="*/ 2028171 w 3957635"/>
                <a:gd name="connsiteY1149" fmla="*/ 775022 h 3778700"/>
                <a:gd name="connsiteX1150" fmla="*/ 2042231 w 3957635"/>
                <a:gd name="connsiteY1150" fmla="*/ 772949 h 3778700"/>
                <a:gd name="connsiteX1151" fmla="*/ 2054367 w 3957635"/>
                <a:gd name="connsiteY1151" fmla="*/ 764832 h 3778700"/>
                <a:gd name="connsiteX1152" fmla="*/ 2097583 w 3957635"/>
                <a:gd name="connsiteY1152" fmla="*/ 755678 h 3778700"/>
                <a:gd name="connsiteX1153" fmla="*/ 2122595 w 3957635"/>
                <a:gd name="connsiteY1153" fmla="*/ 756369 h 3778700"/>
                <a:gd name="connsiteX1154" fmla="*/ 2132954 w 3957635"/>
                <a:gd name="connsiteY1154" fmla="*/ 756369 h 3778700"/>
                <a:gd name="connsiteX1155" fmla="*/ 2156486 w 3957635"/>
                <a:gd name="connsiteY1155" fmla="*/ 743070 h 3778700"/>
                <a:gd name="connsiteX1156" fmla="*/ 2148938 w 3957635"/>
                <a:gd name="connsiteY1156" fmla="*/ 729770 h 3778700"/>
                <a:gd name="connsiteX1157" fmla="*/ 2135470 w 3957635"/>
                <a:gd name="connsiteY1157" fmla="*/ 729770 h 3778700"/>
                <a:gd name="connsiteX1158" fmla="*/ 2105575 w 3957635"/>
                <a:gd name="connsiteY1158" fmla="*/ 734952 h 3778700"/>
                <a:gd name="connsiteX1159" fmla="*/ 2084263 w 3957635"/>
                <a:gd name="connsiteY1159" fmla="*/ 744279 h 3778700"/>
                <a:gd name="connsiteX1160" fmla="*/ 2068723 w 3957635"/>
                <a:gd name="connsiteY1160" fmla="*/ 751014 h 3778700"/>
                <a:gd name="connsiteX1161" fmla="*/ 2033795 w 3957635"/>
                <a:gd name="connsiteY1161" fmla="*/ 752051 h 3778700"/>
                <a:gd name="connsiteX1162" fmla="*/ 2008191 w 3957635"/>
                <a:gd name="connsiteY1162" fmla="*/ 744969 h 3778700"/>
                <a:gd name="connsiteX1163" fmla="*/ 2008191 w 3957635"/>
                <a:gd name="connsiteY1163" fmla="*/ 726143 h 3778700"/>
                <a:gd name="connsiteX1164" fmla="*/ 2013223 w 3957635"/>
                <a:gd name="connsiteY1164" fmla="*/ 707836 h 3778700"/>
                <a:gd name="connsiteX1165" fmla="*/ 2012187 w 3957635"/>
                <a:gd name="connsiteY1165" fmla="*/ 696609 h 3778700"/>
                <a:gd name="connsiteX1166" fmla="*/ 2009227 w 3957635"/>
                <a:gd name="connsiteY1166" fmla="*/ 676056 h 3778700"/>
                <a:gd name="connsiteX1167" fmla="*/ 2009227 w 3957635"/>
                <a:gd name="connsiteY1167" fmla="*/ 663621 h 3778700"/>
                <a:gd name="connsiteX1168" fmla="*/ 2017071 w 3957635"/>
                <a:gd name="connsiteY1168" fmla="*/ 651185 h 3778700"/>
                <a:gd name="connsiteX1169" fmla="*/ 2033203 w 3957635"/>
                <a:gd name="connsiteY1169" fmla="*/ 642550 h 3778700"/>
                <a:gd name="connsiteX1170" fmla="*/ 2057327 w 3957635"/>
                <a:gd name="connsiteY1170" fmla="*/ 625278 h 3778700"/>
                <a:gd name="connsiteX1171" fmla="*/ 2070943 w 3957635"/>
                <a:gd name="connsiteY1171" fmla="*/ 610597 h 3778700"/>
                <a:gd name="connsiteX1172" fmla="*/ 2059251 w 3957635"/>
                <a:gd name="connsiteY1172" fmla="*/ 598853 h 3778700"/>
                <a:gd name="connsiteX1173" fmla="*/ 2042527 w 3957635"/>
                <a:gd name="connsiteY1173" fmla="*/ 604034 h 3778700"/>
                <a:gd name="connsiteX1174" fmla="*/ 2014999 w 3957635"/>
                <a:gd name="connsiteY1174" fmla="*/ 618024 h 3778700"/>
                <a:gd name="connsiteX1175" fmla="*/ 2013223 w 3957635"/>
                <a:gd name="connsiteY1175" fmla="*/ 637368 h 3778700"/>
                <a:gd name="connsiteX1176" fmla="*/ 1999903 w 3957635"/>
                <a:gd name="connsiteY1176" fmla="*/ 653431 h 3778700"/>
                <a:gd name="connsiteX1177" fmla="*/ 1983475 w 3957635"/>
                <a:gd name="connsiteY1177" fmla="*/ 664830 h 3778700"/>
                <a:gd name="connsiteX1178" fmla="*/ 1961867 w 3957635"/>
                <a:gd name="connsiteY1178" fmla="*/ 681583 h 3778700"/>
                <a:gd name="connsiteX1179" fmla="*/ 1949140 w 3957635"/>
                <a:gd name="connsiteY1179" fmla="*/ 698509 h 3778700"/>
                <a:gd name="connsiteX1180" fmla="*/ 1953875 w 3957635"/>
                <a:gd name="connsiteY1180" fmla="*/ 730461 h 3778700"/>
                <a:gd name="connsiteX1181" fmla="*/ 1972819 w 3957635"/>
                <a:gd name="connsiteY1181" fmla="*/ 741688 h 3778700"/>
                <a:gd name="connsiteX1182" fmla="*/ 1984215 w 3957635"/>
                <a:gd name="connsiteY1182" fmla="*/ 767940 h 3778700"/>
                <a:gd name="connsiteX1183" fmla="*/ 1976963 w 3957635"/>
                <a:gd name="connsiteY1183" fmla="*/ 786248 h 3778700"/>
                <a:gd name="connsiteX1184" fmla="*/ 1942628 w 3957635"/>
                <a:gd name="connsiteY1184" fmla="*/ 797993 h 3778700"/>
                <a:gd name="connsiteX1185" fmla="*/ 1934636 w 3957635"/>
                <a:gd name="connsiteY1185" fmla="*/ 823382 h 3778700"/>
                <a:gd name="connsiteX1186" fmla="*/ 1948104 w 3957635"/>
                <a:gd name="connsiteY1186" fmla="*/ 846007 h 3778700"/>
                <a:gd name="connsiteX1187" fmla="*/ 1928864 w 3957635"/>
                <a:gd name="connsiteY1187" fmla="*/ 856370 h 3778700"/>
                <a:gd name="connsiteX1188" fmla="*/ 1911992 w 3957635"/>
                <a:gd name="connsiteY1188" fmla="*/ 871224 h 3778700"/>
                <a:gd name="connsiteX1189" fmla="*/ 1887276 w 3957635"/>
                <a:gd name="connsiteY1189" fmla="*/ 872778 h 3778700"/>
                <a:gd name="connsiteX1190" fmla="*/ 1878988 w 3957635"/>
                <a:gd name="connsiteY1190" fmla="*/ 881759 h 3778700"/>
                <a:gd name="connsiteX1191" fmla="*/ 1859008 w 3957635"/>
                <a:gd name="connsiteY1191" fmla="*/ 891431 h 3778700"/>
                <a:gd name="connsiteX1192" fmla="*/ 1844948 w 3957635"/>
                <a:gd name="connsiteY1192" fmla="*/ 889704 h 3778700"/>
                <a:gd name="connsiteX1193" fmla="*/ 1831628 w 3957635"/>
                <a:gd name="connsiteY1193" fmla="*/ 858443 h 3778700"/>
                <a:gd name="connsiteX1194" fmla="*/ 1839768 w 3957635"/>
                <a:gd name="connsiteY1194" fmla="*/ 849462 h 3778700"/>
                <a:gd name="connsiteX1195" fmla="*/ 1842432 w 3957635"/>
                <a:gd name="connsiteY1195" fmla="*/ 832708 h 3778700"/>
                <a:gd name="connsiteX1196" fmla="*/ 1843172 w 3957635"/>
                <a:gd name="connsiteY1196" fmla="*/ 804901 h 3778700"/>
                <a:gd name="connsiteX1197" fmla="*/ 1837992 w 3957635"/>
                <a:gd name="connsiteY1197" fmla="*/ 791430 h 3778700"/>
                <a:gd name="connsiteX1198" fmla="*/ 1819492 w 3957635"/>
                <a:gd name="connsiteY1198" fmla="*/ 780203 h 3778700"/>
                <a:gd name="connsiteX1199" fmla="*/ 1803657 w 3957635"/>
                <a:gd name="connsiteY1199" fmla="*/ 781930 h 3778700"/>
                <a:gd name="connsiteX1200" fmla="*/ 1784417 w 3957635"/>
                <a:gd name="connsiteY1200" fmla="*/ 791084 h 3778700"/>
                <a:gd name="connsiteX1201" fmla="*/ 1760737 w 3957635"/>
                <a:gd name="connsiteY1201" fmla="*/ 806628 h 3778700"/>
                <a:gd name="connsiteX1202" fmla="*/ 1750229 w 3957635"/>
                <a:gd name="connsiteY1202" fmla="*/ 809737 h 3778700"/>
                <a:gd name="connsiteX1203" fmla="*/ 1732617 w 3957635"/>
                <a:gd name="connsiteY1203" fmla="*/ 806628 h 3778700"/>
                <a:gd name="connsiteX1204" fmla="*/ 1716929 w 3957635"/>
                <a:gd name="connsiteY1204" fmla="*/ 797993 h 3778700"/>
                <a:gd name="connsiteX1205" fmla="*/ 1713821 w 3957635"/>
                <a:gd name="connsiteY1205" fmla="*/ 784694 h 3778700"/>
                <a:gd name="connsiteX1206" fmla="*/ 1708937 w 3957635"/>
                <a:gd name="connsiteY1206" fmla="*/ 771222 h 3778700"/>
                <a:gd name="connsiteX1207" fmla="*/ 1706865 w 3957635"/>
                <a:gd name="connsiteY1207" fmla="*/ 758441 h 3778700"/>
                <a:gd name="connsiteX1208" fmla="*/ 1706865 w 3957635"/>
                <a:gd name="connsiteY1208" fmla="*/ 740652 h 3778700"/>
                <a:gd name="connsiteX1209" fmla="*/ 1716929 w 3957635"/>
                <a:gd name="connsiteY1209" fmla="*/ 711981 h 3778700"/>
                <a:gd name="connsiteX1210" fmla="*/ 1742237 w 3957635"/>
                <a:gd name="connsiteY1210" fmla="*/ 679683 h 3778700"/>
                <a:gd name="connsiteX1211" fmla="*/ 1760885 w 3957635"/>
                <a:gd name="connsiteY1211" fmla="*/ 666384 h 3778700"/>
                <a:gd name="connsiteX1212" fmla="*/ 1779385 w 3957635"/>
                <a:gd name="connsiteY1212" fmla="*/ 662239 h 3778700"/>
                <a:gd name="connsiteX1213" fmla="*/ 1793149 w 3957635"/>
                <a:gd name="connsiteY1213" fmla="*/ 657403 h 3778700"/>
                <a:gd name="connsiteX1214" fmla="*/ 1803065 w 3957635"/>
                <a:gd name="connsiteY1214" fmla="*/ 641341 h 3778700"/>
                <a:gd name="connsiteX1215" fmla="*/ 1815348 w 3957635"/>
                <a:gd name="connsiteY1215" fmla="*/ 638232 h 3778700"/>
                <a:gd name="connsiteX1216" fmla="*/ 1831924 w 3957635"/>
                <a:gd name="connsiteY1216" fmla="*/ 625796 h 3778700"/>
                <a:gd name="connsiteX1217" fmla="*/ 1849388 w 3957635"/>
                <a:gd name="connsiteY1217" fmla="*/ 605934 h 3778700"/>
                <a:gd name="connsiteX1218" fmla="*/ 1863892 w 3957635"/>
                <a:gd name="connsiteY1218" fmla="*/ 588663 h 3778700"/>
                <a:gd name="connsiteX1219" fmla="*/ 1879432 w 3957635"/>
                <a:gd name="connsiteY1219" fmla="*/ 573291 h 3778700"/>
                <a:gd name="connsiteX1220" fmla="*/ 1889644 w 3957635"/>
                <a:gd name="connsiteY1220" fmla="*/ 564310 h 3778700"/>
                <a:gd name="connsiteX1221" fmla="*/ 1896304 w 3957635"/>
                <a:gd name="connsiteY1221" fmla="*/ 544102 h 3778700"/>
                <a:gd name="connsiteX1222" fmla="*/ 1887276 w 3957635"/>
                <a:gd name="connsiteY1222" fmla="*/ 529767 h 3778700"/>
                <a:gd name="connsiteX1223" fmla="*/ 1899264 w 3957635"/>
                <a:gd name="connsiteY1223" fmla="*/ 520786 h 3778700"/>
                <a:gd name="connsiteX1224" fmla="*/ 1917912 w 3957635"/>
                <a:gd name="connsiteY1224" fmla="*/ 509559 h 3778700"/>
                <a:gd name="connsiteX1225" fmla="*/ 1941888 w 3957635"/>
                <a:gd name="connsiteY1225" fmla="*/ 498851 h 3778700"/>
                <a:gd name="connsiteX1226" fmla="*/ 1955355 w 3957635"/>
                <a:gd name="connsiteY1226" fmla="*/ 490561 h 3778700"/>
                <a:gd name="connsiteX1227" fmla="*/ 1984215 w 3957635"/>
                <a:gd name="connsiteY1227" fmla="*/ 479334 h 3778700"/>
                <a:gd name="connsiteX1228" fmla="*/ 2000051 w 3957635"/>
                <a:gd name="connsiteY1228" fmla="*/ 467244 h 3778700"/>
                <a:gd name="connsiteX1229" fmla="*/ 2042971 w 3957635"/>
                <a:gd name="connsiteY1229" fmla="*/ 464136 h 3778700"/>
                <a:gd name="connsiteX1230" fmla="*/ 2060139 w 3957635"/>
                <a:gd name="connsiteY1230" fmla="*/ 457400 h 3778700"/>
                <a:gd name="connsiteX1231" fmla="*/ 2077307 w 3957635"/>
                <a:gd name="connsiteY1231" fmla="*/ 458436 h 3778700"/>
                <a:gd name="connsiteX1232" fmla="*/ 2097287 w 3957635"/>
                <a:gd name="connsiteY1232" fmla="*/ 464654 h 3778700"/>
                <a:gd name="connsiteX1233" fmla="*/ 2113419 w 3957635"/>
                <a:gd name="connsiteY1233" fmla="*/ 475707 h 3778700"/>
                <a:gd name="connsiteX1234" fmla="*/ 2116527 w 3957635"/>
                <a:gd name="connsiteY1234" fmla="*/ 485552 h 3778700"/>
                <a:gd name="connsiteX1235" fmla="*/ 2147014 w 3957635"/>
                <a:gd name="connsiteY1235" fmla="*/ 484861 h 3778700"/>
                <a:gd name="connsiteX1236" fmla="*/ 2166402 w 3957635"/>
                <a:gd name="connsiteY1236" fmla="*/ 485898 h 3778700"/>
                <a:gd name="connsiteX1237" fmla="*/ 2188602 w 3957635"/>
                <a:gd name="connsiteY1237" fmla="*/ 494879 h 3778700"/>
                <a:gd name="connsiteX1238" fmla="*/ 2220126 w 3957635"/>
                <a:gd name="connsiteY1238" fmla="*/ 505069 h 3778700"/>
                <a:gd name="connsiteX1239" fmla="*/ 2242770 w 3957635"/>
                <a:gd name="connsiteY1239" fmla="*/ 509214 h 3778700"/>
                <a:gd name="connsiteX1240" fmla="*/ 2264378 w 3957635"/>
                <a:gd name="connsiteY1240" fmla="*/ 513359 h 3778700"/>
                <a:gd name="connsiteX1241" fmla="*/ 2272221 w 3957635"/>
                <a:gd name="connsiteY1241" fmla="*/ 519231 h 3778700"/>
                <a:gd name="connsiteX1242" fmla="*/ 2284209 w 3957635"/>
                <a:gd name="connsiteY1242" fmla="*/ 534949 h 3778700"/>
                <a:gd name="connsiteX1243" fmla="*/ 2288353 w 3957635"/>
                <a:gd name="connsiteY1243" fmla="*/ 549802 h 3778700"/>
                <a:gd name="connsiteX1244" fmla="*/ 2259346 w 3957635"/>
                <a:gd name="connsiteY1244" fmla="*/ 564655 h 3778700"/>
                <a:gd name="connsiteX1245" fmla="*/ 2237294 w 3957635"/>
                <a:gd name="connsiteY1245" fmla="*/ 564655 h 3778700"/>
                <a:gd name="connsiteX1246" fmla="*/ 2217166 w 3957635"/>
                <a:gd name="connsiteY1246" fmla="*/ 555847 h 3778700"/>
                <a:gd name="connsiteX1247" fmla="*/ 2196594 w 3957635"/>
                <a:gd name="connsiteY1247" fmla="*/ 566037 h 3778700"/>
                <a:gd name="connsiteX1248" fmla="*/ 2212726 w 3957635"/>
                <a:gd name="connsiteY1248" fmla="*/ 583654 h 3778700"/>
                <a:gd name="connsiteX1249" fmla="*/ 2227822 w 3957635"/>
                <a:gd name="connsiteY1249" fmla="*/ 613534 h 3778700"/>
                <a:gd name="connsiteX1250" fmla="*/ 2254314 w 3957635"/>
                <a:gd name="connsiteY1250" fmla="*/ 611116 h 3778700"/>
                <a:gd name="connsiteX1251" fmla="*/ 2261862 w 3957635"/>
                <a:gd name="connsiteY1251" fmla="*/ 590044 h 3778700"/>
                <a:gd name="connsiteX1252" fmla="*/ 2282137 w 3957635"/>
                <a:gd name="connsiteY1252" fmla="*/ 584345 h 3778700"/>
                <a:gd name="connsiteX1253" fmla="*/ 2281101 w 3957635"/>
                <a:gd name="connsiteY1253" fmla="*/ 573118 h 3778700"/>
                <a:gd name="connsiteX1254" fmla="*/ 2299305 w 3957635"/>
                <a:gd name="connsiteY1254" fmla="*/ 560338 h 3778700"/>
                <a:gd name="connsiteX1255" fmla="*/ 2311293 w 3957635"/>
                <a:gd name="connsiteY1255" fmla="*/ 558610 h 3778700"/>
                <a:gd name="connsiteX1256" fmla="*/ 2309221 w 3957635"/>
                <a:gd name="connsiteY1256" fmla="*/ 543239 h 3778700"/>
                <a:gd name="connsiteX1257" fmla="*/ 2298269 w 3957635"/>
                <a:gd name="connsiteY1257" fmla="*/ 528040 h 3778700"/>
                <a:gd name="connsiteX1258" fmla="*/ 2289389 w 3957635"/>
                <a:gd name="connsiteY1258" fmla="*/ 506105 h 3778700"/>
                <a:gd name="connsiteX1259" fmla="*/ 2284505 w 3957635"/>
                <a:gd name="connsiteY1259" fmla="*/ 482098 h 3778700"/>
                <a:gd name="connsiteX1260" fmla="*/ 2317213 w 3957635"/>
                <a:gd name="connsiteY1260" fmla="*/ 489006 h 3778700"/>
                <a:gd name="connsiteX1261" fmla="*/ 2328757 w 3957635"/>
                <a:gd name="connsiteY1261" fmla="*/ 508523 h 3778700"/>
                <a:gd name="connsiteX1262" fmla="*/ 2308037 w 3957635"/>
                <a:gd name="connsiteY1262" fmla="*/ 522168 h 3778700"/>
                <a:gd name="connsiteX1263" fmla="*/ 2340893 w 3957635"/>
                <a:gd name="connsiteY1263" fmla="*/ 526831 h 3778700"/>
                <a:gd name="connsiteX1264" fmla="*/ 2357913 w 3957635"/>
                <a:gd name="connsiteY1264" fmla="*/ 528385 h 3778700"/>
                <a:gd name="connsiteX1265" fmla="*/ 2351993 w 3957635"/>
                <a:gd name="connsiteY1265" fmla="*/ 509214 h 3778700"/>
                <a:gd name="connsiteX1266" fmla="*/ 2362353 w 3957635"/>
                <a:gd name="connsiteY1266" fmla="*/ 493670 h 3778700"/>
                <a:gd name="connsiteX1267" fmla="*/ 2383961 w 3957635"/>
                <a:gd name="connsiteY1267" fmla="*/ 472944 h 3778700"/>
                <a:gd name="connsiteX1268" fmla="*/ 2391805 w 3957635"/>
                <a:gd name="connsiteY1268" fmla="*/ 464308 h 3778700"/>
                <a:gd name="connsiteX1269" fmla="*/ 2400833 w 3957635"/>
                <a:gd name="connsiteY1269" fmla="*/ 456018 h 3778700"/>
                <a:gd name="connsiteX1270" fmla="*/ 2414893 w 3957635"/>
                <a:gd name="connsiteY1270" fmla="*/ 470353 h 3778700"/>
                <a:gd name="connsiteX1271" fmla="*/ 2426141 w 3957635"/>
                <a:gd name="connsiteY1271" fmla="*/ 460854 h 3778700"/>
                <a:gd name="connsiteX1272" fmla="*/ 2437093 w 3957635"/>
                <a:gd name="connsiteY1272" fmla="*/ 456191 h 3778700"/>
                <a:gd name="connsiteX1273" fmla="*/ 2450116 w 3957635"/>
                <a:gd name="connsiteY1273" fmla="*/ 454118 h 3778700"/>
                <a:gd name="connsiteX1274" fmla="*/ 2464472 w 3957635"/>
                <a:gd name="connsiteY1274" fmla="*/ 455154 h 3778700"/>
                <a:gd name="connsiteX1275" fmla="*/ 2458256 w 3957635"/>
                <a:gd name="connsiteY1275" fmla="*/ 439265 h 3778700"/>
                <a:gd name="connsiteX1276" fmla="*/ 2440793 w 3957635"/>
                <a:gd name="connsiteY1276" fmla="*/ 435292 h 3778700"/>
                <a:gd name="connsiteX1277" fmla="*/ 2425697 w 3957635"/>
                <a:gd name="connsiteY1277" fmla="*/ 428038 h 3778700"/>
                <a:gd name="connsiteX1278" fmla="*/ 2420517 w 3957635"/>
                <a:gd name="connsiteY1278" fmla="*/ 417157 h 3778700"/>
                <a:gd name="connsiteX1279" fmla="*/ 2437241 w 3957635"/>
                <a:gd name="connsiteY1279" fmla="*/ 419230 h 3778700"/>
                <a:gd name="connsiteX1280" fmla="*/ 2461956 w 3957635"/>
                <a:gd name="connsiteY1280" fmla="*/ 419230 h 3778700"/>
                <a:gd name="connsiteX1281" fmla="*/ 2488744 w 3957635"/>
                <a:gd name="connsiteY1281" fmla="*/ 423548 h 3778700"/>
                <a:gd name="connsiteX1282" fmla="*/ 2514200 w 3957635"/>
                <a:gd name="connsiteY1282" fmla="*/ 428384 h 3778700"/>
                <a:gd name="connsiteX1283" fmla="*/ 2534772 w 3957635"/>
                <a:gd name="connsiteY1283" fmla="*/ 422511 h 3778700"/>
                <a:gd name="connsiteX1284" fmla="*/ 2522784 w 3957635"/>
                <a:gd name="connsiteY1284" fmla="*/ 413357 h 3778700"/>
                <a:gd name="connsiteX1285" fmla="*/ 2498808 w 3957635"/>
                <a:gd name="connsiteY1285" fmla="*/ 405413 h 3778700"/>
                <a:gd name="connsiteX1286" fmla="*/ 2478532 w 3957635"/>
                <a:gd name="connsiteY1286" fmla="*/ 394877 h 3778700"/>
                <a:gd name="connsiteX1287" fmla="*/ 2468320 w 3957635"/>
                <a:gd name="connsiteY1287" fmla="*/ 378296 h 3778700"/>
                <a:gd name="connsiteX1288" fmla="*/ 2462400 w 3957635"/>
                <a:gd name="connsiteY1288" fmla="*/ 356016 h 3778700"/>
                <a:gd name="connsiteX1289" fmla="*/ 2444937 w 3957635"/>
                <a:gd name="connsiteY1289" fmla="*/ 345653 h 3778700"/>
                <a:gd name="connsiteX1290" fmla="*/ 2433985 w 3957635"/>
                <a:gd name="connsiteY1290" fmla="*/ 320264 h 3778700"/>
                <a:gd name="connsiteX1291" fmla="*/ 2460328 w 3957635"/>
                <a:gd name="connsiteY1291" fmla="*/ 322337 h 3778700"/>
                <a:gd name="connsiteX1292" fmla="*/ 2478532 w 3957635"/>
                <a:gd name="connsiteY1292" fmla="*/ 329246 h 3778700"/>
                <a:gd name="connsiteX1293" fmla="*/ 2487856 w 3957635"/>
                <a:gd name="connsiteY1293" fmla="*/ 340472 h 3778700"/>
                <a:gd name="connsiteX1294" fmla="*/ 2513608 w 3957635"/>
                <a:gd name="connsiteY1294" fmla="*/ 348762 h 3778700"/>
                <a:gd name="connsiteX1295" fmla="*/ 2512868 w 3957635"/>
                <a:gd name="connsiteY1295" fmla="*/ 334772 h 3778700"/>
                <a:gd name="connsiteX1296" fmla="*/ 2505024 w 3957635"/>
                <a:gd name="connsiteY1296" fmla="*/ 319573 h 3778700"/>
                <a:gd name="connsiteX1297" fmla="*/ 2516568 w 3957635"/>
                <a:gd name="connsiteY1297" fmla="*/ 318537 h 3778700"/>
                <a:gd name="connsiteX1298" fmla="*/ 2543652 w 3957635"/>
                <a:gd name="connsiteY1298" fmla="*/ 314910 h 3778700"/>
                <a:gd name="connsiteX1299" fmla="*/ 2535808 w 3957635"/>
                <a:gd name="connsiteY1299" fmla="*/ 307656 h 3778700"/>
                <a:gd name="connsiteX1300" fmla="*/ 2505912 w 3957635"/>
                <a:gd name="connsiteY1300" fmla="*/ 296257 h 3778700"/>
                <a:gd name="connsiteX1301" fmla="*/ 2490520 w 3957635"/>
                <a:gd name="connsiteY1301" fmla="*/ 288485 h 3778700"/>
                <a:gd name="connsiteX1302" fmla="*/ 2496144 w 3957635"/>
                <a:gd name="connsiteY1302" fmla="*/ 271559 h 3778700"/>
                <a:gd name="connsiteX1303" fmla="*/ 2477348 w 3957635"/>
                <a:gd name="connsiteY1303" fmla="*/ 269832 h 3778700"/>
                <a:gd name="connsiteX1304" fmla="*/ 2464028 w 3957635"/>
                <a:gd name="connsiteY1304" fmla="*/ 262750 h 3778700"/>
                <a:gd name="connsiteX1305" fmla="*/ 2459884 w 3957635"/>
                <a:gd name="connsiteY1305" fmla="*/ 246861 h 3778700"/>
                <a:gd name="connsiteX1306" fmla="*/ 2458108 w 3957635"/>
                <a:gd name="connsiteY1306" fmla="*/ 230107 h 3778700"/>
                <a:gd name="connsiteX1307" fmla="*/ 2446121 w 3957635"/>
                <a:gd name="connsiteY1307" fmla="*/ 216290 h 3778700"/>
                <a:gd name="connsiteX1308" fmla="*/ 2432505 w 3957635"/>
                <a:gd name="connsiteY1308" fmla="*/ 211627 h 3778700"/>
                <a:gd name="connsiteX1309" fmla="*/ 2430433 w 3957635"/>
                <a:gd name="connsiteY1309" fmla="*/ 197119 h 3778700"/>
                <a:gd name="connsiteX1310" fmla="*/ 2445825 w 3957635"/>
                <a:gd name="connsiteY1310" fmla="*/ 201264 h 3778700"/>
                <a:gd name="connsiteX1311" fmla="*/ 2459884 w 3957635"/>
                <a:gd name="connsiteY1311" fmla="*/ 194874 h 3778700"/>
                <a:gd name="connsiteX1312" fmla="*/ 2444789 w 3957635"/>
                <a:gd name="connsiteY1312" fmla="*/ 189001 h 3778700"/>
                <a:gd name="connsiteX1313" fmla="*/ 2422145 w 3957635"/>
                <a:gd name="connsiteY1313" fmla="*/ 184511 h 3778700"/>
                <a:gd name="connsiteX1314" fmla="*/ 2408085 w 3957635"/>
                <a:gd name="connsiteY1314" fmla="*/ 184511 h 3778700"/>
                <a:gd name="connsiteX1315" fmla="*/ 2386477 w 3957635"/>
                <a:gd name="connsiteY1315" fmla="*/ 181402 h 3778700"/>
                <a:gd name="connsiteX1316" fmla="*/ 2362501 w 3957635"/>
                <a:gd name="connsiteY1316" fmla="*/ 181402 h 3778700"/>
                <a:gd name="connsiteX1317" fmla="*/ 2344593 w 3957635"/>
                <a:gd name="connsiteY1317" fmla="*/ 187965 h 3778700"/>
                <a:gd name="connsiteX1318" fmla="*/ 2329645 w 3957635"/>
                <a:gd name="connsiteY1318" fmla="*/ 190038 h 3778700"/>
                <a:gd name="connsiteX1319" fmla="*/ 2314105 w 3957635"/>
                <a:gd name="connsiteY1319" fmla="*/ 189001 h 3778700"/>
                <a:gd name="connsiteX1320" fmla="*/ 2293829 w 3957635"/>
                <a:gd name="connsiteY1320" fmla="*/ 181747 h 3778700"/>
                <a:gd name="connsiteX1321" fmla="*/ 2272517 w 3957635"/>
                <a:gd name="connsiteY1321" fmla="*/ 176739 h 3778700"/>
                <a:gd name="connsiteX1322" fmla="*/ 2260530 w 3957635"/>
                <a:gd name="connsiteY1322" fmla="*/ 163267 h 3778700"/>
                <a:gd name="connsiteX1323" fmla="*/ 2293089 w 3957635"/>
                <a:gd name="connsiteY1323" fmla="*/ 157049 h 3778700"/>
                <a:gd name="connsiteX1324" fmla="*/ 2319877 w 3957635"/>
                <a:gd name="connsiteY1324" fmla="*/ 164303 h 3778700"/>
                <a:gd name="connsiteX1325" fmla="*/ 2336009 w 3957635"/>
                <a:gd name="connsiteY1325" fmla="*/ 166376 h 3778700"/>
                <a:gd name="connsiteX1326" fmla="*/ 2353325 w 3957635"/>
                <a:gd name="connsiteY1326" fmla="*/ 167412 h 3778700"/>
                <a:gd name="connsiteX1327" fmla="*/ 2367681 w 3957635"/>
                <a:gd name="connsiteY1327" fmla="*/ 159294 h 3778700"/>
                <a:gd name="connsiteX1328" fmla="*/ 2397577 w 3957635"/>
                <a:gd name="connsiteY1328" fmla="*/ 161194 h 3778700"/>
                <a:gd name="connsiteX1329" fmla="*/ 2411637 w 3957635"/>
                <a:gd name="connsiteY1329" fmla="*/ 171212 h 3778700"/>
                <a:gd name="connsiteX1330" fmla="*/ 2423033 w 3957635"/>
                <a:gd name="connsiteY1330" fmla="*/ 170175 h 3778700"/>
                <a:gd name="connsiteX1331" fmla="*/ 2441385 w 3957635"/>
                <a:gd name="connsiteY1331" fmla="*/ 165512 h 3778700"/>
                <a:gd name="connsiteX1332" fmla="*/ 2462104 w 3957635"/>
                <a:gd name="connsiteY1332" fmla="*/ 156531 h 3778700"/>
                <a:gd name="connsiteX1333" fmla="*/ 2493332 w 3957635"/>
                <a:gd name="connsiteY1333" fmla="*/ 165512 h 3778700"/>
                <a:gd name="connsiteX1334" fmla="*/ 2514052 w 3957635"/>
                <a:gd name="connsiteY1334" fmla="*/ 179847 h 3778700"/>
                <a:gd name="connsiteX1335" fmla="*/ 2534624 w 3957635"/>
                <a:gd name="connsiteY1335" fmla="*/ 192628 h 3778700"/>
                <a:gd name="connsiteX1336" fmla="*/ 2548388 w 3957635"/>
                <a:gd name="connsiteY1336" fmla="*/ 179157 h 3778700"/>
                <a:gd name="connsiteX1337" fmla="*/ 2544836 w 3957635"/>
                <a:gd name="connsiteY1337" fmla="*/ 163785 h 3778700"/>
                <a:gd name="connsiteX1338" fmla="*/ 2556824 w 3957635"/>
                <a:gd name="connsiteY1338" fmla="*/ 161022 h 3778700"/>
                <a:gd name="connsiteX1339" fmla="*/ 2560228 w 3957635"/>
                <a:gd name="connsiteY1339" fmla="*/ 151177 h 3778700"/>
                <a:gd name="connsiteX1340" fmla="*/ 2550016 w 3957635"/>
                <a:gd name="connsiteY1340" fmla="*/ 148068 h 3778700"/>
                <a:gd name="connsiteX1341" fmla="*/ 2534180 w 3957635"/>
                <a:gd name="connsiteY1341" fmla="*/ 144614 h 3778700"/>
                <a:gd name="connsiteX1342" fmla="*/ 2520416 w 3957635"/>
                <a:gd name="connsiteY1342" fmla="*/ 137532 h 3778700"/>
                <a:gd name="connsiteX1343" fmla="*/ 2527668 w 3957635"/>
                <a:gd name="connsiteY1343" fmla="*/ 130278 h 3778700"/>
                <a:gd name="connsiteX1344" fmla="*/ 2539508 w 3957635"/>
                <a:gd name="connsiteY1344" fmla="*/ 124061 h 3778700"/>
                <a:gd name="connsiteX1345" fmla="*/ 1726935 w 3957635"/>
                <a:gd name="connsiteY1345" fmla="*/ 0 h 3778700"/>
                <a:gd name="connsiteX1346" fmla="*/ 1681948 w 3957635"/>
                <a:gd name="connsiteY1346" fmla="*/ 61801 h 3778700"/>
                <a:gd name="connsiteX1347" fmla="*/ 1656466 w 3957635"/>
                <a:gd name="connsiteY1347" fmla="*/ 74825 h 3778700"/>
                <a:gd name="connsiteX1348" fmla="*/ 1650614 w 3957635"/>
                <a:gd name="connsiteY1348" fmla="*/ 89225 h 3778700"/>
                <a:gd name="connsiteX1349" fmla="*/ 1623055 w 3957635"/>
                <a:gd name="connsiteY1349" fmla="*/ 91975 h 3778700"/>
                <a:gd name="connsiteX1350" fmla="*/ 1603425 w 3957635"/>
                <a:gd name="connsiteY1350" fmla="*/ 95527 h 3778700"/>
                <a:gd name="connsiteX1351" fmla="*/ 1581088 w 3957635"/>
                <a:gd name="connsiteY1351" fmla="*/ 100722 h 3778700"/>
                <a:gd name="connsiteX1352" fmla="*/ 1550950 w 3957635"/>
                <a:gd name="connsiteY1352" fmla="*/ 115465 h 3778700"/>
                <a:gd name="connsiteX1353" fmla="*/ 1533458 w 3957635"/>
                <a:gd name="connsiteY1353" fmla="*/ 109659 h 3778700"/>
                <a:gd name="connsiteX1354" fmla="*/ 1520434 w 3957635"/>
                <a:gd name="connsiteY1354" fmla="*/ 125090 h 3778700"/>
                <a:gd name="connsiteX1355" fmla="*/ 1529368 w 3957635"/>
                <a:gd name="connsiteY1355" fmla="*/ 131240 h 3778700"/>
                <a:gd name="connsiteX1356" fmla="*/ 1546608 w 3957635"/>
                <a:gd name="connsiteY1356" fmla="*/ 131240 h 3778700"/>
                <a:gd name="connsiteX1357" fmla="*/ 1567183 w 3957635"/>
                <a:gd name="connsiteY1357" fmla="*/ 123372 h 3778700"/>
                <a:gd name="connsiteX1358" fmla="*/ 1575048 w 3957635"/>
                <a:gd name="connsiteY1358" fmla="*/ 113403 h 3778700"/>
                <a:gd name="connsiteX1359" fmla="*/ 1591533 w 3957635"/>
                <a:gd name="connsiteY1359" fmla="*/ 108246 h 3778700"/>
                <a:gd name="connsiteX1360" fmla="*/ 1619406 w 3957635"/>
                <a:gd name="connsiteY1360" fmla="*/ 107215 h 3778700"/>
                <a:gd name="connsiteX1361" fmla="*/ 1630417 w 3957635"/>
                <a:gd name="connsiteY1361" fmla="*/ 105152 h 3778700"/>
                <a:gd name="connsiteX1362" fmla="*/ 1646524 w 3957635"/>
                <a:gd name="connsiteY1362" fmla="*/ 104159 h 3778700"/>
                <a:gd name="connsiteX1363" fmla="*/ 1671503 w 3957635"/>
                <a:gd name="connsiteY1363" fmla="*/ 105611 h 3778700"/>
                <a:gd name="connsiteX1364" fmla="*/ 1696231 w 3957635"/>
                <a:gd name="connsiteY1364" fmla="*/ 112066 h 3778700"/>
                <a:gd name="connsiteX1365" fmla="*/ 1704096 w 3957635"/>
                <a:gd name="connsiteY1365" fmla="*/ 128184 h 3778700"/>
                <a:gd name="connsiteX1366" fmla="*/ 1719951 w 3957635"/>
                <a:gd name="connsiteY1366" fmla="*/ 124097 h 3778700"/>
                <a:gd name="connsiteX1367" fmla="*/ 1719385 w 3957635"/>
                <a:gd name="connsiteY1367" fmla="*/ 139108 h 3778700"/>
                <a:gd name="connsiteX1368" fmla="*/ 1703529 w 3957635"/>
                <a:gd name="connsiteY1368" fmla="*/ 154234 h 3778700"/>
                <a:gd name="connsiteX1369" fmla="*/ 1672195 w 3957635"/>
                <a:gd name="connsiteY1369" fmla="*/ 166265 h 3778700"/>
                <a:gd name="connsiteX1370" fmla="*/ 1685220 w 3957635"/>
                <a:gd name="connsiteY1370" fmla="*/ 163171 h 3778700"/>
                <a:gd name="connsiteX1371" fmla="*/ 1685220 w 3957635"/>
                <a:gd name="connsiteY1371" fmla="*/ 175165 h 3778700"/>
                <a:gd name="connsiteX1372" fmla="*/ 1701327 w 3957635"/>
                <a:gd name="connsiteY1372" fmla="*/ 176196 h 3778700"/>
                <a:gd name="connsiteX1373" fmla="*/ 1713408 w 3957635"/>
                <a:gd name="connsiteY1373" fmla="*/ 176196 h 3778700"/>
                <a:gd name="connsiteX1374" fmla="*/ 1731529 w 3957635"/>
                <a:gd name="connsiteY1374" fmla="*/ 175165 h 3778700"/>
                <a:gd name="connsiteX1375" fmla="*/ 1752166 w 3957635"/>
                <a:gd name="connsiteY1375" fmla="*/ 176196 h 3778700"/>
                <a:gd name="connsiteX1376" fmla="*/ 1777586 w 3957635"/>
                <a:gd name="connsiteY1376" fmla="*/ 179290 h 3778700"/>
                <a:gd name="connsiteX1377" fmla="*/ 1790987 w 3957635"/>
                <a:gd name="connsiteY1377" fmla="*/ 189564 h 3778700"/>
                <a:gd name="connsiteX1378" fmla="*/ 1790987 w 3957635"/>
                <a:gd name="connsiteY1378" fmla="*/ 200565 h 3778700"/>
                <a:gd name="connsiteX1379" fmla="*/ 1781801 w 3957635"/>
                <a:gd name="connsiteY1379" fmla="*/ 212940 h 3778700"/>
                <a:gd name="connsiteX1380" fmla="*/ 1789289 w 3957635"/>
                <a:gd name="connsiteY1380" fmla="*/ 228409 h 3778700"/>
                <a:gd name="connsiteX1381" fmla="*/ 1810870 w 3957635"/>
                <a:gd name="connsiteY1381" fmla="*/ 233871 h 3778700"/>
                <a:gd name="connsiteX1382" fmla="*/ 1794133 w 3957635"/>
                <a:gd name="connsiteY1382" fmla="*/ 242007 h 3778700"/>
                <a:gd name="connsiteX1383" fmla="*/ 1775635 w 3957635"/>
                <a:gd name="connsiteY1383" fmla="*/ 246934 h 3778700"/>
                <a:gd name="connsiteX1384" fmla="*/ 1753676 w 3957635"/>
                <a:gd name="connsiteY1384" fmla="*/ 252090 h 3778700"/>
                <a:gd name="connsiteX1385" fmla="*/ 1734171 w 3957635"/>
                <a:gd name="connsiteY1385" fmla="*/ 257247 h 3778700"/>
                <a:gd name="connsiteX1386" fmla="*/ 1710136 w 3957635"/>
                <a:gd name="connsiteY1386" fmla="*/ 269660 h 3778700"/>
                <a:gd name="connsiteX1387" fmla="*/ 1695727 w 3957635"/>
                <a:gd name="connsiteY1387" fmla="*/ 286122 h 3778700"/>
                <a:gd name="connsiteX1388" fmla="*/ 1690631 w 3957635"/>
                <a:gd name="connsiteY1388" fmla="*/ 300446 h 3778700"/>
                <a:gd name="connsiteX1389" fmla="*/ 1682388 w 3957635"/>
                <a:gd name="connsiteY1389" fmla="*/ 311064 h 3778700"/>
                <a:gd name="connsiteX1390" fmla="*/ 1660807 w 3957635"/>
                <a:gd name="connsiteY1390" fmla="*/ 311064 h 3778700"/>
                <a:gd name="connsiteX1391" fmla="*/ 1641867 w 3957635"/>
                <a:gd name="connsiteY1391" fmla="*/ 324252 h 3778700"/>
                <a:gd name="connsiteX1392" fmla="*/ 1639198 w 3957635"/>
                <a:gd name="connsiteY1392" fmla="*/ 321375 h 3778700"/>
                <a:gd name="connsiteX1393" fmla="*/ 1624439 w 3957635"/>
                <a:gd name="connsiteY1393" fmla="*/ 336388 h 3778700"/>
                <a:gd name="connsiteX1394" fmla="*/ 1641867 w 3957635"/>
                <a:gd name="connsiteY1394" fmla="*/ 324252 h 3778700"/>
                <a:gd name="connsiteX1395" fmla="*/ 1645329 w 3957635"/>
                <a:gd name="connsiteY1395" fmla="*/ 327985 h 3778700"/>
                <a:gd name="connsiteX1396" fmla="*/ 1644951 w 3957635"/>
                <a:gd name="connsiteY1396" fmla="*/ 333294 h 3778700"/>
                <a:gd name="connsiteX1397" fmla="*/ 1638030 w 3957635"/>
                <a:gd name="connsiteY1397" fmla="*/ 340513 h 3778700"/>
                <a:gd name="connsiteX1398" fmla="*/ 1629096 w 3957635"/>
                <a:gd name="connsiteY1398" fmla="*/ 350482 h 3778700"/>
                <a:gd name="connsiteX1399" fmla="*/ 1606445 w 3957635"/>
                <a:gd name="connsiteY1399" fmla="*/ 356669 h 3778700"/>
                <a:gd name="connsiteX1400" fmla="*/ 1598202 w 3957635"/>
                <a:gd name="connsiteY1400" fmla="*/ 367670 h 3778700"/>
                <a:gd name="connsiteX1401" fmla="*/ 1581025 w 3957635"/>
                <a:gd name="connsiteY1401" fmla="*/ 372826 h 3778700"/>
                <a:gd name="connsiteX1402" fmla="*/ 1566554 w 3957635"/>
                <a:gd name="connsiteY1402" fmla="*/ 372826 h 3778700"/>
                <a:gd name="connsiteX1403" fmla="*/ 1545601 w 3957635"/>
                <a:gd name="connsiteY1403" fmla="*/ 385851 h 3778700"/>
                <a:gd name="connsiteX1404" fmla="*/ 1529117 w 3957635"/>
                <a:gd name="connsiteY1404" fmla="*/ 391007 h 3778700"/>
                <a:gd name="connsiteX1405" fmla="*/ 1517413 w 3957635"/>
                <a:gd name="connsiteY1405" fmla="*/ 411289 h 3778700"/>
                <a:gd name="connsiteX1406" fmla="*/ 1504012 w 3957635"/>
                <a:gd name="connsiteY1406" fmla="*/ 428821 h 3778700"/>
                <a:gd name="connsiteX1407" fmla="*/ 1491931 w 3957635"/>
                <a:gd name="connsiteY1407" fmla="*/ 443908 h 3778700"/>
                <a:gd name="connsiteX1408" fmla="*/ 1468651 w 3957635"/>
                <a:gd name="connsiteY1408" fmla="*/ 449064 h 3778700"/>
                <a:gd name="connsiteX1409" fmla="*/ 1411897 w 3957635"/>
                <a:gd name="connsiteY1409" fmla="*/ 451127 h 3778700"/>
                <a:gd name="connsiteX1410" fmla="*/ 1365463 w 3957635"/>
                <a:gd name="connsiteY1410" fmla="*/ 453189 h 3778700"/>
                <a:gd name="connsiteX1411" fmla="*/ 1350362 w 3957635"/>
                <a:gd name="connsiteY1411" fmla="*/ 450439 h 3778700"/>
                <a:gd name="connsiteX1412" fmla="*/ 1329725 w 3957635"/>
                <a:gd name="connsiteY1412" fmla="*/ 453533 h 3778700"/>
                <a:gd name="connsiteX1413" fmla="*/ 1299901 w 3957635"/>
                <a:gd name="connsiteY1413" fmla="*/ 463846 h 3778700"/>
                <a:gd name="connsiteX1414" fmla="*/ 1267246 w 3957635"/>
                <a:gd name="connsiteY1414" fmla="*/ 474846 h 3778700"/>
                <a:gd name="connsiteX1415" fmla="*/ 1258248 w 3957635"/>
                <a:gd name="connsiteY1415" fmla="*/ 481721 h 3778700"/>
                <a:gd name="connsiteX1416" fmla="*/ 1232514 w 3957635"/>
                <a:gd name="connsiteY1416" fmla="*/ 476565 h 3778700"/>
                <a:gd name="connsiteX1417" fmla="*/ 1199985 w 3957635"/>
                <a:gd name="connsiteY1417" fmla="*/ 476565 h 3778700"/>
                <a:gd name="connsiteX1418" fmla="*/ 1189666 w 3957635"/>
                <a:gd name="connsiteY1418" fmla="*/ 478628 h 3778700"/>
                <a:gd name="connsiteX1419" fmla="*/ 1172866 w 3957635"/>
                <a:gd name="connsiteY1419" fmla="*/ 495128 h 3778700"/>
                <a:gd name="connsiteX1420" fmla="*/ 1151537 w 3957635"/>
                <a:gd name="connsiteY1420" fmla="*/ 513691 h 3778700"/>
                <a:gd name="connsiteX1421" fmla="*/ 1133982 w 3957635"/>
                <a:gd name="connsiteY1421" fmla="*/ 524004 h 3778700"/>
                <a:gd name="connsiteX1422" fmla="*/ 1109884 w 3957635"/>
                <a:gd name="connsiteY1422" fmla="*/ 533973 h 3778700"/>
                <a:gd name="connsiteX1423" fmla="*/ 1077292 w 3957635"/>
                <a:gd name="connsiteY1423" fmla="*/ 549404 h 3778700"/>
                <a:gd name="connsiteX1424" fmla="*/ 1058101 w 3957635"/>
                <a:gd name="connsiteY1424" fmla="*/ 557960 h 3778700"/>
                <a:gd name="connsiteX1425" fmla="*/ 1036897 w 3957635"/>
                <a:gd name="connsiteY1425" fmla="*/ 570640 h 3778700"/>
                <a:gd name="connsiteX1426" fmla="*/ 1024188 w 3957635"/>
                <a:gd name="connsiteY1426" fmla="*/ 563116 h 3778700"/>
                <a:gd name="connsiteX1427" fmla="*/ 1033437 w 3957635"/>
                <a:gd name="connsiteY1427" fmla="*/ 540084 h 3778700"/>
                <a:gd name="connsiteX1428" fmla="*/ 1027585 w 3957635"/>
                <a:gd name="connsiteY1428" fmla="*/ 523927 h 3778700"/>
                <a:gd name="connsiteX1429" fmla="*/ 1031738 w 3957635"/>
                <a:gd name="connsiteY1429" fmla="*/ 505708 h 3778700"/>
                <a:gd name="connsiteX1430" fmla="*/ 1044133 w 3957635"/>
                <a:gd name="connsiteY1430" fmla="*/ 494364 h 3778700"/>
                <a:gd name="connsiteX1431" fmla="*/ 1060241 w 3957635"/>
                <a:gd name="connsiteY1431" fmla="*/ 473739 h 3778700"/>
                <a:gd name="connsiteX1432" fmla="*/ 1072321 w 3957635"/>
                <a:gd name="connsiteY1432" fmla="*/ 463082 h 3778700"/>
                <a:gd name="connsiteX1433" fmla="*/ 1087799 w 3957635"/>
                <a:gd name="connsiteY1433" fmla="*/ 444175 h 3778700"/>
                <a:gd name="connsiteX1434" fmla="*/ 1109066 w 3957635"/>
                <a:gd name="connsiteY1434" fmla="*/ 431838 h 3778700"/>
                <a:gd name="connsiteX1435" fmla="*/ 1120769 w 3957635"/>
                <a:gd name="connsiteY1435" fmla="*/ 416025 h 3778700"/>
                <a:gd name="connsiteX1436" fmla="*/ 1132409 w 3957635"/>
                <a:gd name="connsiteY1436" fmla="*/ 403421 h 3778700"/>
                <a:gd name="connsiteX1437" fmla="*/ 1150152 w 3957635"/>
                <a:gd name="connsiteY1437" fmla="*/ 387111 h 3778700"/>
                <a:gd name="connsiteX1438" fmla="*/ 1163491 w 3957635"/>
                <a:gd name="connsiteY1438" fmla="*/ 375805 h 3778700"/>
                <a:gd name="connsiteX1439" fmla="*/ 1186457 w 3957635"/>
                <a:gd name="connsiteY1439" fmla="*/ 365875 h 3778700"/>
                <a:gd name="connsiteX1440" fmla="*/ 1201872 w 3957635"/>
                <a:gd name="connsiteY1440" fmla="*/ 361749 h 3778700"/>
                <a:gd name="connsiteX1441" fmla="*/ 1219112 w 3957635"/>
                <a:gd name="connsiteY1441" fmla="*/ 354874 h 3778700"/>
                <a:gd name="connsiteX1442" fmla="*/ 1242707 w 3957635"/>
                <a:gd name="connsiteY1442" fmla="*/ 347655 h 3778700"/>
                <a:gd name="connsiteX1443" fmla="*/ 1257871 w 3957635"/>
                <a:gd name="connsiteY1443" fmla="*/ 340780 h 3778700"/>
                <a:gd name="connsiteX1444" fmla="*/ 1286625 w 3957635"/>
                <a:gd name="connsiteY1444" fmla="*/ 338756 h 3778700"/>
                <a:gd name="connsiteX1445" fmla="*/ 1292665 w 3957635"/>
                <a:gd name="connsiteY1445" fmla="*/ 330506 h 3778700"/>
                <a:gd name="connsiteX1446" fmla="*/ 1297762 w 3957635"/>
                <a:gd name="connsiteY1446" fmla="*/ 321300 h 3778700"/>
                <a:gd name="connsiteX1447" fmla="*/ 1314876 w 3957635"/>
                <a:gd name="connsiteY1447" fmla="*/ 320269 h 3778700"/>
                <a:gd name="connsiteX1448" fmla="*/ 1328970 w 3957635"/>
                <a:gd name="connsiteY1448" fmla="*/ 313394 h 3778700"/>
                <a:gd name="connsiteX1449" fmla="*/ 1334821 w 3957635"/>
                <a:gd name="connsiteY1449" fmla="*/ 300102 h 3778700"/>
                <a:gd name="connsiteX1450" fmla="*/ 1321356 w 3957635"/>
                <a:gd name="connsiteY1450" fmla="*/ 299071 h 3778700"/>
                <a:gd name="connsiteX1451" fmla="*/ 1317329 w 3957635"/>
                <a:gd name="connsiteY1451" fmla="*/ 285740 h 3778700"/>
                <a:gd name="connsiteX1452" fmla="*/ 1345769 w 3957635"/>
                <a:gd name="connsiteY1452" fmla="*/ 279553 h 3778700"/>
                <a:gd name="connsiteX1453" fmla="*/ 1361625 w 3957635"/>
                <a:gd name="connsiteY1453" fmla="*/ 271646 h 3778700"/>
                <a:gd name="connsiteX1454" fmla="*/ 1372950 w 3957635"/>
                <a:gd name="connsiteY1454" fmla="*/ 262403 h 3778700"/>
                <a:gd name="connsiteX1455" fmla="*/ 1384213 w 3957635"/>
                <a:gd name="connsiteY1455" fmla="*/ 253160 h 3778700"/>
                <a:gd name="connsiteX1456" fmla="*/ 1412023 w 3957635"/>
                <a:gd name="connsiteY1456" fmla="*/ 241816 h 3778700"/>
                <a:gd name="connsiteX1457" fmla="*/ 1429515 w 3957635"/>
                <a:gd name="connsiteY1457" fmla="*/ 237691 h 3778700"/>
                <a:gd name="connsiteX1458" fmla="*/ 1454242 w 3957635"/>
                <a:gd name="connsiteY1458" fmla="*/ 230472 h 3778700"/>
                <a:gd name="connsiteX1459" fmla="*/ 1468651 w 3957635"/>
                <a:gd name="connsiteY1459" fmla="*/ 214430 h 3778700"/>
                <a:gd name="connsiteX1460" fmla="*/ 1455312 w 3957635"/>
                <a:gd name="connsiteY1460" fmla="*/ 196974 h 3778700"/>
                <a:gd name="connsiteX1461" fmla="*/ 1463554 w 3957635"/>
                <a:gd name="connsiteY1461" fmla="*/ 189412 h 3778700"/>
                <a:gd name="connsiteX1462" fmla="*/ 1478970 w 3957635"/>
                <a:gd name="connsiteY1462" fmla="*/ 182575 h 3778700"/>
                <a:gd name="connsiteX1463" fmla="*/ 1500551 w 3957635"/>
                <a:gd name="connsiteY1463" fmla="*/ 176425 h 3778700"/>
                <a:gd name="connsiteX1464" fmla="*/ 1512632 w 3957635"/>
                <a:gd name="connsiteY1464" fmla="*/ 176425 h 3778700"/>
                <a:gd name="connsiteX1465" fmla="*/ 1523580 w 3957635"/>
                <a:gd name="connsiteY1465" fmla="*/ 171269 h 3778700"/>
                <a:gd name="connsiteX1466" fmla="*/ 1569133 w 3957635"/>
                <a:gd name="connsiteY1466" fmla="*/ 171574 h 3778700"/>
                <a:gd name="connsiteX1467" fmla="*/ 1604494 w 3957635"/>
                <a:gd name="connsiteY1467" fmla="*/ 173981 h 3778700"/>
                <a:gd name="connsiteX1468" fmla="*/ 1621294 w 3957635"/>
                <a:gd name="connsiteY1468" fmla="*/ 172949 h 3778700"/>
                <a:gd name="connsiteX1469" fmla="*/ 1636080 w 3957635"/>
                <a:gd name="connsiteY1469" fmla="*/ 172949 h 3778700"/>
                <a:gd name="connsiteX1470" fmla="*/ 1655648 w 3957635"/>
                <a:gd name="connsiteY1470" fmla="*/ 174324 h 3778700"/>
                <a:gd name="connsiteX1471" fmla="*/ 1657724 w 3957635"/>
                <a:gd name="connsiteY1471" fmla="*/ 163018 h 3778700"/>
                <a:gd name="connsiteX1472" fmla="*/ 1626453 w 3957635"/>
                <a:gd name="connsiteY1472" fmla="*/ 159237 h 3778700"/>
                <a:gd name="connsiteX1473" fmla="*/ 1604117 w 3957635"/>
                <a:gd name="connsiteY1473" fmla="*/ 158206 h 3778700"/>
                <a:gd name="connsiteX1474" fmla="*/ 1574167 w 3957635"/>
                <a:gd name="connsiteY1474" fmla="*/ 158206 h 3778700"/>
                <a:gd name="connsiteX1475" fmla="*/ 1549754 w 3957635"/>
                <a:gd name="connsiteY1475" fmla="*/ 159237 h 3778700"/>
                <a:gd name="connsiteX1476" fmla="*/ 1521252 w 3957635"/>
                <a:gd name="connsiteY1476" fmla="*/ 159237 h 3778700"/>
                <a:gd name="connsiteX1477" fmla="*/ 1500929 w 3957635"/>
                <a:gd name="connsiteY1477" fmla="*/ 163362 h 3778700"/>
                <a:gd name="connsiteX1478" fmla="*/ 1479284 w 3957635"/>
                <a:gd name="connsiteY1478" fmla="*/ 161682 h 3778700"/>
                <a:gd name="connsiteX1479" fmla="*/ 1489163 w 3957635"/>
                <a:gd name="connsiteY1479" fmla="*/ 146327 h 3778700"/>
                <a:gd name="connsiteX1480" fmla="*/ 1497091 w 3957635"/>
                <a:gd name="connsiteY1480" fmla="*/ 136014 h 3778700"/>
                <a:gd name="connsiteX1481" fmla="*/ 1482304 w 3957635"/>
                <a:gd name="connsiteY1481" fmla="*/ 132920 h 3778700"/>
                <a:gd name="connsiteX1482" fmla="*/ 1470979 w 3957635"/>
                <a:gd name="connsiteY1482" fmla="*/ 145258 h 3778700"/>
                <a:gd name="connsiteX1483" fmla="*/ 1465127 w 3957635"/>
                <a:gd name="connsiteY1483" fmla="*/ 157289 h 3778700"/>
                <a:gd name="connsiteX1484" fmla="*/ 1441407 w 3957635"/>
                <a:gd name="connsiteY1484" fmla="*/ 172758 h 3778700"/>
                <a:gd name="connsiteX1485" fmla="*/ 1423538 w 3957635"/>
                <a:gd name="connsiteY1485" fmla="*/ 160803 h 3778700"/>
                <a:gd name="connsiteX1486" fmla="*/ 1432472 w 3957635"/>
                <a:gd name="connsiteY1486" fmla="*/ 149459 h 3778700"/>
                <a:gd name="connsiteX1487" fmla="*/ 1440966 w 3957635"/>
                <a:gd name="connsiteY1487" fmla="*/ 142698 h 3778700"/>
                <a:gd name="connsiteX1488" fmla="*/ 1458017 w 3957635"/>
                <a:gd name="connsiteY1488" fmla="*/ 133455 h 3778700"/>
                <a:gd name="connsiteX1489" fmla="*/ 1466637 w 3957635"/>
                <a:gd name="connsiteY1489" fmla="*/ 115007 h 3778700"/>
                <a:gd name="connsiteX1490" fmla="*/ 1451537 w 3957635"/>
                <a:gd name="connsiteY1490" fmla="*/ 117413 h 3778700"/>
                <a:gd name="connsiteX1491" fmla="*/ 1433290 w 3957635"/>
                <a:gd name="connsiteY1491" fmla="*/ 121538 h 3778700"/>
                <a:gd name="connsiteX1492" fmla="*/ 1409947 w 3957635"/>
                <a:gd name="connsiteY1492" fmla="*/ 127306 h 3778700"/>
                <a:gd name="connsiteX1493" fmla="*/ 1371503 w 3957635"/>
                <a:gd name="connsiteY1493" fmla="*/ 137351 h 3778700"/>
                <a:gd name="connsiteX1494" fmla="*/ 1351243 w 3957635"/>
                <a:gd name="connsiteY1494" fmla="*/ 150720 h 3778700"/>
                <a:gd name="connsiteX1495" fmla="*/ 1382137 w 3957635"/>
                <a:gd name="connsiteY1495" fmla="*/ 151254 h 3778700"/>
                <a:gd name="connsiteX1496" fmla="*/ 1401327 w 3957635"/>
                <a:gd name="connsiteY1496" fmla="*/ 150376 h 3778700"/>
                <a:gd name="connsiteX1497" fmla="*/ 1401327 w 3957635"/>
                <a:gd name="connsiteY1497" fmla="*/ 161834 h 3778700"/>
                <a:gd name="connsiteX1498" fmla="*/ 1396231 w 3957635"/>
                <a:gd name="connsiteY1498" fmla="*/ 177380 h 3778700"/>
                <a:gd name="connsiteX1499" fmla="*/ 1381445 w 3957635"/>
                <a:gd name="connsiteY1499" fmla="*/ 195599 h 3778700"/>
                <a:gd name="connsiteX1500" fmla="*/ 1368043 w 3957635"/>
                <a:gd name="connsiteY1500" fmla="*/ 205950 h 3778700"/>
                <a:gd name="connsiteX1501" fmla="*/ 1350866 w 3957635"/>
                <a:gd name="connsiteY1501" fmla="*/ 215232 h 3778700"/>
                <a:gd name="connsiteX1502" fmla="*/ 1327145 w 3957635"/>
                <a:gd name="connsiteY1502" fmla="*/ 221267 h 3778700"/>
                <a:gd name="connsiteX1503" fmla="*/ 1299272 w 3957635"/>
                <a:gd name="connsiteY1503" fmla="*/ 240975 h 3778700"/>
                <a:gd name="connsiteX1504" fmla="*/ 1292791 w 3957635"/>
                <a:gd name="connsiteY1504" fmla="*/ 249608 h 3778700"/>
                <a:gd name="connsiteX1505" fmla="*/ 1274230 w 3957635"/>
                <a:gd name="connsiteY1505" fmla="*/ 261983 h 3778700"/>
                <a:gd name="connsiteX1506" fmla="*/ 1248433 w 3957635"/>
                <a:gd name="connsiteY1506" fmla="*/ 271226 h 3778700"/>
                <a:gd name="connsiteX1507" fmla="*/ 1223768 w 3957635"/>
                <a:gd name="connsiteY1507" fmla="*/ 282456 h 3778700"/>
                <a:gd name="connsiteX1508" fmla="*/ 1210366 w 3957635"/>
                <a:gd name="connsiteY1508" fmla="*/ 289636 h 3778700"/>
                <a:gd name="connsiteX1509" fmla="*/ 1196272 w 3957635"/>
                <a:gd name="connsiteY1509" fmla="*/ 302890 h 3778700"/>
                <a:gd name="connsiteX1510" fmla="*/ 1182493 w 3957635"/>
                <a:gd name="connsiteY1510" fmla="*/ 319047 h 3778700"/>
                <a:gd name="connsiteX1511" fmla="*/ 1172237 w 3957635"/>
                <a:gd name="connsiteY1511" fmla="*/ 331079 h 3778700"/>
                <a:gd name="connsiteX1512" fmla="*/ 1151977 w 3957635"/>
                <a:gd name="connsiteY1512" fmla="*/ 351360 h 3778700"/>
                <a:gd name="connsiteX1513" fmla="*/ 1139267 w 3957635"/>
                <a:gd name="connsiteY1513" fmla="*/ 358235 h 3778700"/>
                <a:gd name="connsiteX1514" fmla="*/ 1124859 w 3957635"/>
                <a:gd name="connsiteY1514" fmla="*/ 364423 h 3778700"/>
                <a:gd name="connsiteX1515" fmla="*/ 1099062 w 3957635"/>
                <a:gd name="connsiteY1515" fmla="*/ 359611 h 3778700"/>
                <a:gd name="connsiteX1516" fmla="*/ 1106612 w 3957635"/>
                <a:gd name="connsiteY1516" fmla="*/ 349680 h 3778700"/>
                <a:gd name="connsiteX1517" fmla="*/ 1126872 w 3957635"/>
                <a:gd name="connsiteY1517" fmla="*/ 340398 h 3778700"/>
                <a:gd name="connsiteX1518" fmla="*/ 1142225 w 3957635"/>
                <a:gd name="connsiteY1518" fmla="*/ 332186 h 3778700"/>
                <a:gd name="connsiteX1519" fmla="*/ 1136121 w 3957635"/>
                <a:gd name="connsiteY1519" fmla="*/ 320880 h 3778700"/>
                <a:gd name="connsiteX1520" fmla="*/ 1113470 w 3957635"/>
                <a:gd name="connsiteY1520" fmla="*/ 332912 h 3778700"/>
                <a:gd name="connsiteX1521" fmla="*/ 1101075 w 3957635"/>
                <a:gd name="connsiteY1521" fmla="*/ 340131 h 3778700"/>
                <a:gd name="connsiteX1522" fmla="*/ 1078739 w 3957635"/>
                <a:gd name="connsiteY1522" fmla="*/ 356288 h 3778700"/>
                <a:gd name="connsiteX1523" fmla="*/ 1079745 w 3957635"/>
                <a:gd name="connsiteY1523" fmla="*/ 369350 h 3778700"/>
                <a:gd name="connsiteX1524" fmla="*/ 1057975 w 3957635"/>
                <a:gd name="connsiteY1524" fmla="*/ 384285 h 3778700"/>
                <a:gd name="connsiteX1525" fmla="*/ 1046964 w 3957635"/>
                <a:gd name="connsiteY1525" fmla="*/ 390129 h 3778700"/>
                <a:gd name="connsiteX1526" fmla="*/ 1026012 w 3957635"/>
                <a:gd name="connsiteY1526" fmla="*/ 392191 h 3778700"/>
                <a:gd name="connsiteX1527" fmla="*/ 1014687 w 3957635"/>
                <a:gd name="connsiteY1527" fmla="*/ 396316 h 3778700"/>
                <a:gd name="connsiteX1528" fmla="*/ 999586 w 3957635"/>
                <a:gd name="connsiteY1528" fmla="*/ 406629 h 3778700"/>
                <a:gd name="connsiteX1529" fmla="*/ 982409 w 3957635"/>
                <a:gd name="connsiteY1529" fmla="*/ 416942 h 3778700"/>
                <a:gd name="connsiteX1530" fmla="*/ 975488 w 3957635"/>
                <a:gd name="connsiteY1530" fmla="*/ 408004 h 3778700"/>
                <a:gd name="connsiteX1531" fmla="*/ 985807 w 3957635"/>
                <a:gd name="connsiteY1531" fmla="*/ 393910 h 3778700"/>
                <a:gd name="connsiteX1532" fmla="*/ 1003361 w 3957635"/>
                <a:gd name="connsiteY1532" fmla="*/ 382566 h 3778700"/>
                <a:gd name="connsiteX1533" fmla="*/ 1012610 w 3957635"/>
                <a:gd name="connsiteY1533" fmla="*/ 376493 h 3778700"/>
                <a:gd name="connsiteX1534" fmla="*/ 1013554 w 3957635"/>
                <a:gd name="connsiteY1534" fmla="*/ 365493 h 3778700"/>
                <a:gd name="connsiteX1535" fmla="*/ 1031864 w 3957635"/>
                <a:gd name="connsiteY1535" fmla="*/ 342002 h 3778700"/>
                <a:gd name="connsiteX1536" fmla="*/ 1052124 w 3957635"/>
                <a:gd name="connsiteY1536" fmla="*/ 327259 h 3778700"/>
                <a:gd name="connsiteX1537" fmla="*/ 1066910 w 3957635"/>
                <a:gd name="connsiteY1537" fmla="*/ 319696 h 3778700"/>
                <a:gd name="connsiteX1538" fmla="*/ 1072069 w 3957635"/>
                <a:gd name="connsiteY1538" fmla="*/ 309078 h 3778700"/>
                <a:gd name="connsiteX1539" fmla="*/ 1051809 w 3957635"/>
                <a:gd name="connsiteY1539" fmla="*/ 308085 h 3778700"/>
                <a:gd name="connsiteX1540" fmla="*/ 1040861 w 3957635"/>
                <a:gd name="connsiteY1540" fmla="*/ 310033 h 3778700"/>
                <a:gd name="connsiteX1541" fmla="*/ 1004871 w 3957635"/>
                <a:gd name="connsiteY1541" fmla="*/ 311522 h 3778700"/>
                <a:gd name="connsiteX1542" fmla="*/ 996251 w 3957635"/>
                <a:gd name="connsiteY1542" fmla="*/ 318703 h 3778700"/>
                <a:gd name="connsiteX1543" fmla="*/ 950131 w 3957635"/>
                <a:gd name="connsiteY1543" fmla="*/ 341009 h 3778700"/>
                <a:gd name="connsiteX1544" fmla="*/ 977942 w 3957635"/>
                <a:gd name="connsiteY1544" fmla="*/ 337228 h 3778700"/>
                <a:gd name="connsiteX1545" fmla="*/ 998516 w 3957635"/>
                <a:gd name="connsiteY1545" fmla="*/ 328252 h 3778700"/>
                <a:gd name="connsiteX1546" fmla="*/ 1025320 w 3957635"/>
                <a:gd name="connsiteY1546" fmla="*/ 317443 h 3778700"/>
                <a:gd name="connsiteX1547" fmla="*/ 1018084 w 3957635"/>
                <a:gd name="connsiteY1547" fmla="*/ 341239 h 3778700"/>
                <a:gd name="connsiteX1548" fmla="*/ 1006759 w 3957635"/>
                <a:gd name="connsiteY1548" fmla="*/ 354951 h 3778700"/>
                <a:gd name="connsiteX1549" fmla="*/ 1003235 w 3957635"/>
                <a:gd name="connsiteY1549" fmla="*/ 358808 h 3778700"/>
                <a:gd name="connsiteX1550" fmla="*/ 999586 w 3957635"/>
                <a:gd name="connsiteY1550" fmla="*/ 362513 h 3778700"/>
                <a:gd name="connsiteX1551" fmla="*/ 974670 w 3957635"/>
                <a:gd name="connsiteY1551" fmla="*/ 382069 h 3778700"/>
                <a:gd name="connsiteX1552" fmla="*/ 960639 w 3957635"/>
                <a:gd name="connsiteY1552" fmla="*/ 391313 h 3778700"/>
                <a:gd name="connsiteX1553" fmla="*/ 946545 w 3957635"/>
                <a:gd name="connsiteY1553" fmla="*/ 401320 h 3778700"/>
                <a:gd name="connsiteX1554" fmla="*/ 925278 w 3957635"/>
                <a:gd name="connsiteY1554" fmla="*/ 415758 h 3778700"/>
                <a:gd name="connsiteX1555" fmla="*/ 913261 w 3957635"/>
                <a:gd name="connsiteY1555" fmla="*/ 421296 h 3778700"/>
                <a:gd name="connsiteX1556" fmla="*/ 893693 w 3957635"/>
                <a:gd name="connsiteY1556" fmla="*/ 441196 h 3778700"/>
                <a:gd name="connsiteX1557" fmla="*/ 900488 w 3957635"/>
                <a:gd name="connsiteY1557" fmla="*/ 450821 h 3778700"/>
                <a:gd name="connsiteX1558" fmla="*/ 913198 w 3957635"/>
                <a:gd name="connsiteY1558" fmla="*/ 450821 h 3778700"/>
                <a:gd name="connsiteX1559" fmla="*/ 941700 w 3957635"/>
                <a:gd name="connsiteY1559" fmla="*/ 434435 h 3778700"/>
                <a:gd name="connsiteX1560" fmla="*/ 958059 w 3957635"/>
                <a:gd name="connsiteY1560" fmla="*/ 428630 h 3778700"/>
                <a:gd name="connsiteX1561" fmla="*/ 952900 w 3957635"/>
                <a:gd name="connsiteY1561" fmla="*/ 438981 h 3778700"/>
                <a:gd name="connsiteX1562" fmla="*/ 937107 w 3957635"/>
                <a:gd name="connsiteY1562" fmla="*/ 461363 h 3778700"/>
                <a:gd name="connsiteX1563" fmla="*/ 927480 w 3957635"/>
                <a:gd name="connsiteY1563" fmla="*/ 471982 h 3778700"/>
                <a:gd name="connsiteX1564" fmla="*/ 906843 w 3957635"/>
                <a:gd name="connsiteY1564" fmla="*/ 484319 h 3778700"/>
                <a:gd name="connsiteX1565" fmla="*/ 874565 w 3957635"/>
                <a:gd name="connsiteY1565" fmla="*/ 511667 h 3778700"/>
                <a:gd name="connsiteX1566" fmla="*/ 837694 w 3957635"/>
                <a:gd name="connsiteY1566" fmla="*/ 546463 h 3778700"/>
                <a:gd name="connsiteX1567" fmla="*/ 831528 w 3957635"/>
                <a:gd name="connsiteY1567" fmla="*/ 558494 h 3778700"/>
                <a:gd name="connsiteX1568" fmla="*/ 827375 w 3957635"/>
                <a:gd name="connsiteY1568" fmla="*/ 571557 h 3778700"/>
                <a:gd name="connsiteX1569" fmla="*/ 821587 w 3957635"/>
                <a:gd name="connsiteY1569" fmla="*/ 593901 h 3778700"/>
                <a:gd name="connsiteX1570" fmla="*/ 808940 w 3957635"/>
                <a:gd name="connsiteY1570" fmla="*/ 598676 h 3778700"/>
                <a:gd name="connsiteX1571" fmla="*/ 796167 w 3957635"/>
                <a:gd name="connsiteY1571" fmla="*/ 608072 h 3778700"/>
                <a:gd name="connsiteX1572" fmla="*/ 791008 w 3957635"/>
                <a:gd name="connsiteY1572" fmla="*/ 632708 h 3778700"/>
                <a:gd name="connsiteX1573" fmla="*/ 774901 w 3957635"/>
                <a:gd name="connsiteY1573" fmla="*/ 655052 h 3778700"/>
                <a:gd name="connsiteX1574" fmla="*/ 768734 w 3957635"/>
                <a:gd name="connsiteY1574" fmla="*/ 663264 h 3778700"/>
                <a:gd name="connsiteX1575" fmla="*/ 738470 w 3957635"/>
                <a:gd name="connsiteY1575" fmla="*/ 689696 h 3778700"/>
                <a:gd name="connsiteX1576" fmla="*/ 717141 w 3957635"/>
                <a:gd name="connsiteY1576" fmla="*/ 703102 h 3778700"/>
                <a:gd name="connsiteX1577" fmla="*/ 698265 w 3957635"/>
                <a:gd name="connsiteY1577" fmla="*/ 709977 h 3778700"/>
                <a:gd name="connsiteX1578" fmla="*/ 689015 w 3957635"/>
                <a:gd name="connsiteY1578" fmla="*/ 716165 h 3778700"/>
                <a:gd name="connsiteX1579" fmla="*/ 687002 w 3957635"/>
                <a:gd name="connsiteY1579" fmla="*/ 730565 h 3778700"/>
                <a:gd name="connsiteX1580" fmla="*/ 695119 w 3957635"/>
                <a:gd name="connsiteY1580" fmla="*/ 740152 h 3778700"/>
                <a:gd name="connsiteX1581" fmla="*/ 677690 w 3957635"/>
                <a:gd name="connsiteY1581" fmla="*/ 754170 h 3778700"/>
                <a:gd name="connsiteX1582" fmla="*/ 674670 w 3957635"/>
                <a:gd name="connsiteY1582" fmla="*/ 766507 h 3778700"/>
                <a:gd name="connsiteX1583" fmla="*/ 667812 w 3957635"/>
                <a:gd name="connsiteY1583" fmla="*/ 778844 h 3778700"/>
                <a:gd name="connsiteX1584" fmla="*/ 668818 w 3957635"/>
                <a:gd name="connsiteY1584" fmla="*/ 793244 h 3778700"/>
                <a:gd name="connsiteX1585" fmla="*/ 648307 w 3957635"/>
                <a:gd name="connsiteY1585" fmla="*/ 814786 h 3778700"/>
                <a:gd name="connsiteX1586" fmla="*/ 625530 w 3957635"/>
                <a:gd name="connsiteY1586" fmla="*/ 825022 h 3778700"/>
                <a:gd name="connsiteX1587" fmla="*/ 622761 w 3957635"/>
                <a:gd name="connsiteY1587" fmla="*/ 814900 h 3778700"/>
                <a:gd name="connsiteX1588" fmla="*/ 637107 w 3957635"/>
                <a:gd name="connsiteY1588" fmla="*/ 797407 h 3778700"/>
                <a:gd name="connsiteX1589" fmla="*/ 615651 w 3957635"/>
                <a:gd name="connsiteY1589" fmla="*/ 801570 h 3778700"/>
                <a:gd name="connsiteX1590" fmla="*/ 615651 w 3957635"/>
                <a:gd name="connsiteY1590" fmla="*/ 787934 h 3778700"/>
                <a:gd name="connsiteX1591" fmla="*/ 623579 w 3957635"/>
                <a:gd name="connsiteY1591" fmla="*/ 781747 h 3778700"/>
                <a:gd name="connsiteX1592" fmla="*/ 615400 w 3957635"/>
                <a:gd name="connsiteY1592" fmla="*/ 756423 h 3778700"/>
                <a:gd name="connsiteX1593" fmla="*/ 621188 w 3957635"/>
                <a:gd name="connsiteY1593" fmla="*/ 743399 h 3778700"/>
                <a:gd name="connsiteX1594" fmla="*/ 633583 w 3957635"/>
                <a:gd name="connsiteY1594" fmla="*/ 728617 h 3778700"/>
                <a:gd name="connsiteX1595" fmla="*/ 647677 w 3957635"/>
                <a:gd name="connsiteY1595" fmla="*/ 720023 h 3778700"/>
                <a:gd name="connsiteX1596" fmla="*/ 663785 w 3957635"/>
                <a:gd name="connsiteY1596" fmla="*/ 709099 h 3778700"/>
                <a:gd name="connsiteX1597" fmla="*/ 683353 w 3957635"/>
                <a:gd name="connsiteY1597" fmla="*/ 693286 h 3778700"/>
                <a:gd name="connsiteX1598" fmla="*/ 707388 w 3957635"/>
                <a:gd name="connsiteY1598" fmla="*/ 683317 h 3778700"/>
                <a:gd name="connsiteX1599" fmla="*/ 711163 w 3957635"/>
                <a:gd name="connsiteY1599" fmla="*/ 670292 h 3778700"/>
                <a:gd name="connsiteX1600" fmla="*/ 698831 w 3957635"/>
                <a:gd name="connsiteY1600" fmla="*/ 669261 h 3778700"/>
                <a:gd name="connsiteX1601" fmla="*/ 682409 w 3957635"/>
                <a:gd name="connsiteY1601" fmla="*/ 669261 h 3778700"/>
                <a:gd name="connsiteX1602" fmla="*/ 672090 w 3957635"/>
                <a:gd name="connsiteY1602" fmla="*/ 683317 h 3778700"/>
                <a:gd name="connsiteX1603" fmla="*/ 642203 w 3957635"/>
                <a:gd name="connsiteY1603" fmla="*/ 690918 h 3778700"/>
                <a:gd name="connsiteX1604" fmla="*/ 645286 w 3957635"/>
                <a:gd name="connsiteY1604" fmla="*/ 677588 h 3778700"/>
                <a:gd name="connsiteX1605" fmla="*/ 653529 w 3957635"/>
                <a:gd name="connsiteY1605" fmla="*/ 653639 h 3778700"/>
                <a:gd name="connsiteX1606" fmla="*/ 663785 w 3957635"/>
                <a:gd name="connsiteY1606" fmla="*/ 646458 h 3778700"/>
                <a:gd name="connsiteX1607" fmla="*/ 670706 w 3957635"/>
                <a:gd name="connsiteY1607" fmla="*/ 636146 h 3778700"/>
                <a:gd name="connsiteX1608" fmla="*/ 661457 w 3957635"/>
                <a:gd name="connsiteY1608" fmla="*/ 628201 h 3778700"/>
                <a:gd name="connsiteX1609" fmla="*/ 619930 w 3957635"/>
                <a:gd name="connsiteY1609" fmla="*/ 640118 h 3778700"/>
                <a:gd name="connsiteX1610" fmla="*/ 640882 w 3957635"/>
                <a:gd name="connsiteY1610" fmla="*/ 645580 h 3778700"/>
                <a:gd name="connsiteX1611" fmla="*/ 639561 w 3957635"/>
                <a:gd name="connsiteY1611" fmla="*/ 668535 h 3778700"/>
                <a:gd name="connsiteX1612" fmla="*/ 620307 w 3957635"/>
                <a:gd name="connsiteY1612" fmla="*/ 682744 h 3778700"/>
                <a:gd name="connsiteX1613" fmla="*/ 606968 w 3957635"/>
                <a:gd name="connsiteY1613" fmla="*/ 692599 h 3778700"/>
                <a:gd name="connsiteX1614" fmla="*/ 588030 w 3957635"/>
                <a:gd name="connsiteY1614" fmla="*/ 707075 h 3778700"/>
                <a:gd name="connsiteX1615" fmla="*/ 585953 w 3957635"/>
                <a:gd name="connsiteY1615" fmla="*/ 717578 h 3778700"/>
                <a:gd name="connsiteX1616" fmla="*/ 576453 w 3957635"/>
                <a:gd name="connsiteY1616" fmla="*/ 733391 h 3778700"/>
                <a:gd name="connsiteX1617" fmla="*/ 563051 w 3957635"/>
                <a:gd name="connsiteY1617" fmla="*/ 746454 h 3778700"/>
                <a:gd name="connsiteX1618" fmla="*/ 564057 w 3957635"/>
                <a:gd name="connsiteY1618" fmla="*/ 760892 h 3778700"/>
                <a:gd name="connsiteX1619" fmla="*/ 576012 w 3957635"/>
                <a:gd name="connsiteY1619" fmla="*/ 754743 h 3778700"/>
                <a:gd name="connsiteX1620" fmla="*/ 588722 w 3957635"/>
                <a:gd name="connsiteY1620" fmla="*/ 747218 h 3778700"/>
                <a:gd name="connsiteX1621" fmla="*/ 598726 w 3957635"/>
                <a:gd name="connsiteY1621" fmla="*/ 749204 h 3778700"/>
                <a:gd name="connsiteX1622" fmla="*/ 586645 w 3957635"/>
                <a:gd name="connsiteY1622" fmla="*/ 763948 h 3778700"/>
                <a:gd name="connsiteX1623" fmla="*/ 569154 w 3957635"/>
                <a:gd name="connsiteY1623" fmla="*/ 780410 h 3778700"/>
                <a:gd name="connsiteX1624" fmla="*/ 552291 w 3957635"/>
                <a:gd name="connsiteY1624" fmla="*/ 795192 h 3778700"/>
                <a:gd name="connsiteX1625" fmla="*/ 542287 w 3957635"/>
                <a:gd name="connsiteY1625" fmla="*/ 788698 h 3778700"/>
                <a:gd name="connsiteX1626" fmla="*/ 518944 w 3957635"/>
                <a:gd name="connsiteY1626" fmla="*/ 790761 h 3778700"/>
                <a:gd name="connsiteX1627" fmla="*/ 503466 w 3957635"/>
                <a:gd name="connsiteY1627" fmla="*/ 802105 h 3778700"/>
                <a:gd name="connsiteX1628" fmla="*/ 486289 w 3957635"/>
                <a:gd name="connsiteY1628" fmla="*/ 798324 h 3778700"/>
                <a:gd name="connsiteX1629" fmla="*/ 491448 w 3957635"/>
                <a:gd name="connsiteY1629" fmla="*/ 787018 h 3778700"/>
                <a:gd name="connsiteX1630" fmla="*/ 497677 w 3957635"/>
                <a:gd name="connsiteY1630" fmla="*/ 772924 h 3778700"/>
                <a:gd name="connsiteX1631" fmla="*/ 536058 w 3957635"/>
                <a:gd name="connsiteY1631" fmla="*/ 755888 h 3778700"/>
                <a:gd name="connsiteX1632" fmla="*/ 533982 w 3957635"/>
                <a:gd name="connsiteY1632" fmla="*/ 745614 h 3778700"/>
                <a:gd name="connsiteX1633" fmla="*/ 523726 w 3957635"/>
                <a:gd name="connsiteY1633" fmla="*/ 745614 h 3778700"/>
                <a:gd name="connsiteX1634" fmla="*/ 516868 w 3957635"/>
                <a:gd name="connsiteY1634" fmla="*/ 756576 h 3778700"/>
                <a:gd name="connsiteX1635" fmla="*/ 499691 w 3957635"/>
                <a:gd name="connsiteY1635" fmla="*/ 757875 h 3778700"/>
                <a:gd name="connsiteX1636" fmla="*/ 469364 w 3957635"/>
                <a:gd name="connsiteY1636" fmla="*/ 748708 h 3778700"/>
                <a:gd name="connsiteX1637" fmla="*/ 451809 w 3957635"/>
                <a:gd name="connsiteY1637" fmla="*/ 733239 h 3778700"/>
                <a:gd name="connsiteX1638" fmla="*/ 1013051 w 3957635"/>
                <a:gd name="connsiteY1638" fmla="*/ 232420 h 3778700"/>
                <a:gd name="connsiteX1639" fmla="*/ 1726935 w 3957635"/>
                <a:gd name="connsiteY1639" fmla="*/ 0 h 377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</a:cxnLst>
              <a:rect l="l" t="t" r="r" b="b"/>
              <a:pathLst>
                <a:path w="3957635" h="3778700">
                  <a:moveTo>
                    <a:pt x="3153813" y="3291681"/>
                  </a:moveTo>
                  <a:lnTo>
                    <a:pt x="3161810" y="3302052"/>
                  </a:lnTo>
                  <a:lnTo>
                    <a:pt x="3153663" y="3310812"/>
                  </a:lnTo>
                  <a:lnTo>
                    <a:pt x="3136364" y="3317122"/>
                  </a:lnTo>
                  <a:lnTo>
                    <a:pt x="3141878" y="3299186"/>
                  </a:lnTo>
                  <a:close/>
                  <a:moveTo>
                    <a:pt x="3220570" y="3248408"/>
                  </a:moveTo>
                  <a:lnTo>
                    <a:pt x="3226578" y="3259943"/>
                  </a:lnTo>
                  <a:lnTo>
                    <a:pt x="3214197" y="3278506"/>
                  </a:lnTo>
                  <a:lnTo>
                    <a:pt x="3201132" y="3283664"/>
                  </a:lnTo>
                  <a:lnTo>
                    <a:pt x="3199206" y="3269312"/>
                  </a:lnTo>
                  <a:lnTo>
                    <a:pt x="3208020" y="3254555"/>
                  </a:lnTo>
                  <a:close/>
                  <a:moveTo>
                    <a:pt x="2896621" y="3134694"/>
                  </a:moveTo>
                  <a:lnTo>
                    <a:pt x="2911878" y="3147652"/>
                  </a:lnTo>
                  <a:lnTo>
                    <a:pt x="2893890" y="3160134"/>
                  </a:lnTo>
                  <a:lnTo>
                    <a:pt x="2886432" y="3147302"/>
                  </a:lnTo>
                  <a:close/>
                  <a:moveTo>
                    <a:pt x="2876895" y="3120631"/>
                  </a:moveTo>
                  <a:lnTo>
                    <a:pt x="2893201" y="3127242"/>
                  </a:lnTo>
                  <a:lnTo>
                    <a:pt x="2882656" y="3140347"/>
                  </a:lnTo>
                  <a:lnTo>
                    <a:pt x="2867754" y="3146071"/>
                  </a:lnTo>
                  <a:lnTo>
                    <a:pt x="2867802" y="3131733"/>
                  </a:lnTo>
                  <a:close/>
                  <a:moveTo>
                    <a:pt x="3017910" y="3081337"/>
                  </a:moveTo>
                  <a:lnTo>
                    <a:pt x="3030840" y="3083317"/>
                  </a:lnTo>
                  <a:lnTo>
                    <a:pt x="3036002" y="3097373"/>
                  </a:lnTo>
                  <a:lnTo>
                    <a:pt x="3043223" y="3111468"/>
                  </a:lnTo>
                  <a:lnTo>
                    <a:pt x="3053882" y="3141367"/>
                  </a:lnTo>
                  <a:lnTo>
                    <a:pt x="3053882" y="3174682"/>
                  </a:lnTo>
                  <a:lnTo>
                    <a:pt x="3049105" y="3194232"/>
                  </a:lnTo>
                  <a:cubicBezTo>
                    <a:pt x="3043273" y="3191728"/>
                    <a:pt x="3036498" y="3193184"/>
                    <a:pt x="3032217" y="3197882"/>
                  </a:cubicBezTo>
                  <a:cubicBezTo>
                    <a:pt x="3029661" y="3200678"/>
                    <a:pt x="3028321" y="3204367"/>
                    <a:pt x="3028470" y="3208152"/>
                  </a:cubicBezTo>
                  <a:lnTo>
                    <a:pt x="3017861" y="3226577"/>
                  </a:lnTo>
                  <a:lnTo>
                    <a:pt x="3004447" y="3242011"/>
                  </a:lnTo>
                  <a:cubicBezTo>
                    <a:pt x="3000414" y="3250593"/>
                    <a:pt x="2996171" y="3259077"/>
                    <a:pt x="2991729" y="3267444"/>
                  </a:cubicBezTo>
                  <a:cubicBezTo>
                    <a:pt x="2984197" y="3281636"/>
                    <a:pt x="2976094" y="3295498"/>
                    <a:pt x="2968004" y="3309380"/>
                  </a:cubicBezTo>
                  <a:cubicBezTo>
                    <a:pt x="2963053" y="3317883"/>
                    <a:pt x="2958114" y="3326387"/>
                    <a:pt x="2953598" y="3335123"/>
                  </a:cubicBezTo>
                  <a:cubicBezTo>
                    <a:pt x="2945321" y="3351198"/>
                    <a:pt x="2938534" y="3368011"/>
                    <a:pt x="2929923" y="3383892"/>
                  </a:cubicBezTo>
                  <a:cubicBezTo>
                    <a:pt x="2922230" y="3398065"/>
                    <a:pt x="2913134" y="3411422"/>
                    <a:pt x="2902761" y="3423770"/>
                  </a:cubicBezTo>
                  <a:cubicBezTo>
                    <a:pt x="2909561" y="3437845"/>
                    <a:pt x="2907253" y="3454639"/>
                    <a:pt x="2896917" y="3466346"/>
                  </a:cubicBezTo>
                  <a:cubicBezTo>
                    <a:pt x="2892809" y="3471005"/>
                    <a:pt x="2887610" y="3474558"/>
                    <a:pt x="2881791" y="3476674"/>
                  </a:cubicBezTo>
                  <a:cubicBezTo>
                    <a:pt x="2877026" y="3479606"/>
                    <a:pt x="2871790" y="3481703"/>
                    <a:pt x="2866318" y="3482848"/>
                  </a:cubicBezTo>
                  <a:cubicBezTo>
                    <a:pt x="2862918" y="3483566"/>
                    <a:pt x="2859468" y="3483916"/>
                    <a:pt x="2855994" y="3483877"/>
                  </a:cubicBezTo>
                  <a:lnTo>
                    <a:pt x="2844690" y="3497254"/>
                  </a:lnTo>
                  <a:lnTo>
                    <a:pt x="2828919" y="3500690"/>
                  </a:lnTo>
                  <a:lnTo>
                    <a:pt x="2810009" y="3496555"/>
                  </a:lnTo>
                  <a:lnTo>
                    <a:pt x="2794188" y="3480751"/>
                  </a:lnTo>
                  <a:lnTo>
                    <a:pt x="2799300" y="3446718"/>
                  </a:lnTo>
                  <a:lnTo>
                    <a:pt x="2788257" y="3426527"/>
                  </a:lnTo>
                  <a:lnTo>
                    <a:pt x="2785862" y="3408316"/>
                  </a:lnTo>
                  <a:cubicBezTo>
                    <a:pt x="2788852" y="3401482"/>
                    <a:pt x="2793977" y="3395813"/>
                    <a:pt x="2800467" y="3392163"/>
                  </a:cubicBezTo>
                  <a:cubicBezTo>
                    <a:pt x="2806696" y="3388630"/>
                    <a:pt x="2813868" y="3387173"/>
                    <a:pt x="2820245" y="3383912"/>
                  </a:cubicBezTo>
                  <a:cubicBezTo>
                    <a:pt x="2828299" y="3379796"/>
                    <a:pt x="2834602" y="3373156"/>
                    <a:pt x="2840198" y="3366070"/>
                  </a:cubicBezTo>
                  <a:cubicBezTo>
                    <a:pt x="2843921" y="3361352"/>
                    <a:pt x="2847370" y="3356421"/>
                    <a:pt x="2850509" y="3351295"/>
                  </a:cubicBezTo>
                  <a:lnTo>
                    <a:pt x="2838138" y="3319320"/>
                  </a:lnTo>
                  <a:lnTo>
                    <a:pt x="2835793" y="3301148"/>
                  </a:lnTo>
                  <a:lnTo>
                    <a:pt x="2841824" y="3284005"/>
                  </a:lnTo>
                  <a:cubicBezTo>
                    <a:pt x="2849120" y="3280860"/>
                    <a:pt x="2854828" y="3274919"/>
                    <a:pt x="2857644" y="3267503"/>
                  </a:cubicBezTo>
                  <a:cubicBezTo>
                    <a:pt x="2860262" y="3260630"/>
                    <a:pt x="2860200" y="3253019"/>
                    <a:pt x="2857446" y="3246185"/>
                  </a:cubicBezTo>
                  <a:cubicBezTo>
                    <a:pt x="2862409" y="3240070"/>
                    <a:pt x="2868365" y="3234847"/>
                    <a:pt x="2875078" y="3230712"/>
                  </a:cubicBezTo>
                  <a:cubicBezTo>
                    <a:pt x="2883826" y="3225334"/>
                    <a:pt x="2893616" y="3221976"/>
                    <a:pt x="2902761" y="3217316"/>
                  </a:cubicBezTo>
                  <a:cubicBezTo>
                    <a:pt x="2913544" y="3211802"/>
                    <a:pt x="2923309" y="3204503"/>
                    <a:pt x="2933955" y="3198756"/>
                  </a:cubicBezTo>
                  <a:cubicBezTo>
                    <a:pt x="2941301" y="3194776"/>
                    <a:pt x="2949069" y="3191514"/>
                    <a:pt x="2955645" y="3186369"/>
                  </a:cubicBezTo>
                  <a:cubicBezTo>
                    <a:pt x="2963276" y="3180409"/>
                    <a:pt x="2968897" y="3172255"/>
                    <a:pt x="2971739" y="3162994"/>
                  </a:cubicBezTo>
                  <a:lnTo>
                    <a:pt x="2982931" y="3141716"/>
                  </a:lnTo>
                  <a:lnTo>
                    <a:pt x="2990711" y="3133251"/>
                  </a:lnTo>
                  <a:lnTo>
                    <a:pt x="3004038" y="3127116"/>
                  </a:lnTo>
                  <a:lnTo>
                    <a:pt x="3008678" y="3111895"/>
                  </a:lnTo>
                  <a:lnTo>
                    <a:pt x="3013505" y="3094073"/>
                  </a:lnTo>
                  <a:close/>
                  <a:moveTo>
                    <a:pt x="2754385" y="2922615"/>
                  </a:moveTo>
                  <a:lnTo>
                    <a:pt x="2771783" y="2931451"/>
                  </a:lnTo>
                  <a:lnTo>
                    <a:pt x="2769720" y="2951691"/>
                  </a:lnTo>
                  <a:lnTo>
                    <a:pt x="2750125" y="2953754"/>
                  </a:lnTo>
                  <a:lnTo>
                    <a:pt x="2744242" y="2933656"/>
                  </a:lnTo>
                  <a:close/>
                  <a:moveTo>
                    <a:pt x="1593" y="1984864"/>
                  </a:moveTo>
                  <a:lnTo>
                    <a:pt x="57113" y="2060510"/>
                  </a:lnTo>
                  <a:lnTo>
                    <a:pt x="90888" y="2105695"/>
                  </a:lnTo>
                  <a:lnTo>
                    <a:pt x="88533" y="2131843"/>
                  </a:lnTo>
                  <a:lnTo>
                    <a:pt x="99883" y="2169974"/>
                  </a:lnTo>
                  <a:lnTo>
                    <a:pt x="98853" y="2210848"/>
                  </a:lnTo>
                  <a:lnTo>
                    <a:pt x="96830" y="2252394"/>
                  </a:lnTo>
                  <a:lnTo>
                    <a:pt x="97897" y="2289461"/>
                  </a:lnTo>
                  <a:cubicBezTo>
                    <a:pt x="98173" y="2301275"/>
                    <a:pt x="100619" y="2312922"/>
                    <a:pt x="105108" y="2323840"/>
                  </a:cubicBezTo>
                  <a:cubicBezTo>
                    <a:pt x="108916" y="2333079"/>
                    <a:pt x="114122" y="2341646"/>
                    <a:pt x="120542" y="2349261"/>
                  </a:cubicBezTo>
                  <a:lnTo>
                    <a:pt x="134247" y="2373225"/>
                  </a:lnTo>
                  <a:cubicBezTo>
                    <a:pt x="139214" y="2380280"/>
                    <a:pt x="144255" y="2387279"/>
                    <a:pt x="149387" y="2394222"/>
                  </a:cubicBezTo>
                  <a:cubicBezTo>
                    <a:pt x="152846" y="2398870"/>
                    <a:pt x="156359" y="2403517"/>
                    <a:pt x="159910" y="2408164"/>
                  </a:cubicBezTo>
                  <a:lnTo>
                    <a:pt x="166790" y="2425690"/>
                  </a:lnTo>
                  <a:lnTo>
                    <a:pt x="170524" y="2441088"/>
                  </a:lnTo>
                  <a:lnTo>
                    <a:pt x="177404" y="2459285"/>
                  </a:lnTo>
                  <a:lnTo>
                    <a:pt x="188074" y="2473003"/>
                  </a:lnTo>
                  <a:lnTo>
                    <a:pt x="201816" y="2484706"/>
                  </a:lnTo>
                  <a:lnTo>
                    <a:pt x="209340" y="2495288"/>
                  </a:lnTo>
                  <a:lnTo>
                    <a:pt x="222015" y="2509342"/>
                  </a:lnTo>
                  <a:lnTo>
                    <a:pt x="256525" y="2548032"/>
                  </a:lnTo>
                  <a:lnTo>
                    <a:pt x="271960" y="2569981"/>
                  </a:lnTo>
                  <a:lnTo>
                    <a:pt x="276080" y="2595738"/>
                  </a:lnTo>
                  <a:lnTo>
                    <a:pt x="285370" y="2614943"/>
                  </a:lnTo>
                  <a:lnTo>
                    <a:pt x="299112" y="2646914"/>
                  </a:lnTo>
                  <a:lnTo>
                    <a:pt x="321114" y="2666848"/>
                  </a:lnTo>
                  <a:lnTo>
                    <a:pt x="348965" y="2691932"/>
                  </a:lnTo>
                  <a:lnTo>
                    <a:pt x="363075" y="2714553"/>
                  </a:lnTo>
                  <a:lnTo>
                    <a:pt x="370287" y="2744453"/>
                  </a:lnTo>
                  <a:cubicBezTo>
                    <a:pt x="373745" y="2753915"/>
                    <a:pt x="375143" y="2763994"/>
                    <a:pt x="374407" y="2774016"/>
                  </a:cubicBezTo>
                  <a:cubicBezTo>
                    <a:pt x="373616" y="2784711"/>
                    <a:pt x="370415" y="2795069"/>
                    <a:pt x="366166" y="2804924"/>
                  </a:cubicBezTo>
                  <a:cubicBezTo>
                    <a:pt x="362174" y="2814163"/>
                    <a:pt x="357281" y="2823009"/>
                    <a:pt x="353785" y="2832416"/>
                  </a:cubicBezTo>
                  <a:cubicBezTo>
                    <a:pt x="349941" y="2842775"/>
                    <a:pt x="347862" y="2853693"/>
                    <a:pt x="347604" y="2864780"/>
                  </a:cubicBezTo>
                  <a:cubicBezTo>
                    <a:pt x="348818" y="2872619"/>
                    <a:pt x="349168" y="2880569"/>
                    <a:pt x="348634" y="2888464"/>
                  </a:cubicBezTo>
                  <a:cubicBezTo>
                    <a:pt x="347991" y="2897703"/>
                    <a:pt x="346133" y="2906886"/>
                    <a:pt x="343134" y="2915620"/>
                  </a:cubicBezTo>
                  <a:lnTo>
                    <a:pt x="334617" y="2926595"/>
                  </a:lnTo>
                  <a:lnTo>
                    <a:pt x="347678" y="2954087"/>
                  </a:lnTo>
                  <a:lnTo>
                    <a:pt x="354907" y="2973964"/>
                  </a:lnTo>
                  <a:lnTo>
                    <a:pt x="357648" y="2997649"/>
                  </a:lnTo>
                  <a:lnTo>
                    <a:pt x="356618" y="3016518"/>
                  </a:lnTo>
                  <a:lnTo>
                    <a:pt x="372512" y="3045074"/>
                  </a:lnTo>
                  <a:lnTo>
                    <a:pt x="373543" y="3067639"/>
                  </a:lnTo>
                  <a:lnTo>
                    <a:pt x="376651" y="3114336"/>
                  </a:lnTo>
                  <a:lnTo>
                    <a:pt x="390099" y="3194293"/>
                  </a:lnTo>
                  <a:cubicBezTo>
                    <a:pt x="254152" y="3020270"/>
                    <a:pt x="150638" y="2823233"/>
                    <a:pt x="84486" y="2612591"/>
                  </a:cubicBezTo>
                  <a:cubicBezTo>
                    <a:pt x="20799" y="2409676"/>
                    <a:pt x="-7255" y="2197298"/>
                    <a:pt x="1593" y="1984864"/>
                  </a:cubicBezTo>
                  <a:close/>
                  <a:moveTo>
                    <a:pt x="3879738" y="1740238"/>
                  </a:moveTo>
                  <a:lnTo>
                    <a:pt x="3893846" y="1760903"/>
                  </a:lnTo>
                  <a:lnTo>
                    <a:pt x="3900380" y="1800742"/>
                  </a:lnTo>
                  <a:lnTo>
                    <a:pt x="3910354" y="1821324"/>
                  </a:lnTo>
                  <a:lnTo>
                    <a:pt x="3903518" y="1841217"/>
                  </a:lnTo>
                  <a:lnTo>
                    <a:pt x="3906613" y="1856606"/>
                  </a:lnTo>
                  <a:lnTo>
                    <a:pt x="3901454" y="1877876"/>
                  </a:lnTo>
                  <a:lnTo>
                    <a:pt x="3889650" y="1841778"/>
                  </a:lnTo>
                  <a:lnTo>
                    <a:pt x="3894808" y="1816678"/>
                  </a:lnTo>
                  <a:lnTo>
                    <a:pt x="3882260" y="1784709"/>
                  </a:lnTo>
                  <a:lnTo>
                    <a:pt x="3875611" y="1763828"/>
                  </a:lnTo>
                  <a:close/>
                  <a:moveTo>
                    <a:pt x="1845203" y="1507180"/>
                  </a:moveTo>
                  <a:lnTo>
                    <a:pt x="1864053" y="1519519"/>
                  </a:lnTo>
                  <a:lnTo>
                    <a:pt x="1859983" y="1534528"/>
                  </a:lnTo>
                  <a:lnTo>
                    <a:pt x="1843531" y="1534528"/>
                  </a:lnTo>
                  <a:lnTo>
                    <a:pt x="1833632" y="1521849"/>
                  </a:lnTo>
                  <a:close/>
                  <a:moveTo>
                    <a:pt x="2456049" y="1492297"/>
                  </a:moveTo>
                  <a:lnTo>
                    <a:pt x="2450604" y="1510574"/>
                  </a:lnTo>
                  <a:cubicBezTo>
                    <a:pt x="2444659" y="1513342"/>
                    <a:pt x="2439107" y="1516889"/>
                    <a:pt x="2434095" y="1521117"/>
                  </a:cubicBezTo>
                  <a:cubicBezTo>
                    <a:pt x="2429051" y="1525376"/>
                    <a:pt x="2424599" y="1530288"/>
                    <a:pt x="2420854" y="1535725"/>
                  </a:cubicBezTo>
                  <a:cubicBezTo>
                    <a:pt x="2417602" y="1542245"/>
                    <a:pt x="2411859" y="1547180"/>
                    <a:pt x="2404925" y="1549421"/>
                  </a:cubicBezTo>
                  <a:cubicBezTo>
                    <a:pt x="2396489" y="1552148"/>
                    <a:pt x="2387256" y="1550632"/>
                    <a:pt x="2380135" y="1545354"/>
                  </a:cubicBezTo>
                  <a:lnTo>
                    <a:pt x="2370266" y="1530297"/>
                  </a:lnTo>
                  <a:lnTo>
                    <a:pt x="2385091" y="1512475"/>
                  </a:lnTo>
                  <a:lnTo>
                    <a:pt x="2416835" y="1503685"/>
                  </a:lnTo>
                  <a:lnTo>
                    <a:pt x="2436950" y="1496866"/>
                  </a:lnTo>
                  <a:close/>
                  <a:moveTo>
                    <a:pt x="1483649" y="1392824"/>
                  </a:moveTo>
                  <a:lnTo>
                    <a:pt x="1490578" y="1418265"/>
                  </a:lnTo>
                  <a:lnTo>
                    <a:pt x="1465132" y="1408551"/>
                  </a:lnTo>
                  <a:close/>
                  <a:moveTo>
                    <a:pt x="1573106" y="1336058"/>
                  </a:moveTo>
                  <a:lnTo>
                    <a:pt x="1581360" y="1347915"/>
                  </a:lnTo>
                  <a:lnTo>
                    <a:pt x="1565768" y="1361667"/>
                  </a:lnTo>
                  <a:lnTo>
                    <a:pt x="1547884" y="1374046"/>
                  </a:lnTo>
                  <a:cubicBezTo>
                    <a:pt x="1544440" y="1381784"/>
                    <a:pt x="1537067" y="1387047"/>
                    <a:pt x="1528627" y="1387792"/>
                  </a:cubicBezTo>
                  <a:cubicBezTo>
                    <a:pt x="1519043" y="1388639"/>
                    <a:pt x="1509904" y="1383586"/>
                    <a:pt x="1505526" y="1375019"/>
                  </a:cubicBezTo>
                  <a:lnTo>
                    <a:pt x="1518569" y="1351336"/>
                  </a:lnTo>
                  <a:lnTo>
                    <a:pt x="1539827" y="1345031"/>
                  </a:lnTo>
                  <a:lnTo>
                    <a:pt x="1559979" y="1342628"/>
                  </a:lnTo>
                  <a:close/>
                  <a:moveTo>
                    <a:pt x="1716222" y="1268788"/>
                  </a:moveTo>
                  <a:lnTo>
                    <a:pt x="1728546" y="1285690"/>
                  </a:lnTo>
                  <a:lnTo>
                    <a:pt x="1724420" y="1301733"/>
                  </a:lnTo>
                  <a:cubicBezTo>
                    <a:pt x="1722423" y="1309045"/>
                    <a:pt x="1721495" y="1316615"/>
                    <a:pt x="1721668" y="1324193"/>
                  </a:cubicBezTo>
                  <a:cubicBezTo>
                    <a:pt x="1721810" y="1330502"/>
                    <a:pt x="1722717" y="1336776"/>
                    <a:pt x="1724364" y="1342871"/>
                  </a:cubicBezTo>
                  <a:cubicBezTo>
                    <a:pt x="1725624" y="1352303"/>
                    <a:pt x="1725624" y="1361864"/>
                    <a:pt x="1724364" y="1371290"/>
                  </a:cubicBezTo>
                  <a:cubicBezTo>
                    <a:pt x="1723745" y="1375909"/>
                    <a:pt x="1722827" y="1380485"/>
                    <a:pt x="1721611" y="1384983"/>
                  </a:cubicBezTo>
                  <a:cubicBezTo>
                    <a:pt x="1717592" y="1395748"/>
                    <a:pt x="1710979" y="1405352"/>
                    <a:pt x="1702352" y="1412943"/>
                  </a:cubicBezTo>
                  <a:cubicBezTo>
                    <a:pt x="1697540" y="1417183"/>
                    <a:pt x="1692160" y="1420728"/>
                    <a:pt x="1686366" y="1423486"/>
                  </a:cubicBezTo>
                  <a:lnTo>
                    <a:pt x="1664340" y="1410193"/>
                  </a:lnTo>
                  <a:lnTo>
                    <a:pt x="1678554" y="1369513"/>
                  </a:lnTo>
                  <a:lnTo>
                    <a:pt x="1675701" y="1346595"/>
                  </a:lnTo>
                  <a:lnTo>
                    <a:pt x="1689039" y="1329177"/>
                  </a:lnTo>
                  <a:lnTo>
                    <a:pt x="1708021" y="1342878"/>
                  </a:lnTo>
                  <a:lnTo>
                    <a:pt x="1699624" y="1313084"/>
                  </a:lnTo>
                  <a:lnTo>
                    <a:pt x="1689624" y="1292845"/>
                  </a:lnTo>
                  <a:lnTo>
                    <a:pt x="1699136" y="1280576"/>
                  </a:lnTo>
                  <a:close/>
                  <a:moveTo>
                    <a:pt x="1971321" y="799954"/>
                  </a:moveTo>
                  <a:lnTo>
                    <a:pt x="1982954" y="804403"/>
                  </a:lnTo>
                  <a:lnTo>
                    <a:pt x="1980891" y="819790"/>
                  </a:lnTo>
                  <a:lnTo>
                    <a:pt x="1970616" y="838352"/>
                  </a:lnTo>
                  <a:lnTo>
                    <a:pt x="1960640" y="842822"/>
                  </a:lnTo>
                  <a:lnTo>
                    <a:pt x="1957270" y="825371"/>
                  </a:lnTo>
                  <a:lnTo>
                    <a:pt x="1960708" y="810268"/>
                  </a:lnTo>
                  <a:close/>
                  <a:moveTo>
                    <a:pt x="1986444" y="731775"/>
                  </a:moveTo>
                  <a:lnTo>
                    <a:pt x="2004428" y="743058"/>
                  </a:lnTo>
                  <a:lnTo>
                    <a:pt x="2005165" y="757215"/>
                  </a:lnTo>
                  <a:lnTo>
                    <a:pt x="1988358" y="755765"/>
                  </a:lnTo>
                  <a:lnTo>
                    <a:pt x="1979718" y="745187"/>
                  </a:lnTo>
                  <a:close/>
                  <a:moveTo>
                    <a:pt x="1613991" y="700864"/>
                  </a:moveTo>
                  <a:lnTo>
                    <a:pt x="1615947" y="716391"/>
                  </a:lnTo>
                  <a:lnTo>
                    <a:pt x="1604264" y="736674"/>
                  </a:lnTo>
                  <a:lnTo>
                    <a:pt x="1590500" y="728878"/>
                  </a:lnTo>
                  <a:lnTo>
                    <a:pt x="1597579" y="707053"/>
                  </a:lnTo>
                  <a:close/>
                  <a:moveTo>
                    <a:pt x="1538761" y="643409"/>
                  </a:moveTo>
                  <a:lnTo>
                    <a:pt x="1558366" y="647029"/>
                  </a:lnTo>
                  <a:lnTo>
                    <a:pt x="1550159" y="659363"/>
                  </a:lnTo>
                  <a:lnTo>
                    <a:pt x="1541904" y="674795"/>
                  </a:lnTo>
                  <a:lnTo>
                    <a:pt x="1532101" y="686395"/>
                  </a:lnTo>
                  <a:lnTo>
                    <a:pt x="1524196" y="678144"/>
                  </a:lnTo>
                  <a:lnTo>
                    <a:pt x="1524846" y="665811"/>
                  </a:lnTo>
                  <a:lnTo>
                    <a:pt x="1525224" y="655180"/>
                  </a:lnTo>
                  <a:close/>
                  <a:moveTo>
                    <a:pt x="1409276" y="502703"/>
                  </a:moveTo>
                  <a:lnTo>
                    <a:pt x="1413060" y="517143"/>
                  </a:lnTo>
                  <a:lnTo>
                    <a:pt x="1410665" y="533700"/>
                  </a:lnTo>
                  <a:lnTo>
                    <a:pt x="1430091" y="529616"/>
                  </a:lnTo>
                  <a:lnTo>
                    <a:pt x="1440019" y="528583"/>
                  </a:lnTo>
                  <a:lnTo>
                    <a:pt x="1454803" y="529616"/>
                  </a:lnTo>
                  <a:lnTo>
                    <a:pt x="1464777" y="535803"/>
                  </a:lnTo>
                  <a:lnTo>
                    <a:pt x="1472679" y="527551"/>
                  </a:lnTo>
                  <a:lnTo>
                    <a:pt x="1489831" y="527551"/>
                  </a:lnTo>
                  <a:lnTo>
                    <a:pt x="1491810" y="551830"/>
                  </a:lnTo>
                  <a:lnTo>
                    <a:pt x="1493876" y="568293"/>
                  </a:lnTo>
                  <a:lnTo>
                    <a:pt x="1489060" y="579293"/>
                  </a:lnTo>
                  <a:cubicBezTo>
                    <a:pt x="1482607" y="584324"/>
                    <a:pt x="1475295" y="588152"/>
                    <a:pt x="1467487" y="590597"/>
                  </a:cubicBezTo>
                  <a:cubicBezTo>
                    <a:pt x="1460598" y="592748"/>
                    <a:pt x="1453421" y="593790"/>
                    <a:pt x="1446210" y="593690"/>
                  </a:cubicBezTo>
                  <a:cubicBezTo>
                    <a:pt x="1435316" y="595078"/>
                    <a:pt x="1424523" y="597144"/>
                    <a:pt x="1413891" y="599877"/>
                  </a:cubicBezTo>
                  <a:cubicBezTo>
                    <a:pt x="1408002" y="601393"/>
                    <a:pt x="1402166" y="603113"/>
                    <a:pt x="1396391" y="605032"/>
                  </a:cubicBezTo>
                  <a:lnTo>
                    <a:pt x="1380922" y="591326"/>
                  </a:lnTo>
                  <a:lnTo>
                    <a:pt x="1353071" y="580321"/>
                  </a:lnTo>
                  <a:lnTo>
                    <a:pt x="1349979" y="559699"/>
                  </a:lnTo>
                  <a:lnTo>
                    <a:pt x="1352387" y="548400"/>
                  </a:lnTo>
                  <a:lnTo>
                    <a:pt x="1364481" y="533013"/>
                  </a:lnTo>
                  <a:lnTo>
                    <a:pt x="1348986" y="519952"/>
                  </a:lnTo>
                  <a:lnTo>
                    <a:pt x="1373517" y="513760"/>
                  </a:lnTo>
                  <a:lnTo>
                    <a:pt x="1396941" y="508861"/>
                  </a:lnTo>
                  <a:close/>
                  <a:moveTo>
                    <a:pt x="2349670" y="452834"/>
                  </a:moveTo>
                  <a:lnTo>
                    <a:pt x="2364223" y="461354"/>
                  </a:lnTo>
                  <a:lnTo>
                    <a:pt x="2361213" y="473735"/>
                  </a:lnTo>
                  <a:lnTo>
                    <a:pt x="2336325" y="478275"/>
                  </a:lnTo>
                  <a:lnTo>
                    <a:pt x="2330287" y="457704"/>
                  </a:lnTo>
                  <a:close/>
                  <a:moveTo>
                    <a:pt x="2332044" y="269726"/>
                  </a:moveTo>
                  <a:lnTo>
                    <a:pt x="2345107" y="272845"/>
                  </a:lnTo>
                  <a:lnTo>
                    <a:pt x="2346480" y="293380"/>
                  </a:lnTo>
                  <a:lnTo>
                    <a:pt x="2331354" y="316418"/>
                  </a:lnTo>
                  <a:lnTo>
                    <a:pt x="2324818" y="342544"/>
                  </a:lnTo>
                  <a:cubicBezTo>
                    <a:pt x="2326207" y="355880"/>
                    <a:pt x="2331186" y="368593"/>
                    <a:pt x="2339223" y="379324"/>
                  </a:cubicBezTo>
                  <a:cubicBezTo>
                    <a:pt x="2344007" y="385719"/>
                    <a:pt x="2349796" y="391295"/>
                    <a:pt x="2356370" y="395826"/>
                  </a:cubicBezTo>
                  <a:lnTo>
                    <a:pt x="2385206" y="410270"/>
                  </a:lnTo>
                  <a:lnTo>
                    <a:pt x="2402743" y="423325"/>
                  </a:lnTo>
                  <a:cubicBezTo>
                    <a:pt x="2399133" y="427818"/>
                    <a:pt x="2394564" y="431444"/>
                    <a:pt x="2389380" y="433947"/>
                  </a:cubicBezTo>
                  <a:cubicBezTo>
                    <a:pt x="2383296" y="436880"/>
                    <a:pt x="2376554" y="438182"/>
                    <a:pt x="2369817" y="437730"/>
                  </a:cubicBezTo>
                  <a:lnTo>
                    <a:pt x="2345065" y="426383"/>
                  </a:lnTo>
                  <a:lnTo>
                    <a:pt x="2322370" y="417094"/>
                  </a:lnTo>
                  <a:lnTo>
                    <a:pt x="2308960" y="404421"/>
                  </a:lnTo>
                  <a:lnTo>
                    <a:pt x="2318544" y="398579"/>
                  </a:lnTo>
                  <a:lnTo>
                    <a:pt x="2307886" y="377647"/>
                  </a:lnTo>
                  <a:lnTo>
                    <a:pt x="2299981" y="359772"/>
                  </a:lnTo>
                  <a:lnTo>
                    <a:pt x="2297913" y="347395"/>
                  </a:lnTo>
                  <a:lnTo>
                    <a:pt x="2289323" y="334683"/>
                  </a:lnTo>
                  <a:lnTo>
                    <a:pt x="2289060" y="316153"/>
                  </a:lnTo>
                  <a:lnTo>
                    <a:pt x="2295223" y="307223"/>
                  </a:lnTo>
                  <a:lnTo>
                    <a:pt x="2311712" y="302146"/>
                  </a:lnTo>
                  <a:lnTo>
                    <a:pt x="2315949" y="290486"/>
                  </a:lnTo>
                  <a:lnTo>
                    <a:pt x="2314407" y="276612"/>
                  </a:lnTo>
                  <a:close/>
                  <a:moveTo>
                    <a:pt x="2005652" y="258820"/>
                  </a:moveTo>
                  <a:cubicBezTo>
                    <a:pt x="2011171" y="259835"/>
                    <a:pt x="2016266" y="263155"/>
                    <a:pt x="2019337" y="268486"/>
                  </a:cubicBezTo>
                  <a:cubicBezTo>
                    <a:pt x="2021491" y="272231"/>
                    <a:pt x="2022225" y="276623"/>
                    <a:pt x="2021397" y="280865"/>
                  </a:cubicBezTo>
                  <a:lnTo>
                    <a:pt x="2010743" y="290143"/>
                  </a:lnTo>
                  <a:lnTo>
                    <a:pt x="1992944" y="301360"/>
                  </a:lnTo>
                  <a:cubicBezTo>
                    <a:pt x="1997881" y="305319"/>
                    <a:pt x="2001874" y="310320"/>
                    <a:pt x="2004635" y="316012"/>
                  </a:cubicBezTo>
                  <a:cubicBezTo>
                    <a:pt x="2006938" y="320757"/>
                    <a:pt x="2008341" y="325887"/>
                    <a:pt x="2008766" y="331141"/>
                  </a:cubicBezTo>
                  <a:lnTo>
                    <a:pt x="1992601" y="339394"/>
                  </a:lnTo>
                  <a:lnTo>
                    <a:pt x="1977475" y="327058"/>
                  </a:lnTo>
                  <a:lnTo>
                    <a:pt x="1971284" y="307807"/>
                  </a:lnTo>
                  <a:lnTo>
                    <a:pt x="1956500" y="314983"/>
                  </a:lnTo>
                  <a:lnTo>
                    <a:pt x="1952413" y="345879"/>
                  </a:lnTo>
                  <a:lnTo>
                    <a:pt x="1928085" y="347857"/>
                  </a:lnTo>
                  <a:lnTo>
                    <a:pt x="1928085" y="334538"/>
                  </a:lnTo>
                  <a:lnTo>
                    <a:pt x="1917813" y="315970"/>
                  </a:lnTo>
                  <a:lnTo>
                    <a:pt x="1903371" y="311161"/>
                  </a:lnTo>
                  <a:lnTo>
                    <a:pt x="1902935" y="290190"/>
                  </a:lnTo>
                  <a:lnTo>
                    <a:pt x="1905105" y="274723"/>
                  </a:lnTo>
                  <a:lnTo>
                    <a:pt x="1931791" y="277773"/>
                  </a:lnTo>
                  <a:lnTo>
                    <a:pt x="1945482" y="271587"/>
                  </a:lnTo>
                  <a:lnTo>
                    <a:pt x="1967059" y="264368"/>
                  </a:lnTo>
                  <a:lnTo>
                    <a:pt x="1989420" y="262983"/>
                  </a:lnTo>
                  <a:cubicBezTo>
                    <a:pt x="1994189" y="259095"/>
                    <a:pt x="2000133" y="257805"/>
                    <a:pt x="2005652" y="258820"/>
                  </a:cubicBezTo>
                  <a:close/>
                  <a:moveTo>
                    <a:pt x="2412632" y="245289"/>
                  </a:moveTo>
                  <a:lnTo>
                    <a:pt x="2441086" y="245289"/>
                  </a:lnTo>
                  <a:lnTo>
                    <a:pt x="2453421" y="269836"/>
                  </a:lnTo>
                  <a:lnTo>
                    <a:pt x="2433648" y="270729"/>
                  </a:lnTo>
                  <a:lnTo>
                    <a:pt x="2420624" y="259871"/>
                  </a:lnTo>
                  <a:close/>
                  <a:moveTo>
                    <a:pt x="2128894" y="239192"/>
                  </a:moveTo>
                  <a:lnTo>
                    <a:pt x="2144755" y="251463"/>
                  </a:lnTo>
                  <a:lnTo>
                    <a:pt x="2167368" y="259509"/>
                  </a:lnTo>
                  <a:lnTo>
                    <a:pt x="2156363" y="264633"/>
                  </a:lnTo>
                  <a:lnTo>
                    <a:pt x="2129265" y="262437"/>
                  </a:lnTo>
                  <a:lnTo>
                    <a:pt x="2110114" y="258046"/>
                  </a:lnTo>
                  <a:lnTo>
                    <a:pt x="2112690" y="245639"/>
                  </a:lnTo>
                  <a:close/>
                  <a:moveTo>
                    <a:pt x="2158092" y="211339"/>
                  </a:moveTo>
                  <a:lnTo>
                    <a:pt x="2172076" y="221324"/>
                  </a:lnTo>
                  <a:lnTo>
                    <a:pt x="2181664" y="225407"/>
                  </a:lnTo>
                  <a:lnTo>
                    <a:pt x="2196711" y="221281"/>
                  </a:lnTo>
                  <a:lnTo>
                    <a:pt x="2200146" y="241867"/>
                  </a:lnTo>
                  <a:lnTo>
                    <a:pt x="2189874" y="250119"/>
                  </a:lnTo>
                  <a:cubicBezTo>
                    <a:pt x="2180967" y="251684"/>
                    <a:pt x="2171797" y="250731"/>
                    <a:pt x="2163398" y="247367"/>
                  </a:cubicBezTo>
                  <a:cubicBezTo>
                    <a:pt x="2158451" y="245385"/>
                    <a:pt x="2153869" y="242597"/>
                    <a:pt x="2149836" y="239115"/>
                  </a:cubicBezTo>
                  <a:lnTo>
                    <a:pt x="2148076" y="220881"/>
                  </a:lnTo>
                  <a:close/>
                  <a:moveTo>
                    <a:pt x="2430729" y="48066"/>
                  </a:moveTo>
                  <a:cubicBezTo>
                    <a:pt x="2568072" y="71383"/>
                    <a:pt x="2701715" y="111971"/>
                    <a:pt x="2828994" y="168621"/>
                  </a:cubicBezTo>
                  <a:cubicBezTo>
                    <a:pt x="2962933" y="228208"/>
                    <a:pt x="3088585" y="305411"/>
                    <a:pt x="3202396" y="397813"/>
                  </a:cubicBezTo>
                  <a:cubicBezTo>
                    <a:pt x="3414035" y="557401"/>
                    <a:pt x="3590597" y="758787"/>
                    <a:pt x="3720985" y="989706"/>
                  </a:cubicBezTo>
                  <a:cubicBezTo>
                    <a:pt x="3847968" y="1214580"/>
                    <a:pt x="3928479" y="1462598"/>
                    <a:pt x="3957635" y="1719252"/>
                  </a:cubicBezTo>
                  <a:lnTo>
                    <a:pt x="3887927" y="1613205"/>
                  </a:lnTo>
                  <a:lnTo>
                    <a:pt x="3846192" y="1551546"/>
                  </a:lnTo>
                  <a:lnTo>
                    <a:pt x="3801940" y="1473307"/>
                  </a:lnTo>
                  <a:cubicBezTo>
                    <a:pt x="3799276" y="1484188"/>
                    <a:pt x="3796612" y="1495069"/>
                    <a:pt x="3793800" y="1505950"/>
                  </a:cubicBezTo>
                  <a:cubicBezTo>
                    <a:pt x="3791136" y="1516831"/>
                    <a:pt x="3788472" y="1527539"/>
                    <a:pt x="3785660" y="1538420"/>
                  </a:cubicBezTo>
                  <a:lnTo>
                    <a:pt x="3768492" y="1594207"/>
                  </a:lnTo>
                  <a:lnTo>
                    <a:pt x="3780776" y="1614414"/>
                  </a:lnTo>
                  <a:lnTo>
                    <a:pt x="3772192" y="1639113"/>
                  </a:lnTo>
                  <a:lnTo>
                    <a:pt x="3764644" y="1667610"/>
                  </a:lnTo>
                  <a:lnTo>
                    <a:pt x="3764644" y="1690927"/>
                  </a:lnTo>
                  <a:lnTo>
                    <a:pt x="3768788" y="1710271"/>
                  </a:lnTo>
                  <a:lnTo>
                    <a:pt x="3760648" y="1745159"/>
                  </a:lnTo>
                  <a:lnTo>
                    <a:pt x="3752064" y="1779702"/>
                  </a:lnTo>
                  <a:lnTo>
                    <a:pt x="3751176" y="1791447"/>
                  </a:lnTo>
                  <a:lnTo>
                    <a:pt x="3749104" y="1807164"/>
                  </a:lnTo>
                  <a:cubicBezTo>
                    <a:pt x="3746588" y="1813554"/>
                    <a:pt x="3745108" y="1820290"/>
                    <a:pt x="3744960" y="1827199"/>
                  </a:cubicBezTo>
                  <a:cubicBezTo>
                    <a:pt x="3744664" y="1837562"/>
                    <a:pt x="3747032" y="1847752"/>
                    <a:pt x="3748068" y="1858115"/>
                  </a:cubicBezTo>
                  <a:cubicBezTo>
                    <a:pt x="3748660" y="1864678"/>
                    <a:pt x="3748660" y="1871414"/>
                    <a:pt x="3748068" y="1877977"/>
                  </a:cubicBezTo>
                  <a:lnTo>
                    <a:pt x="3749104" y="1894212"/>
                  </a:lnTo>
                  <a:lnTo>
                    <a:pt x="3764496" y="1920983"/>
                  </a:lnTo>
                  <a:lnTo>
                    <a:pt x="3763608" y="1940499"/>
                  </a:lnTo>
                  <a:lnTo>
                    <a:pt x="3763608" y="1962089"/>
                  </a:lnTo>
                  <a:lnTo>
                    <a:pt x="3761536" y="1975388"/>
                  </a:lnTo>
                  <a:lnTo>
                    <a:pt x="3761536" y="1989550"/>
                  </a:lnTo>
                  <a:lnTo>
                    <a:pt x="3759464" y="2014248"/>
                  </a:lnTo>
                  <a:lnTo>
                    <a:pt x="3764644" y="2057082"/>
                  </a:lnTo>
                  <a:lnTo>
                    <a:pt x="3773820" y="2032038"/>
                  </a:lnTo>
                  <a:lnTo>
                    <a:pt x="3784772" y="2031002"/>
                  </a:lnTo>
                  <a:lnTo>
                    <a:pt x="3799128" y="2045510"/>
                  </a:lnTo>
                  <a:lnTo>
                    <a:pt x="3805936" y="2076080"/>
                  </a:lnTo>
                  <a:lnTo>
                    <a:pt x="3810376" y="2100260"/>
                  </a:lnTo>
                  <a:lnTo>
                    <a:pt x="3811412" y="2126340"/>
                  </a:lnTo>
                  <a:lnTo>
                    <a:pt x="3807712" y="2157256"/>
                  </a:lnTo>
                  <a:cubicBezTo>
                    <a:pt x="3813632" y="2166755"/>
                    <a:pt x="3808600" y="2179191"/>
                    <a:pt x="3797796" y="2181954"/>
                  </a:cubicBezTo>
                  <a:cubicBezTo>
                    <a:pt x="3792024" y="2183509"/>
                    <a:pt x="3785956" y="2181436"/>
                    <a:pt x="3782256" y="2176773"/>
                  </a:cubicBezTo>
                  <a:lnTo>
                    <a:pt x="3774412" y="2163819"/>
                  </a:lnTo>
                  <a:lnTo>
                    <a:pt x="3773672" y="2128413"/>
                  </a:lnTo>
                  <a:lnTo>
                    <a:pt x="3775744" y="2112523"/>
                  </a:lnTo>
                  <a:lnTo>
                    <a:pt x="3775744" y="2084716"/>
                  </a:lnTo>
                  <a:lnTo>
                    <a:pt x="3769380" y="2070726"/>
                  </a:lnTo>
                  <a:lnTo>
                    <a:pt x="3757688" y="2086616"/>
                  </a:lnTo>
                  <a:cubicBezTo>
                    <a:pt x="3758428" y="2094215"/>
                    <a:pt x="3757540" y="2101815"/>
                    <a:pt x="3755024" y="2108896"/>
                  </a:cubicBezTo>
                  <a:cubicBezTo>
                    <a:pt x="3751768" y="2118050"/>
                    <a:pt x="3745996" y="2126167"/>
                    <a:pt x="3738448" y="2132385"/>
                  </a:cubicBezTo>
                  <a:lnTo>
                    <a:pt x="3726757" y="2132385"/>
                  </a:lnTo>
                  <a:lnTo>
                    <a:pt x="3717581" y="2116495"/>
                  </a:lnTo>
                  <a:lnTo>
                    <a:pt x="3707961" y="2099742"/>
                  </a:lnTo>
                  <a:lnTo>
                    <a:pt x="3701745" y="2078844"/>
                  </a:lnTo>
                  <a:lnTo>
                    <a:pt x="3678361" y="2062609"/>
                  </a:lnTo>
                  <a:lnTo>
                    <a:pt x="3669481" y="2033765"/>
                  </a:lnTo>
                  <a:lnTo>
                    <a:pt x="3677325" y="2015976"/>
                  </a:lnTo>
                  <a:lnTo>
                    <a:pt x="3662969" y="2000086"/>
                  </a:lnTo>
                  <a:lnTo>
                    <a:pt x="3647725" y="1979878"/>
                  </a:lnTo>
                  <a:lnTo>
                    <a:pt x="3641657" y="1968825"/>
                  </a:lnTo>
                  <a:lnTo>
                    <a:pt x="3644321" y="1947581"/>
                  </a:lnTo>
                  <a:cubicBezTo>
                    <a:pt x="3636625" y="1942399"/>
                    <a:pt x="3629669" y="1936009"/>
                    <a:pt x="3623749" y="1928755"/>
                  </a:cubicBezTo>
                  <a:cubicBezTo>
                    <a:pt x="3617237" y="1920637"/>
                    <a:pt x="3612353" y="1911311"/>
                    <a:pt x="3608949" y="1901639"/>
                  </a:cubicBezTo>
                  <a:lnTo>
                    <a:pt x="3608949" y="1889894"/>
                  </a:lnTo>
                  <a:lnTo>
                    <a:pt x="3607913" y="1867268"/>
                  </a:lnTo>
                  <a:cubicBezTo>
                    <a:pt x="3601697" y="1861223"/>
                    <a:pt x="3596073" y="1854660"/>
                    <a:pt x="3591485" y="1847234"/>
                  </a:cubicBezTo>
                  <a:cubicBezTo>
                    <a:pt x="3585713" y="1838252"/>
                    <a:pt x="3581421" y="1828408"/>
                    <a:pt x="3578757" y="1818045"/>
                  </a:cubicBezTo>
                  <a:lnTo>
                    <a:pt x="3588377" y="1789547"/>
                  </a:lnTo>
                  <a:lnTo>
                    <a:pt x="3569433" y="1771585"/>
                  </a:lnTo>
                  <a:lnTo>
                    <a:pt x="3553301" y="1754140"/>
                  </a:lnTo>
                  <a:lnTo>
                    <a:pt x="3536430" y="1738942"/>
                  </a:lnTo>
                  <a:lnTo>
                    <a:pt x="3525182" y="1744814"/>
                  </a:lnTo>
                  <a:lnTo>
                    <a:pt x="3517338" y="1768303"/>
                  </a:lnTo>
                  <a:lnTo>
                    <a:pt x="3502390" y="1771066"/>
                  </a:lnTo>
                  <a:cubicBezTo>
                    <a:pt x="3494842" y="1769685"/>
                    <a:pt x="3487590" y="1767267"/>
                    <a:pt x="3480782" y="1763812"/>
                  </a:cubicBezTo>
                  <a:cubicBezTo>
                    <a:pt x="3473974" y="1760704"/>
                    <a:pt x="3467610" y="1756558"/>
                    <a:pt x="3461838" y="1751895"/>
                  </a:cubicBezTo>
                  <a:lnTo>
                    <a:pt x="3449406" y="1729615"/>
                  </a:lnTo>
                  <a:lnTo>
                    <a:pt x="3444374" y="1717179"/>
                  </a:lnTo>
                  <a:lnTo>
                    <a:pt x="3432682" y="1709407"/>
                  </a:lnTo>
                  <a:lnTo>
                    <a:pt x="3419362" y="1699044"/>
                  </a:lnTo>
                  <a:lnTo>
                    <a:pt x="3399383" y="1698181"/>
                  </a:lnTo>
                  <a:lnTo>
                    <a:pt x="3391243" y="1679700"/>
                  </a:lnTo>
                  <a:lnTo>
                    <a:pt x="3361939" y="1652584"/>
                  </a:lnTo>
                  <a:lnTo>
                    <a:pt x="3349655" y="1662774"/>
                  </a:lnTo>
                  <a:lnTo>
                    <a:pt x="3338851" y="1672792"/>
                  </a:lnTo>
                  <a:lnTo>
                    <a:pt x="3317243" y="1677455"/>
                  </a:lnTo>
                  <a:lnTo>
                    <a:pt x="3302739" y="1685745"/>
                  </a:lnTo>
                  <a:lnTo>
                    <a:pt x="3289123" y="1699563"/>
                  </a:lnTo>
                  <a:lnTo>
                    <a:pt x="3268107" y="1715625"/>
                  </a:lnTo>
                  <a:lnTo>
                    <a:pt x="3222079" y="1715625"/>
                  </a:lnTo>
                  <a:lnTo>
                    <a:pt x="3175608" y="1722879"/>
                  </a:lnTo>
                  <a:cubicBezTo>
                    <a:pt x="3167764" y="1728924"/>
                    <a:pt x="3156960" y="1729788"/>
                    <a:pt x="3148080" y="1724952"/>
                  </a:cubicBezTo>
                  <a:cubicBezTo>
                    <a:pt x="3144232" y="1722879"/>
                    <a:pt x="3140976" y="1719597"/>
                    <a:pt x="3138904" y="1715798"/>
                  </a:cubicBezTo>
                  <a:lnTo>
                    <a:pt x="3132688" y="1696799"/>
                  </a:lnTo>
                  <a:lnTo>
                    <a:pt x="3116408" y="1681255"/>
                  </a:lnTo>
                  <a:lnTo>
                    <a:pt x="3087253" y="1704917"/>
                  </a:lnTo>
                  <a:cubicBezTo>
                    <a:pt x="3080593" y="1712171"/>
                    <a:pt x="3071269" y="1716489"/>
                    <a:pt x="3061353" y="1716661"/>
                  </a:cubicBezTo>
                  <a:cubicBezTo>
                    <a:pt x="3054841" y="1716661"/>
                    <a:pt x="3048477" y="1714934"/>
                    <a:pt x="3043001" y="1711480"/>
                  </a:cubicBezTo>
                  <a:cubicBezTo>
                    <a:pt x="3034713" y="1713725"/>
                    <a:pt x="3025833" y="1711480"/>
                    <a:pt x="3019617" y="1705608"/>
                  </a:cubicBezTo>
                  <a:cubicBezTo>
                    <a:pt x="3012513" y="1699044"/>
                    <a:pt x="3008961" y="1687991"/>
                    <a:pt x="2999341" y="1685745"/>
                  </a:cubicBezTo>
                  <a:cubicBezTo>
                    <a:pt x="2991201" y="1683846"/>
                    <a:pt x="2983801" y="1689718"/>
                    <a:pt x="2975513" y="1690409"/>
                  </a:cubicBezTo>
                  <a:cubicBezTo>
                    <a:pt x="2967077" y="1691445"/>
                    <a:pt x="2958789" y="1686782"/>
                    <a:pt x="2954941" y="1679182"/>
                  </a:cubicBezTo>
                  <a:lnTo>
                    <a:pt x="2943989" y="1652757"/>
                  </a:lnTo>
                  <a:lnTo>
                    <a:pt x="2926821" y="1623914"/>
                  </a:lnTo>
                  <a:cubicBezTo>
                    <a:pt x="2919421" y="1622014"/>
                    <a:pt x="2911577" y="1622532"/>
                    <a:pt x="2904473" y="1625295"/>
                  </a:cubicBezTo>
                  <a:cubicBezTo>
                    <a:pt x="2900033" y="1626850"/>
                    <a:pt x="2896038" y="1629268"/>
                    <a:pt x="2892486" y="1632377"/>
                  </a:cubicBezTo>
                  <a:lnTo>
                    <a:pt x="2880202" y="1650857"/>
                  </a:lnTo>
                  <a:lnTo>
                    <a:pt x="2876354" y="1662947"/>
                  </a:lnTo>
                  <a:cubicBezTo>
                    <a:pt x="2884938" y="1671410"/>
                    <a:pt x="2893374" y="1680046"/>
                    <a:pt x="2901513" y="1689027"/>
                  </a:cubicBezTo>
                  <a:cubicBezTo>
                    <a:pt x="2906841" y="1694727"/>
                    <a:pt x="2911873" y="1700599"/>
                    <a:pt x="2917053" y="1706644"/>
                  </a:cubicBezTo>
                  <a:lnTo>
                    <a:pt x="2933185" y="1722361"/>
                  </a:lnTo>
                  <a:lnTo>
                    <a:pt x="2943101" y="1732378"/>
                  </a:lnTo>
                  <a:lnTo>
                    <a:pt x="2954053" y="1745677"/>
                  </a:lnTo>
                  <a:lnTo>
                    <a:pt x="2978769" y="1758113"/>
                  </a:lnTo>
                  <a:cubicBezTo>
                    <a:pt x="2975217" y="1752241"/>
                    <a:pt x="2976993" y="1744641"/>
                    <a:pt x="2982913" y="1741014"/>
                  </a:cubicBezTo>
                  <a:cubicBezTo>
                    <a:pt x="2989129" y="1737042"/>
                    <a:pt x="2997417" y="1739460"/>
                    <a:pt x="3000673" y="1746196"/>
                  </a:cubicBezTo>
                  <a:lnTo>
                    <a:pt x="3009701" y="1769167"/>
                  </a:lnTo>
                  <a:lnTo>
                    <a:pt x="3009701" y="1799737"/>
                  </a:lnTo>
                  <a:lnTo>
                    <a:pt x="3020653" y="1807336"/>
                  </a:lnTo>
                  <a:lnTo>
                    <a:pt x="3046405" y="1793865"/>
                  </a:lnTo>
                  <a:lnTo>
                    <a:pt x="3069345" y="1789720"/>
                  </a:lnTo>
                  <a:lnTo>
                    <a:pt x="3078225" y="1776421"/>
                  </a:lnTo>
                  <a:lnTo>
                    <a:pt x="3092581" y="1754831"/>
                  </a:lnTo>
                  <a:lnTo>
                    <a:pt x="3095393" y="1737042"/>
                  </a:lnTo>
                  <a:lnTo>
                    <a:pt x="3107676" y="1712343"/>
                  </a:lnTo>
                  <a:lnTo>
                    <a:pt x="3113892" y="1698354"/>
                  </a:lnTo>
                  <a:lnTo>
                    <a:pt x="3127508" y="1710616"/>
                  </a:lnTo>
                  <a:cubicBezTo>
                    <a:pt x="3125732" y="1718734"/>
                    <a:pt x="3125732" y="1727197"/>
                    <a:pt x="3127508" y="1735314"/>
                  </a:cubicBezTo>
                  <a:cubicBezTo>
                    <a:pt x="3129136" y="1742741"/>
                    <a:pt x="3132392" y="1749823"/>
                    <a:pt x="3136832" y="1755868"/>
                  </a:cubicBezTo>
                  <a:lnTo>
                    <a:pt x="3156960" y="1764849"/>
                  </a:lnTo>
                  <a:lnTo>
                    <a:pt x="3182416" y="1768994"/>
                  </a:lnTo>
                  <a:lnTo>
                    <a:pt x="3207724" y="1773139"/>
                  </a:lnTo>
                  <a:lnTo>
                    <a:pt x="3226223" y="1783329"/>
                  </a:lnTo>
                  <a:cubicBezTo>
                    <a:pt x="3230515" y="1790756"/>
                    <a:pt x="3234363" y="1798183"/>
                    <a:pt x="3237471" y="1805955"/>
                  </a:cubicBezTo>
                  <a:cubicBezTo>
                    <a:pt x="3240875" y="1814072"/>
                    <a:pt x="3243687" y="1822363"/>
                    <a:pt x="3245759" y="1830826"/>
                  </a:cubicBezTo>
                  <a:cubicBezTo>
                    <a:pt x="3246499" y="1842916"/>
                    <a:pt x="3246499" y="1855006"/>
                    <a:pt x="3245759" y="1867096"/>
                  </a:cubicBezTo>
                  <a:cubicBezTo>
                    <a:pt x="3245315" y="1873832"/>
                    <a:pt x="3244723" y="1880567"/>
                    <a:pt x="3243835" y="1887303"/>
                  </a:cubicBezTo>
                  <a:cubicBezTo>
                    <a:pt x="3233623" y="1889549"/>
                    <a:pt x="3225039" y="1896457"/>
                    <a:pt x="3220451" y="1905784"/>
                  </a:cubicBezTo>
                  <a:cubicBezTo>
                    <a:pt x="3216604" y="1914074"/>
                    <a:pt x="3216160" y="1923746"/>
                    <a:pt x="3219415" y="1932209"/>
                  </a:cubicBezTo>
                  <a:lnTo>
                    <a:pt x="3219415" y="1954662"/>
                  </a:lnTo>
                  <a:lnTo>
                    <a:pt x="3210092" y="1965888"/>
                  </a:lnTo>
                  <a:lnTo>
                    <a:pt x="3196772" y="1984542"/>
                  </a:lnTo>
                  <a:lnTo>
                    <a:pt x="3191592" y="1995077"/>
                  </a:lnTo>
                  <a:lnTo>
                    <a:pt x="3177088" y="2029447"/>
                  </a:lnTo>
                  <a:lnTo>
                    <a:pt x="3156072" y="2050864"/>
                  </a:lnTo>
                  <a:lnTo>
                    <a:pt x="3148820" y="2059845"/>
                  </a:lnTo>
                  <a:lnTo>
                    <a:pt x="3122032" y="2072453"/>
                  </a:lnTo>
                  <a:cubicBezTo>
                    <a:pt x="3111672" y="2075044"/>
                    <a:pt x="3102792" y="2081607"/>
                    <a:pt x="3097317" y="2090761"/>
                  </a:cubicBezTo>
                  <a:cubicBezTo>
                    <a:pt x="3094209" y="2095942"/>
                    <a:pt x="3092285" y="2101815"/>
                    <a:pt x="3091841" y="2107860"/>
                  </a:cubicBezTo>
                  <a:lnTo>
                    <a:pt x="3080149" y="2132903"/>
                  </a:lnTo>
                  <a:cubicBezTo>
                    <a:pt x="3075265" y="2140848"/>
                    <a:pt x="3068753" y="2147584"/>
                    <a:pt x="3061205" y="2152938"/>
                  </a:cubicBezTo>
                  <a:cubicBezTo>
                    <a:pt x="3055433" y="2157083"/>
                    <a:pt x="3048921" y="2160192"/>
                    <a:pt x="3042705" y="2163474"/>
                  </a:cubicBezTo>
                  <a:cubicBezTo>
                    <a:pt x="3035601" y="2167273"/>
                    <a:pt x="3028645" y="2171073"/>
                    <a:pt x="3021689" y="2175218"/>
                  </a:cubicBezTo>
                  <a:lnTo>
                    <a:pt x="3011329" y="2188172"/>
                  </a:lnTo>
                  <a:lnTo>
                    <a:pt x="3000081" y="2208034"/>
                  </a:lnTo>
                  <a:lnTo>
                    <a:pt x="2982173" y="2214943"/>
                  </a:lnTo>
                  <a:lnTo>
                    <a:pt x="2970185" y="2218742"/>
                  </a:lnTo>
                  <a:lnTo>
                    <a:pt x="2944729" y="2233596"/>
                  </a:lnTo>
                  <a:lnTo>
                    <a:pt x="2922233" y="2243786"/>
                  </a:lnTo>
                  <a:cubicBezTo>
                    <a:pt x="2917941" y="2248967"/>
                    <a:pt x="2913353" y="2254149"/>
                    <a:pt x="2908469" y="2258812"/>
                  </a:cubicBezTo>
                  <a:cubicBezTo>
                    <a:pt x="2902253" y="2265030"/>
                    <a:pt x="2895594" y="2270730"/>
                    <a:pt x="2888490" y="2276084"/>
                  </a:cubicBezTo>
                  <a:lnTo>
                    <a:pt x="2867918" y="2286447"/>
                  </a:lnTo>
                  <a:lnTo>
                    <a:pt x="2851046" y="2277811"/>
                  </a:lnTo>
                  <a:lnTo>
                    <a:pt x="2833138" y="2257949"/>
                  </a:lnTo>
                  <a:lnTo>
                    <a:pt x="2825886" y="2244822"/>
                  </a:lnTo>
                  <a:lnTo>
                    <a:pt x="2813602" y="2215461"/>
                  </a:lnTo>
                  <a:lnTo>
                    <a:pt x="2798358" y="2201989"/>
                  </a:lnTo>
                  <a:lnTo>
                    <a:pt x="2799394" y="2173146"/>
                  </a:lnTo>
                  <a:cubicBezTo>
                    <a:pt x="2802206" y="2166755"/>
                    <a:pt x="2802206" y="2159674"/>
                    <a:pt x="2799394" y="2153284"/>
                  </a:cubicBezTo>
                  <a:cubicBezTo>
                    <a:pt x="2797174" y="2147929"/>
                    <a:pt x="2793178" y="2143612"/>
                    <a:pt x="2788146" y="2140848"/>
                  </a:cubicBezTo>
                  <a:lnTo>
                    <a:pt x="2779858" y="2129967"/>
                  </a:lnTo>
                  <a:lnTo>
                    <a:pt x="2780154" y="2114423"/>
                  </a:lnTo>
                  <a:lnTo>
                    <a:pt x="2756179" y="2101642"/>
                  </a:lnTo>
                  <a:lnTo>
                    <a:pt x="2740935" y="2084889"/>
                  </a:lnTo>
                  <a:cubicBezTo>
                    <a:pt x="2742267" y="2072108"/>
                    <a:pt x="2738419" y="2059154"/>
                    <a:pt x="2730279" y="2049137"/>
                  </a:cubicBezTo>
                  <a:cubicBezTo>
                    <a:pt x="2727171" y="2045164"/>
                    <a:pt x="2723323" y="2041710"/>
                    <a:pt x="2719031" y="2038774"/>
                  </a:cubicBezTo>
                  <a:lnTo>
                    <a:pt x="2672855" y="2029966"/>
                  </a:lnTo>
                  <a:lnTo>
                    <a:pt x="2665011" y="2015112"/>
                  </a:lnTo>
                  <a:cubicBezTo>
                    <a:pt x="2664123" y="2008203"/>
                    <a:pt x="2662495" y="2001295"/>
                    <a:pt x="2659979" y="1994732"/>
                  </a:cubicBezTo>
                  <a:cubicBezTo>
                    <a:pt x="2656723" y="1986441"/>
                    <a:pt x="2652283" y="1978842"/>
                    <a:pt x="2646807" y="1971933"/>
                  </a:cubicBezTo>
                  <a:lnTo>
                    <a:pt x="2651691" y="1955180"/>
                  </a:lnTo>
                  <a:lnTo>
                    <a:pt x="2645179" y="1942745"/>
                  </a:lnTo>
                  <a:lnTo>
                    <a:pt x="2631415" y="1921846"/>
                  </a:lnTo>
                  <a:lnTo>
                    <a:pt x="2620315" y="1910620"/>
                  </a:lnTo>
                  <a:lnTo>
                    <a:pt x="2603887" y="1897321"/>
                  </a:lnTo>
                  <a:lnTo>
                    <a:pt x="2588052" y="1886267"/>
                  </a:lnTo>
                  <a:lnTo>
                    <a:pt x="2579468" y="1870550"/>
                  </a:lnTo>
                  <a:lnTo>
                    <a:pt x="2581540" y="1859842"/>
                  </a:lnTo>
                  <a:lnTo>
                    <a:pt x="2564964" y="1855697"/>
                  </a:lnTo>
                  <a:lnTo>
                    <a:pt x="2552680" y="1852588"/>
                  </a:lnTo>
                  <a:lnTo>
                    <a:pt x="2541728" y="1831689"/>
                  </a:lnTo>
                  <a:cubicBezTo>
                    <a:pt x="2538472" y="1824262"/>
                    <a:pt x="2534476" y="1817181"/>
                    <a:pt x="2529740" y="1810445"/>
                  </a:cubicBezTo>
                  <a:cubicBezTo>
                    <a:pt x="2525596" y="1804400"/>
                    <a:pt x="2520860" y="1798873"/>
                    <a:pt x="2515680" y="1793692"/>
                  </a:cubicBezTo>
                  <a:lnTo>
                    <a:pt x="2510500" y="1776075"/>
                  </a:lnTo>
                  <a:lnTo>
                    <a:pt x="2489780" y="1773139"/>
                  </a:lnTo>
                  <a:lnTo>
                    <a:pt x="2474240" y="1773484"/>
                  </a:lnTo>
                  <a:lnTo>
                    <a:pt x="2474980" y="1790583"/>
                  </a:lnTo>
                  <a:lnTo>
                    <a:pt x="2489484" y="1807509"/>
                  </a:lnTo>
                  <a:cubicBezTo>
                    <a:pt x="2489632" y="1817354"/>
                    <a:pt x="2492592" y="1826853"/>
                    <a:pt x="2497920" y="1835316"/>
                  </a:cubicBezTo>
                  <a:cubicBezTo>
                    <a:pt x="2502804" y="1842916"/>
                    <a:pt x="2509612" y="1849133"/>
                    <a:pt x="2517604" y="1853451"/>
                  </a:cubicBezTo>
                  <a:lnTo>
                    <a:pt x="2523820" y="1877459"/>
                  </a:lnTo>
                  <a:lnTo>
                    <a:pt x="2545428" y="1899048"/>
                  </a:lnTo>
                  <a:lnTo>
                    <a:pt x="2548092" y="1912520"/>
                  </a:lnTo>
                  <a:lnTo>
                    <a:pt x="2551200" y="1929791"/>
                  </a:lnTo>
                  <a:lnTo>
                    <a:pt x="2563632" y="1948962"/>
                  </a:lnTo>
                  <a:lnTo>
                    <a:pt x="2584204" y="1958289"/>
                  </a:lnTo>
                  <a:lnTo>
                    <a:pt x="2596635" y="1979533"/>
                  </a:lnTo>
                  <a:lnTo>
                    <a:pt x="2602407" y="2006994"/>
                  </a:lnTo>
                  <a:cubicBezTo>
                    <a:pt x="2608623" y="2015976"/>
                    <a:pt x="2612915" y="2025993"/>
                    <a:pt x="2615135" y="2036529"/>
                  </a:cubicBezTo>
                  <a:cubicBezTo>
                    <a:pt x="2617207" y="2045855"/>
                    <a:pt x="2617503" y="2055355"/>
                    <a:pt x="2616171" y="2064681"/>
                  </a:cubicBezTo>
                  <a:cubicBezTo>
                    <a:pt x="2619131" y="2072799"/>
                    <a:pt x="2624163" y="2079880"/>
                    <a:pt x="2630675" y="2085407"/>
                  </a:cubicBezTo>
                  <a:cubicBezTo>
                    <a:pt x="2639555" y="2092834"/>
                    <a:pt x="2650951" y="2096806"/>
                    <a:pt x="2662643" y="2096633"/>
                  </a:cubicBezTo>
                  <a:lnTo>
                    <a:pt x="2684251" y="2113559"/>
                  </a:lnTo>
                  <a:cubicBezTo>
                    <a:pt x="2684399" y="2124268"/>
                    <a:pt x="2685435" y="2134976"/>
                    <a:pt x="2687359" y="2145511"/>
                  </a:cubicBezTo>
                  <a:cubicBezTo>
                    <a:pt x="2689135" y="2154665"/>
                    <a:pt x="2691503" y="2163474"/>
                    <a:pt x="2694611" y="2172282"/>
                  </a:cubicBezTo>
                  <a:lnTo>
                    <a:pt x="2711039" y="2189899"/>
                  </a:lnTo>
                  <a:lnTo>
                    <a:pt x="2732647" y="2203198"/>
                  </a:lnTo>
                  <a:lnTo>
                    <a:pt x="2751739" y="2210452"/>
                  </a:lnTo>
                  <a:lnTo>
                    <a:pt x="2772014" y="2219606"/>
                  </a:lnTo>
                  <a:lnTo>
                    <a:pt x="2791698" y="2235150"/>
                  </a:lnTo>
                  <a:lnTo>
                    <a:pt x="2810198" y="2250349"/>
                  </a:lnTo>
                  <a:lnTo>
                    <a:pt x="2825886" y="2278156"/>
                  </a:lnTo>
                  <a:lnTo>
                    <a:pt x="2841722" y="2298191"/>
                  </a:lnTo>
                  <a:cubicBezTo>
                    <a:pt x="2834766" y="2301300"/>
                    <a:pt x="2831214" y="2309245"/>
                    <a:pt x="2833434" y="2316672"/>
                  </a:cubicBezTo>
                  <a:cubicBezTo>
                    <a:pt x="2835210" y="2322198"/>
                    <a:pt x="2840094" y="2326344"/>
                    <a:pt x="2845866" y="2327034"/>
                  </a:cubicBezTo>
                  <a:lnTo>
                    <a:pt x="2865106" y="2336188"/>
                  </a:lnTo>
                  <a:lnTo>
                    <a:pt x="2880498" y="2349660"/>
                  </a:lnTo>
                  <a:lnTo>
                    <a:pt x="2894558" y="2345860"/>
                  </a:lnTo>
                  <a:lnTo>
                    <a:pt x="2925489" y="2327207"/>
                  </a:lnTo>
                  <a:lnTo>
                    <a:pt x="2969889" y="2307345"/>
                  </a:lnTo>
                  <a:lnTo>
                    <a:pt x="2999785" y="2295082"/>
                  </a:lnTo>
                  <a:lnTo>
                    <a:pt x="3036489" y="2281611"/>
                  </a:lnTo>
                  <a:lnTo>
                    <a:pt x="3056025" y="2263821"/>
                  </a:lnTo>
                  <a:lnTo>
                    <a:pt x="3075857" y="2246549"/>
                  </a:lnTo>
                  <a:lnTo>
                    <a:pt x="3087253" y="2261057"/>
                  </a:lnTo>
                  <a:lnTo>
                    <a:pt x="3087253" y="2288174"/>
                  </a:lnTo>
                  <a:lnTo>
                    <a:pt x="3096577" y="2297500"/>
                  </a:lnTo>
                  <a:lnTo>
                    <a:pt x="3096577" y="2311490"/>
                  </a:lnTo>
                  <a:lnTo>
                    <a:pt x="3084885" y="2319435"/>
                  </a:lnTo>
                  <a:lnTo>
                    <a:pt x="3076153" y="2342751"/>
                  </a:lnTo>
                  <a:lnTo>
                    <a:pt x="3073193" y="2363304"/>
                  </a:lnTo>
                  <a:lnTo>
                    <a:pt x="3070085" y="2384721"/>
                  </a:lnTo>
                  <a:lnTo>
                    <a:pt x="3060761" y="2409074"/>
                  </a:lnTo>
                  <a:lnTo>
                    <a:pt x="3056617" y="2431009"/>
                  </a:lnTo>
                  <a:lnTo>
                    <a:pt x="3050105" y="2446553"/>
                  </a:lnTo>
                  <a:lnTo>
                    <a:pt x="3039893" y="2462615"/>
                  </a:lnTo>
                  <a:lnTo>
                    <a:pt x="3035453" y="2496295"/>
                  </a:lnTo>
                  <a:lnTo>
                    <a:pt x="3030273" y="2511494"/>
                  </a:lnTo>
                  <a:lnTo>
                    <a:pt x="3017101" y="2541028"/>
                  </a:lnTo>
                  <a:lnTo>
                    <a:pt x="2997269" y="2563999"/>
                  </a:lnTo>
                  <a:lnTo>
                    <a:pt x="2985873" y="2590942"/>
                  </a:lnTo>
                  <a:lnTo>
                    <a:pt x="2976253" y="2605968"/>
                  </a:lnTo>
                  <a:cubicBezTo>
                    <a:pt x="2969149" y="2613395"/>
                    <a:pt x="2962341" y="2621167"/>
                    <a:pt x="2955977" y="2629457"/>
                  </a:cubicBezTo>
                  <a:cubicBezTo>
                    <a:pt x="2951685" y="2634984"/>
                    <a:pt x="2947541" y="2640684"/>
                    <a:pt x="2943693" y="2646556"/>
                  </a:cubicBezTo>
                  <a:lnTo>
                    <a:pt x="2930225" y="2659855"/>
                  </a:lnTo>
                  <a:lnTo>
                    <a:pt x="2913797" y="2674363"/>
                  </a:lnTo>
                  <a:lnTo>
                    <a:pt x="2895298" y="2687662"/>
                  </a:lnTo>
                  <a:lnTo>
                    <a:pt x="2881830" y="2700789"/>
                  </a:lnTo>
                  <a:lnTo>
                    <a:pt x="2864662" y="2730668"/>
                  </a:lnTo>
                  <a:lnTo>
                    <a:pt x="2845126" y="2755885"/>
                  </a:lnTo>
                  <a:lnTo>
                    <a:pt x="2826330" y="2791982"/>
                  </a:lnTo>
                  <a:lnTo>
                    <a:pt x="2812566" y="2812535"/>
                  </a:lnTo>
                  <a:lnTo>
                    <a:pt x="2796434" y="2833088"/>
                  </a:lnTo>
                  <a:lnTo>
                    <a:pt x="2780598" y="2850877"/>
                  </a:lnTo>
                  <a:lnTo>
                    <a:pt x="2771126" y="2867976"/>
                  </a:lnTo>
                  <a:cubicBezTo>
                    <a:pt x="2768167" y="2874885"/>
                    <a:pt x="2764615" y="2881448"/>
                    <a:pt x="2760471" y="2887666"/>
                  </a:cubicBezTo>
                  <a:cubicBezTo>
                    <a:pt x="2755439" y="2895265"/>
                    <a:pt x="2749815" y="2902174"/>
                    <a:pt x="2743303" y="2908564"/>
                  </a:cubicBezTo>
                  <a:lnTo>
                    <a:pt x="2730279" y="2933608"/>
                  </a:lnTo>
                  <a:lnTo>
                    <a:pt x="2732647" y="2955888"/>
                  </a:lnTo>
                  <a:lnTo>
                    <a:pt x="2744635" y="2960033"/>
                  </a:lnTo>
                  <a:lnTo>
                    <a:pt x="2740639" y="2978168"/>
                  </a:lnTo>
                  <a:lnTo>
                    <a:pt x="2729983" y="2991122"/>
                  </a:lnTo>
                  <a:cubicBezTo>
                    <a:pt x="2719623" y="2997512"/>
                    <a:pt x="2721991" y="3013057"/>
                    <a:pt x="2733683" y="3015993"/>
                  </a:cubicBezTo>
                  <a:cubicBezTo>
                    <a:pt x="2739455" y="3017374"/>
                    <a:pt x="2745967" y="3013920"/>
                    <a:pt x="2751295" y="3017029"/>
                  </a:cubicBezTo>
                  <a:cubicBezTo>
                    <a:pt x="2757955" y="3020829"/>
                    <a:pt x="2757659" y="3030846"/>
                    <a:pt x="2750555" y="3034128"/>
                  </a:cubicBezTo>
                  <a:lnTo>
                    <a:pt x="2733979" y="3043109"/>
                  </a:lnTo>
                  <a:lnTo>
                    <a:pt x="2738863" y="3059862"/>
                  </a:lnTo>
                  <a:lnTo>
                    <a:pt x="2745523" y="3087669"/>
                  </a:lnTo>
                  <a:lnTo>
                    <a:pt x="2756475" y="3094751"/>
                  </a:lnTo>
                  <a:lnTo>
                    <a:pt x="2768315" y="3104595"/>
                  </a:lnTo>
                  <a:cubicBezTo>
                    <a:pt x="2767575" y="3113403"/>
                    <a:pt x="2766539" y="3122039"/>
                    <a:pt x="2765355" y="3130848"/>
                  </a:cubicBezTo>
                  <a:cubicBezTo>
                    <a:pt x="2763431" y="3144492"/>
                    <a:pt x="2761211" y="3158137"/>
                    <a:pt x="2757363" y="3171263"/>
                  </a:cubicBezTo>
                  <a:cubicBezTo>
                    <a:pt x="2753811" y="3183699"/>
                    <a:pt x="2749075" y="3195789"/>
                    <a:pt x="2746115" y="3208397"/>
                  </a:cubicBezTo>
                  <a:cubicBezTo>
                    <a:pt x="2743303" y="3220487"/>
                    <a:pt x="2742415" y="3233095"/>
                    <a:pt x="2743303" y="3245530"/>
                  </a:cubicBezTo>
                  <a:cubicBezTo>
                    <a:pt x="2745819" y="3258657"/>
                    <a:pt x="2742711" y="3272301"/>
                    <a:pt x="2734719" y="3283182"/>
                  </a:cubicBezTo>
                  <a:cubicBezTo>
                    <a:pt x="2727467" y="3293199"/>
                    <a:pt x="2716663" y="3300108"/>
                    <a:pt x="2704527" y="3302526"/>
                  </a:cubicBezTo>
                  <a:lnTo>
                    <a:pt x="2692095" y="3311680"/>
                  </a:lnTo>
                  <a:lnTo>
                    <a:pt x="2660127" y="3333960"/>
                  </a:lnTo>
                  <a:lnTo>
                    <a:pt x="2645771" y="3348813"/>
                  </a:lnTo>
                  <a:cubicBezTo>
                    <a:pt x="2628011" y="3354859"/>
                    <a:pt x="2611139" y="3363321"/>
                    <a:pt x="2595895" y="3374203"/>
                  </a:cubicBezTo>
                  <a:cubicBezTo>
                    <a:pt x="2586572" y="3380939"/>
                    <a:pt x="2577840" y="3388365"/>
                    <a:pt x="2569700" y="3396655"/>
                  </a:cubicBezTo>
                  <a:lnTo>
                    <a:pt x="2546316" y="3421699"/>
                  </a:lnTo>
                  <a:lnTo>
                    <a:pt x="2567628" y="3454687"/>
                  </a:lnTo>
                  <a:lnTo>
                    <a:pt x="2569700" y="3485949"/>
                  </a:lnTo>
                  <a:lnTo>
                    <a:pt x="2556380" y="3519973"/>
                  </a:lnTo>
                  <a:lnTo>
                    <a:pt x="2531664" y="3535173"/>
                  </a:lnTo>
                  <a:lnTo>
                    <a:pt x="2482084" y="3548126"/>
                  </a:lnTo>
                  <a:lnTo>
                    <a:pt x="2468764" y="3554171"/>
                  </a:lnTo>
                  <a:lnTo>
                    <a:pt x="2468468" y="3567643"/>
                  </a:lnTo>
                  <a:lnTo>
                    <a:pt x="2468468" y="3585778"/>
                  </a:lnTo>
                  <a:lnTo>
                    <a:pt x="2451892" y="3605295"/>
                  </a:lnTo>
                  <a:lnTo>
                    <a:pt x="2443753" y="3619803"/>
                  </a:lnTo>
                  <a:lnTo>
                    <a:pt x="2427177" y="3636211"/>
                  </a:lnTo>
                  <a:lnTo>
                    <a:pt x="2407641" y="3640356"/>
                  </a:lnTo>
                  <a:lnTo>
                    <a:pt x="2394321" y="3665054"/>
                  </a:lnTo>
                  <a:lnTo>
                    <a:pt x="2378189" y="3680771"/>
                  </a:lnTo>
                  <a:lnTo>
                    <a:pt x="2355249" y="3697697"/>
                  </a:lnTo>
                  <a:lnTo>
                    <a:pt x="2321505" y="3710996"/>
                  </a:lnTo>
                  <a:lnTo>
                    <a:pt x="2301969" y="3725504"/>
                  </a:lnTo>
                  <a:cubicBezTo>
                    <a:pt x="2294569" y="3730513"/>
                    <a:pt x="2286725" y="3734831"/>
                    <a:pt x="2278585" y="3738630"/>
                  </a:cubicBezTo>
                  <a:cubicBezTo>
                    <a:pt x="2270149" y="3742257"/>
                    <a:pt x="2261418" y="3745366"/>
                    <a:pt x="2252390" y="3747439"/>
                  </a:cubicBezTo>
                  <a:lnTo>
                    <a:pt x="2223234" y="3752275"/>
                  </a:lnTo>
                  <a:lnTo>
                    <a:pt x="2195262" y="3758493"/>
                  </a:lnTo>
                  <a:lnTo>
                    <a:pt x="2166550" y="3764365"/>
                  </a:lnTo>
                  <a:lnTo>
                    <a:pt x="2128811" y="3766437"/>
                  </a:lnTo>
                  <a:lnTo>
                    <a:pt x="2087075" y="3769546"/>
                  </a:lnTo>
                  <a:lnTo>
                    <a:pt x="2072423" y="3774555"/>
                  </a:lnTo>
                  <a:lnTo>
                    <a:pt x="2059399" y="3778700"/>
                  </a:lnTo>
                  <a:lnTo>
                    <a:pt x="2027727" y="3768165"/>
                  </a:lnTo>
                  <a:lnTo>
                    <a:pt x="2005823" y="3761256"/>
                  </a:lnTo>
                  <a:lnTo>
                    <a:pt x="1993391" y="3752965"/>
                  </a:lnTo>
                  <a:lnTo>
                    <a:pt x="1993983" y="3734140"/>
                  </a:lnTo>
                  <a:lnTo>
                    <a:pt x="2005675" y="3729304"/>
                  </a:lnTo>
                  <a:lnTo>
                    <a:pt x="2003899" y="3704951"/>
                  </a:lnTo>
                  <a:lnTo>
                    <a:pt x="1988507" y="3688543"/>
                  </a:lnTo>
                  <a:lnTo>
                    <a:pt x="1973115" y="3677144"/>
                  </a:lnTo>
                  <a:cubicBezTo>
                    <a:pt x="1965419" y="3672999"/>
                    <a:pt x="1957871" y="3668681"/>
                    <a:pt x="1950323" y="3664363"/>
                  </a:cubicBezTo>
                  <a:cubicBezTo>
                    <a:pt x="1944996" y="3661254"/>
                    <a:pt x="1939520" y="3658318"/>
                    <a:pt x="1934192" y="3655209"/>
                  </a:cubicBezTo>
                  <a:lnTo>
                    <a:pt x="1919836" y="3643810"/>
                  </a:lnTo>
                  <a:lnTo>
                    <a:pt x="1909476" y="3633620"/>
                  </a:lnTo>
                  <a:lnTo>
                    <a:pt x="1899116" y="3616348"/>
                  </a:lnTo>
                  <a:lnTo>
                    <a:pt x="1888904" y="3589232"/>
                  </a:lnTo>
                  <a:lnTo>
                    <a:pt x="1875140" y="3561771"/>
                  </a:lnTo>
                  <a:lnTo>
                    <a:pt x="1869368" y="3544326"/>
                  </a:lnTo>
                  <a:lnTo>
                    <a:pt x="1860044" y="3522910"/>
                  </a:lnTo>
                  <a:lnTo>
                    <a:pt x="1851164" y="3501666"/>
                  </a:lnTo>
                  <a:lnTo>
                    <a:pt x="1842580" y="3487503"/>
                  </a:lnTo>
                  <a:lnTo>
                    <a:pt x="1829112" y="3472477"/>
                  </a:lnTo>
                  <a:lnTo>
                    <a:pt x="1816828" y="3463151"/>
                  </a:lnTo>
                  <a:lnTo>
                    <a:pt x="1804693" y="3443634"/>
                  </a:lnTo>
                  <a:lnTo>
                    <a:pt x="1790337" y="3427053"/>
                  </a:lnTo>
                  <a:lnTo>
                    <a:pt x="1778941" y="3409263"/>
                  </a:lnTo>
                  <a:lnTo>
                    <a:pt x="1776869" y="3397173"/>
                  </a:lnTo>
                  <a:lnTo>
                    <a:pt x="1768729" y="3382147"/>
                  </a:lnTo>
                  <a:lnTo>
                    <a:pt x="1766657" y="3368676"/>
                  </a:lnTo>
                  <a:lnTo>
                    <a:pt x="1772429" y="3339832"/>
                  </a:lnTo>
                  <a:lnTo>
                    <a:pt x="1775537" y="3318761"/>
                  </a:lnTo>
                  <a:lnTo>
                    <a:pt x="1776573" y="3299935"/>
                  </a:lnTo>
                  <a:lnTo>
                    <a:pt x="1782641" y="3281973"/>
                  </a:lnTo>
                  <a:lnTo>
                    <a:pt x="1790633" y="3268329"/>
                  </a:lnTo>
                  <a:lnTo>
                    <a:pt x="1804693" y="3254684"/>
                  </a:lnTo>
                  <a:lnTo>
                    <a:pt x="1813128" y="3241731"/>
                  </a:lnTo>
                  <a:lnTo>
                    <a:pt x="1824524" y="3222387"/>
                  </a:lnTo>
                  <a:lnTo>
                    <a:pt x="1828668" y="3202524"/>
                  </a:lnTo>
                  <a:lnTo>
                    <a:pt x="1823488" y="3175753"/>
                  </a:lnTo>
                  <a:lnTo>
                    <a:pt x="1820380" y="3162800"/>
                  </a:lnTo>
                  <a:lnTo>
                    <a:pt x="1804988" y="3141729"/>
                  </a:lnTo>
                  <a:lnTo>
                    <a:pt x="1799809" y="3122903"/>
                  </a:lnTo>
                  <a:lnTo>
                    <a:pt x="1812092" y="3106668"/>
                  </a:lnTo>
                  <a:lnTo>
                    <a:pt x="1799661" y="3089569"/>
                  </a:lnTo>
                  <a:lnTo>
                    <a:pt x="1784121" y="3069707"/>
                  </a:lnTo>
                  <a:lnTo>
                    <a:pt x="1776277" y="3057444"/>
                  </a:lnTo>
                  <a:lnTo>
                    <a:pt x="1765029" y="3047599"/>
                  </a:lnTo>
                  <a:cubicBezTo>
                    <a:pt x="1763105" y="3040173"/>
                    <a:pt x="1761181" y="3032919"/>
                    <a:pt x="1759109" y="3025492"/>
                  </a:cubicBezTo>
                  <a:cubicBezTo>
                    <a:pt x="1757185" y="3018756"/>
                    <a:pt x="1755261" y="3011847"/>
                    <a:pt x="1753337" y="3004939"/>
                  </a:cubicBezTo>
                  <a:cubicBezTo>
                    <a:pt x="1748897" y="2998030"/>
                    <a:pt x="1744309" y="2991122"/>
                    <a:pt x="1739573" y="2984386"/>
                  </a:cubicBezTo>
                  <a:cubicBezTo>
                    <a:pt x="1735133" y="2977995"/>
                    <a:pt x="1730545" y="2971951"/>
                    <a:pt x="1725809" y="2965905"/>
                  </a:cubicBezTo>
                  <a:lnTo>
                    <a:pt x="1711157" y="2948289"/>
                  </a:lnTo>
                  <a:lnTo>
                    <a:pt x="1694285" y="2936717"/>
                  </a:lnTo>
                  <a:lnTo>
                    <a:pt x="1679781" y="2920309"/>
                  </a:lnTo>
                  <a:lnTo>
                    <a:pt x="1666757" y="2894574"/>
                  </a:lnTo>
                  <a:lnTo>
                    <a:pt x="1638045" y="2870913"/>
                  </a:lnTo>
                  <a:lnTo>
                    <a:pt x="1632866" y="2847941"/>
                  </a:lnTo>
                  <a:lnTo>
                    <a:pt x="1641153" y="2832570"/>
                  </a:lnTo>
                  <a:lnTo>
                    <a:pt x="1654473" y="2819789"/>
                  </a:lnTo>
                  <a:lnTo>
                    <a:pt x="1652401" y="2795436"/>
                  </a:lnTo>
                  <a:lnTo>
                    <a:pt x="1644853" y="2773156"/>
                  </a:lnTo>
                  <a:lnTo>
                    <a:pt x="1655065" y="2758821"/>
                  </a:lnTo>
                  <a:lnTo>
                    <a:pt x="1658173" y="2737922"/>
                  </a:lnTo>
                  <a:lnTo>
                    <a:pt x="1659209" y="2719787"/>
                  </a:lnTo>
                  <a:lnTo>
                    <a:pt x="1663353" y="2704243"/>
                  </a:lnTo>
                  <a:lnTo>
                    <a:pt x="1661725" y="2681617"/>
                  </a:lnTo>
                  <a:lnTo>
                    <a:pt x="1641745" y="2667973"/>
                  </a:lnTo>
                  <a:lnTo>
                    <a:pt x="1620730" y="2657955"/>
                  </a:lnTo>
                  <a:lnTo>
                    <a:pt x="1599862" y="2655883"/>
                  </a:lnTo>
                  <a:lnTo>
                    <a:pt x="1579586" y="2662619"/>
                  </a:lnTo>
                  <a:lnTo>
                    <a:pt x="1543178" y="2661237"/>
                  </a:lnTo>
                  <a:lnTo>
                    <a:pt x="1514022" y="2651047"/>
                  </a:lnTo>
                  <a:lnTo>
                    <a:pt x="1501738" y="2632566"/>
                  </a:lnTo>
                  <a:lnTo>
                    <a:pt x="1492562" y="2621340"/>
                  </a:lnTo>
                  <a:lnTo>
                    <a:pt x="1483979" y="2600096"/>
                  </a:lnTo>
                  <a:lnTo>
                    <a:pt x="1455119" y="2587315"/>
                  </a:lnTo>
                  <a:cubicBezTo>
                    <a:pt x="1452751" y="2581788"/>
                    <a:pt x="1447867" y="2577643"/>
                    <a:pt x="1442095" y="2575916"/>
                  </a:cubicBezTo>
                  <a:cubicBezTo>
                    <a:pt x="1436471" y="2574361"/>
                    <a:pt x="1430551" y="2575398"/>
                    <a:pt x="1424779" y="2575916"/>
                  </a:cubicBezTo>
                  <a:cubicBezTo>
                    <a:pt x="1417675" y="2576607"/>
                    <a:pt x="1410423" y="2576607"/>
                    <a:pt x="1403171" y="2575916"/>
                  </a:cubicBezTo>
                  <a:cubicBezTo>
                    <a:pt x="1395327" y="2578507"/>
                    <a:pt x="1387039" y="2580579"/>
                    <a:pt x="1378751" y="2581788"/>
                  </a:cubicBezTo>
                  <a:cubicBezTo>
                    <a:pt x="1368983" y="2583343"/>
                    <a:pt x="1359067" y="2583861"/>
                    <a:pt x="1349299" y="2583515"/>
                  </a:cubicBezTo>
                  <a:lnTo>
                    <a:pt x="1323547" y="2591460"/>
                  </a:lnTo>
                  <a:lnTo>
                    <a:pt x="1286696" y="2600614"/>
                  </a:lnTo>
                  <a:lnTo>
                    <a:pt x="1255764" y="2606832"/>
                  </a:lnTo>
                  <a:lnTo>
                    <a:pt x="1227940" y="2606832"/>
                  </a:lnTo>
                  <a:lnTo>
                    <a:pt x="1202188" y="2606141"/>
                  </a:lnTo>
                  <a:cubicBezTo>
                    <a:pt x="1191532" y="2597678"/>
                    <a:pt x="1179100" y="2591287"/>
                    <a:pt x="1165780" y="2587661"/>
                  </a:cubicBezTo>
                  <a:cubicBezTo>
                    <a:pt x="1152017" y="2584033"/>
                    <a:pt x="1137661" y="2583343"/>
                    <a:pt x="1123453" y="2585761"/>
                  </a:cubicBezTo>
                  <a:lnTo>
                    <a:pt x="1082901" y="2591460"/>
                  </a:lnTo>
                  <a:lnTo>
                    <a:pt x="1056853" y="2597678"/>
                  </a:lnTo>
                  <a:lnTo>
                    <a:pt x="1037613" y="2600787"/>
                  </a:lnTo>
                  <a:lnTo>
                    <a:pt x="1006681" y="2591460"/>
                  </a:lnTo>
                  <a:lnTo>
                    <a:pt x="982854" y="2576089"/>
                  </a:lnTo>
                  <a:lnTo>
                    <a:pt x="957102" y="2554327"/>
                  </a:lnTo>
                  <a:lnTo>
                    <a:pt x="939934" y="2537228"/>
                  </a:lnTo>
                  <a:lnTo>
                    <a:pt x="926466" y="2521684"/>
                  </a:lnTo>
                  <a:lnTo>
                    <a:pt x="919214" y="2495086"/>
                  </a:lnTo>
                  <a:lnTo>
                    <a:pt x="892130" y="2461406"/>
                  </a:lnTo>
                  <a:lnTo>
                    <a:pt x="875554" y="2452425"/>
                  </a:lnTo>
                  <a:lnTo>
                    <a:pt x="872594" y="2436190"/>
                  </a:lnTo>
                  <a:lnTo>
                    <a:pt x="865638" y="2413737"/>
                  </a:lnTo>
                  <a:lnTo>
                    <a:pt x="861938" y="2401820"/>
                  </a:lnTo>
                  <a:lnTo>
                    <a:pt x="864010" y="2390075"/>
                  </a:lnTo>
                  <a:lnTo>
                    <a:pt x="862234" y="2374013"/>
                  </a:lnTo>
                  <a:lnTo>
                    <a:pt x="842698" y="2363650"/>
                  </a:lnTo>
                  <a:lnTo>
                    <a:pt x="832339" y="2347242"/>
                  </a:lnTo>
                  <a:lnTo>
                    <a:pt x="822423" y="2329452"/>
                  </a:lnTo>
                  <a:lnTo>
                    <a:pt x="816355" y="2300609"/>
                  </a:lnTo>
                  <a:lnTo>
                    <a:pt x="808067" y="2285583"/>
                  </a:lnTo>
                  <a:lnTo>
                    <a:pt x="802295" y="2270384"/>
                  </a:lnTo>
                  <a:lnTo>
                    <a:pt x="795339" y="2248104"/>
                  </a:lnTo>
                  <a:lnTo>
                    <a:pt x="790603" y="2237050"/>
                  </a:lnTo>
                  <a:lnTo>
                    <a:pt x="786459" y="2212007"/>
                  </a:lnTo>
                  <a:lnTo>
                    <a:pt x="779207" y="2172800"/>
                  </a:lnTo>
                  <a:lnTo>
                    <a:pt x="760855" y="2156565"/>
                  </a:lnTo>
                  <a:lnTo>
                    <a:pt x="760855" y="2141885"/>
                  </a:lnTo>
                  <a:cubicBezTo>
                    <a:pt x="769735" y="2134112"/>
                    <a:pt x="778023" y="2125822"/>
                    <a:pt x="785719" y="2117186"/>
                  </a:cubicBezTo>
                  <a:cubicBezTo>
                    <a:pt x="790159" y="2112178"/>
                    <a:pt x="794451" y="2106996"/>
                    <a:pt x="798447" y="2101815"/>
                  </a:cubicBezTo>
                  <a:lnTo>
                    <a:pt x="806439" y="2087998"/>
                  </a:lnTo>
                  <a:lnTo>
                    <a:pt x="812507" y="2070381"/>
                  </a:lnTo>
                  <a:lnTo>
                    <a:pt x="819463" y="2039465"/>
                  </a:lnTo>
                  <a:lnTo>
                    <a:pt x="829823" y="2020293"/>
                  </a:lnTo>
                  <a:lnTo>
                    <a:pt x="831895" y="1994559"/>
                  </a:lnTo>
                  <a:lnTo>
                    <a:pt x="830859" y="1968652"/>
                  </a:lnTo>
                  <a:lnTo>
                    <a:pt x="821535" y="1947063"/>
                  </a:lnTo>
                  <a:lnTo>
                    <a:pt x="810139" y="1935318"/>
                  </a:lnTo>
                  <a:lnTo>
                    <a:pt x="817391" y="1913729"/>
                  </a:lnTo>
                  <a:lnTo>
                    <a:pt x="828639" y="1897321"/>
                  </a:lnTo>
                  <a:lnTo>
                    <a:pt x="846398" y="1866750"/>
                  </a:lnTo>
                  <a:lnTo>
                    <a:pt x="856758" y="1851379"/>
                  </a:lnTo>
                  <a:lnTo>
                    <a:pt x="872298" y="1840152"/>
                  </a:lnTo>
                  <a:lnTo>
                    <a:pt x="899234" y="1813727"/>
                  </a:lnTo>
                  <a:cubicBezTo>
                    <a:pt x="904858" y="1808891"/>
                    <a:pt x="910186" y="1803537"/>
                    <a:pt x="914774" y="1797664"/>
                  </a:cubicBezTo>
                  <a:cubicBezTo>
                    <a:pt x="922766" y="1787647"/>
                    <a:pt x="929278" y="1776421"/>
                    <a:pt x="938602" y="1767612"/>
                  </a:cubicBezTo>
                  <a:cubicBezTo>
                    <a:pt x="944522" y="1762258"/>
                    <a:pt x="951330" y="1758113"/>
                    <a:pt x="957250" y="1752931"/>
                  </a:cubicBezTo>
                  <a:cubicBezTo>
                    <a:pt x="961098" y="1749477"/>
                    <a:pt x="964650" y="1745677"/>
                    <a:pt x="967610" y="1741532"/>
                  </a:cubicBezTo>
                  <a:lnTo>
                    <a:pt x="979894" y="1727542"/>
                  </a:lnTo>
                  <a:cubicBezTo>
                    <a:pt x="980782" y="1719252"/>
                    <a:pt x="984334" y="1711480"/>
                    <a:pt x="990254" y="1705435"/>
                  </a:cubicBezTo>
                  <a:cubicBezTo>
                    <a:pt x="993658" y="1701981"/>
                    <a:pt x="997802" y="1699217"/>
                    <a:pt x="1002389" y="1697317"/>
                  </a:cubicBezTo>
                  <a:cubicBezTo>
                    <a:pt x="1013341" y="1696972"/>
                    <a:pt x="1023997" y="1695072"/>
                    <a:pt x="1034357" y="1691445"/>
                  </a:cubicBezTo>
                  <a:cubicBezTo>
                    <a:pt x="1038353" y="1690063"/>
                    <a:pt x="1042349" y="1688336"/>
                    <a:pt x="1046049" y="1686264"/>
                  </a:cubicBezTo>
                  <a:lnTo>
                    <a:pt x="1067213" y="1679528"/>
                  </a:lnTo>
                  <a:lnTo>
                    <a:pt x="1076389" y="1669165"/>
                  </a:lnTo>
                  <a:lnTo>
                    <a:pt x="1093853" y="1660011"/>
                  </a:lnTo>
                  <a:lnTo>
                    <a:pt x="1103621" y="1639631"/>
                  </a:lnTo>
                  <a:lnTo>
                    <a:pt x="1107765" y="1625986"/>
                  </a:lnTo>
                  <a:lnTo>
                    <a:pt x="1109689" y="1615969"/>
                  </a:lnTo>
                  <a:lnTo>
                    <a:pt x="1113833" y="1597143"/>
                  </a:lnTo>
                  <a:lnTo>
                    <a:pt x="1116793" y="1584017"/>
                  </a:lnTo>
                  <a:lnTo>
                    <a:pt x="1120937" y="1568300"/>
                  </a:lnTo>
                  <a:lnTo>
                    <a:pt x="1137365" y="1558109"/>
                  </a:lnTo>
                  <a:lnTo>
                    <a:pt x="1154089" y="1544983"/>
                  </a:lnTo>
                  <a:cubicBezTo>
                    <a:pt x="1159565" y="1540493"/>
                    <a:pt x="1165336" y="1536520"/>
                    <a:pt x="1171404" y="1532893"/>
                  </a:cubicBezTo>
                  <a:cubicBezTo>
                    <a:pt x="1178656" y="1528748"/>
                    <a:pt x="1186204" y="1525121"/>
                    <a:pt x="1194048" y="1522357"/>
                  </a:cubicBezTo>
                  <a:lnTo>
                    <a:pt x="1205444" y="1517176"/>
                  </a:lnTo>
                  <a:lnTo>
                    <a:pt x="1225720" y="1511304"/>
                  </a:lnTo>
                  <a:lnTo>
                    <a:pt x="1240076" y="1500077"/>
                  </a:lnTo>
                  <a:lnTo>
                    <a:pt x="1245996" y="1487642"/>
                  </a:lnTo>
                  <a:lnTo>
                    <a:pt x="1255172" y="1482460"/>
                  </a:lnTo>
                  <a:lnTo>
                    <a:pt x="1269528" y="1484188"/>
                  </a:lnTo>
                  <a:lnTo>
                    <a:pt x="1284180" y="1491787"/>
                  </a:lnTo>
                  <a:cubicBezTo>
                    <a:pt x="1292912" y="1491614"/>
                    <a:pt x="1301644" y="1491269"/>
                    <a:pt x="1310376" y="1490751"/>
                  </a:cubicBezTo>
                  <a:cubicBezTo>
                    <a:pt x="1315555" y="1490405"/>
                    <a:pt x="1320883" y="1490060"/>
                    <a:pt x="1326211" y="1489714"/>
                  </a:cubicBezTo>
                  <a:lnTo>
                    <a:pt x="1345747" y="1489714"/>
                  </a:lnTo>
                  <a:lnTo>
                    <a:pt x="1379343" y="1488678"/>
                  </a:lnTo>
                  <a:cubicBezTo>
                    <a:pt x="1389999" y="1487469"/>
                    <a:pt x="1400655" y="1486087"/>
                    <a:pt x="1411311" y="1484533"/>
                  </a:cubicBezTo>
                  <a:cubicBezTo>
                    <a:pt x="1424187" y="1482633"/>
                    <a:pt x="1437211" y="1480561"/>
                    <a:pt x="1450087" y="1478315"/>
                  </a:cubicBezTo>
                  <a:lnTo>
                    <a:pt x="1469327" y="1472270"/>
                  </a:lnTo>
                  <a:lnTo>
                    <a:pt x="1480723" y="1471234"/>
                  </a:lnTo>
                  <a:lnTo>
                    <a:pt x="1499518" y="1473307"/>
                  </a:lnTo>
                  <a:lnTo>
                    <a:pt x="1512542" y="1474688"/>
                  </a:lnTo>
                  <a:lnTo>
                    <a:pt x="1522458" y="1471579"/>
                  </a:lnTo>
                  <a:lnTo>
                    <a:pt x="1529414" y="1463635"/>
                  </a:lnTo>
                  <a:lnTo>
                    <a:pt x="1540810" y="1463635"/>
                  </a:lnTo>
                  <a:cubicBezTo>
                    <a:pt x="1556498" y="1469680"/>
                    <a:pt x="1573222" y="1472788"/>
                    <a:pt x="1590094" y="1472616"/>
                  </a:cubicBezTo>
                  <a:cubicBezTo>
                    <a:pt x="1605042" y="1472616"/>
                    <a:pt x="1619990" y="1469852"/>
                    <a:pt x="1634050" y="1464671"/>
                  </a:cubicBezTo>
                  <a:cubicBezTo>
                    <a:pt x="1652549" y="1464498"/>
                    <a:pt x="1671049" y="1463289"/>
                    <a:pt x="1689401" y="1460871"/>
                  </a:cubicBezTo>
                  <a:cubicBezTo>
                    <a:pt x="1699613" y="1459489"/>
                    <a:pt x="1709825" y="1457762"/>
                    <a:pt x="1720037" y="1455690"/>
                  </a:cubicBezTo>
                  <a:lnTo>
                    <a:pt x="1736761" y="1463635"/>
                  </a:lnTo>
                  <a:lnTo>
                    <a:pt x="1749489" y="1469680"/>
                  </a:lnTo>
                  <a:lnTo>
                    <a:pt x="1765473" y="1469680"/>
                  </a:lnTo>
                  <a:lnTo>
                    <a:pt x="1762513" y="1488851"/>
                  </a:lnTo>
                  <a:lnTo>
                    <a:pt x="1748749" y="1509749"/>
                  </a:lnTo>
                  <a:lnTo>
                    <a:pt x="1747713" y="1520803"/>
                  </a:lnTo>
                  <a:lnTo>
                    <a:pt x="1762957" y="1543774"/>
                  </a:lnTo>
                  <a:lnTo>
                    <a:pt x="1758813" y="1566054"/>
                  </a:lnTo>
                  <a:lnTo>
                    <a:pt x="1735281" y="1572445"/>
                  </a:lnTo>
                  <a:lnTo>
                    <a:pt x="1729065" y="1585916"/>
                  </a:lnTo>
                  <a:lnTo>
                    <a:pt x="1750673" y="1582808"/>
                  </a:lnTo>
                  <a:lnTo>
                    <a:pt x="1764733" y="1598179"/>
                  </a:lnTo>
                  <a:lnTo>
                    <a:pt x="1779533" y="1613896"/>
                  </a:lnTo>
                  <a:lnTo>
                    <a:pt x="1808688" y="1632204"/>
                  </a:lnTo>
                  <a:lnTo>
                    <a:pt x="1842728" y="1633240"/>
                  </a:lnTo>
                  <a:lnTo>
                    <a:pt x="1874252" y="1642394"/>
                  </a:lnTo>
                  <a:cubicBezTo>
                    <a:pt x="1881356" y="1646885"/>
                    <a:pt x="1888756" y="1650857"/>
                    <a:pt x="1896304" y="1654484"/>
                  </a:cubicBezTo>
                  <a:cubicBezTo>
                    <a:pt x="1905480" y="1658975"/>
                    <a:pt x="1915100" y="1662774"/>
                    <a:pt x="1924424" y="1667092"/>
                  </a:cubicBezTo>
                  <a:cubicBezTo>
                    <a:pt x="1932860" y="1671065"/>
                    <a:pt x="1941148" y="1675383"/>
                    <a:pt x="1949140" y="1680219"/>
                  </a:cubicBezTo>
                  <a:lnTo>
                    <a:pt x="1965567" y="1688509"/>
                  </a:lnTo>
                  <a:lnTo>
                    <a:pt x="1985103" y="1697663"/>
                  </a:lnTo>
                  <a:cubicBezTo>
                    <a:pt x="1993835" y="1699390"/>
                    <a:pt x="2002567" y="1699390"/>
                    <a:pt x="2011299" y="1697663"/>
                  </a:cubicBezTo>
                  <a:cubicBezTo>
                    <a:pt x="2017367" y="1696626"/>
                    <a:pt x="2023435" y="1694554"/>
                    <a:pt x="2029059" y="1691963"/>
                  </a:cubicBezTo>
                  <a:cubicBezTo>
                    <a:pt x="2035867" y="1689200"/>
                    <a:pt x="2041491" y="1684018"/>
                    <a:pt x="2044895" y="1677455"/>
                  </a:cubicBezTo>
                  <a:cubicBezTo>
                    <a:pt x="2048151" y="1671237"/>
                    <a:pt x="2049039" y="1663983"/>
                    <a:pt x="2052147" y="1657593"/>
                  </a:cubicBezTo>
                  <a:cubicBezTo>
                    <a:pt x="2056143" y="1648957"/>
                    <a:pt x="2063543" y="1642740"/>
                    <a:pt x="2069611" y="1635485"/>
                  </a:cubicBezTo>
                  <a:cubicBezTo>
                    <a:pt x="2072275" y="1632377"/>
                    <a:pt x="2074643" y="1629095"/>
                    <a:pt x="2076863" y="1625641"/>
                  </a:cubicBezTo>
                  <a:lnTo>
                    <a:pt x="2108831" y="1624604"/>
                  </a:lnTo>
                  <a:lnTo>
                    <a:pt x="2128959" y="1631686"/>
                  </a:lnTo>
                  <a:lnTo>
                    <a:pt x="2146126" y="1645848"/>
                  </a:lnTo>
                  <a:lnTo>
                    <a:pt x="2176022" y="1647921"/>
                  </a:lnTo>
                  <a:lnTo>
                    <a:pt x="2212874" y="1647921"/>
                  </a:lnTo>
                  <a:lnTo>
                    <a:pt x="2240402" y="1658457"/>
                  </a:lnTo>
                  <a:lnTo>
                    <a:pt x="2257422" y="1663638"/>
                  </a:lnTo>
                  <a:lnTo>
                    <a:pt x="2285245" y="1675037"/>
                  </a:lnTo>
                  <a:lnTo>
                    <a:pt x="2305521" y="1674001"/>
                  </a:lnTo>
                  <a:lnTo>
                    <a:pt x="2332753" y="1668129"/>
                  </a:lnTo>
                  <a:lnTo>
                    <a:pt x="2342521" y="1655866"/>
                  </a:lnTo>
                  <a:lnTo>
                    <a:pt x="2377893" y="1649303"/>
                  </a:lnTo>
                  <a:lnTo>
                    <a:pt x="2396689" y="1648266"/>
                  </a:lnTo>
                  <a:cubicBezTo>
                    <a:pt x="2403201" y="1649303"/>
                    <a:pt x="2409713" y="1649994"/>
                    <a:pt x="2416225" y="1650339"/>
                  </a:cubicBezTo>
                  <a:cubicBezTo>
                    <a:pt x="2422441" y="1650684"/>
                    <a:pt x="2428657" y="1650684"/>
                    <a:pt x="2434873" y="1650339"/>
                  </a:cubicBezTo>
                  <a:cubicBezTo>
                    <a:pt x="2441681" y="1648439"/>
                    <a:pt x="2447897" y="1644985"/>
                    <a:pt x="2453076" y="1639976"/>
                  </a:cubicBezTo>
                  <a:cubicBezTo>
                    <a:pt x="2456776" y="1636522"/>
                    <a:pt x="2459736" y="1632549"/>
                    <a:pt x="2461956" y="1628059"/>
                  </a:cubicBezTo>
                  <a:lnTo>
                    <a:pt x="2468468" y="1607160"/>
                  </a:lnTo>
                  <a:cubicBezTo>
                    <a:pt x="2469356" y="1599734"/>
                    <a:pt x="2469652" y="1592307"/>
                    <a:pt x="2469504" y="1584707"/>
                  </a:cubicBezTo>
                  <a:cubicBezTo>
                    <a:pt x="2469356" y="1577281"/>
                    <a:pt x="2468616" y="1569854"/>
                    <a:pt x="2467432" y="1562427"/>
                  </a:cubicBezTo>
                  <a:cubicBezTo>
                    <a:pt x="2469800" y="1553964"/>
                    <a:pt x="2471428" y="1545329"/>
                    <a:pt x="2471872" y="1536693"/>
                  </a:cubicBezTo>
                  <a:cubicBezTo>
                    <a:pt x="2472612" y="1525639"/>
                    <a:pt x="2471872" y="1514413"/>
                    <a:pt x="2475720" y="1504050"/>
                  </a:cubicBezTo>
                  <a:cubicBezTo>
                    <a:pt x="2479864" y="1492823"/>
                    <a:pt x="2489188" y="1482460"/>
                    <a:pt x="2485636" y="1470716"/>
                  </a:cubicBezTo>
                  <a:cubicBezTo>
                    <a:pt x="2484304" y="1466053"/>
                    <a:pt x="2480900" y="1462253"/>
                    <a:pt x="2476312" y="1460353"/>
                  </a:cubicBezTo>
                  <a:cubicBezTo>
                    <a:pt x="2464324" y="1456899"/>
                    <a:pt x="2451300" y="1458453"/>
                    <a:pt x="2440201" y="1464498"/>
                  </a:cubicBezTo>
                  <a:cubicBezTo>
                    <a:pt x="2433541" y="1468298"/>
                    <a:pt x="2427917" y="1473479"/>
                    <a:pt x="2423773" y="1479870"/>
                  </a:cubicBezTo>
                  <a:lnTo>
                    <a:pt x="2415633" y="1493341"/>
                  </a:lnTo>
                  <a:lnTo>
                    <a:pt x="2383665" y="1492132"/>
                  </a:lnTo>
                  <a:lnTo>
                    <a:pt x="2367533" y="1479870"/>
                  </a:lnTo>
                  <a:lnTo>
                    <a:pt x="2352141" y="1475725"/>
                  </a:lnTo>
                  <a:lnTo>
                    <a:pt x="2336009" y="1485051"/>
                  </a:lnTo>
                  <a:lnTo>
                    <a:pt x="2326389" y="1494032"/>
                  </a:lnTo>
                  <a:lnTo>
                    <a:pt x="2319285" y="1502323"/>
                  </a:lnTo>
                  <a:lnTo>
                    <a:pt x="2301377" y="1502495"/>
                  </a:lnTo>
                  <a:lnTo>
                    <a:pt x="2294421" y="1492132"/>
                  </a:lnTo>
                  <a:lnTo>
                    <a:pt x="2281101" y="1482806"/>
                  </a:lnTo>
                  <a:lnTo>
                    <a:pt x="2264674" y="1491096"/>
                  </a:lnTo>
                  <a:lnTo>
                    <a:pt x="2265710" y="1511649"/>
                  </a:lnTo>
                  <a:lnTo>
                    <a:pt x="2252686" y="1512513"/>
                  </a:lnTo>
                  <a:lnTo>
                    <a:pt x="2252686" y="1533929"/>
                  </a:lnTo>
                  <a:lnTo>
                    <a:pt x="2237886" y="1541702"/>
                  </a:lnTo>
                  <a:lnTo>
                    <a:pt x="2233890" y="1528402"/>
                  </a:lnTo>
                  <a:lnTo>
                    <a:pt x="2243362" y="1519249"/>
                  </a:lnTo>
                  <a:lnTo>
                    <a:pt x="2240698" y="1501977"/>
                  </a:lnTo>
                  <a:lnTo>
                    <a:pt x="2226490" y="1482806"/>
                  </a:lnTo>
                  <a:lnTo>
                    <a:pt x="2212430" y="1477624"/>
                  </a:lnTo>
                  <a:lnTo>
                    <a:pt x="2209766" y="1467089"/>
                  </a:lnTo>
                  <a:lnTo>
                    <a:pt x="2199110" y="1437900"/>
                  </a:lnTo>
                  <a:lnTo>
                    <a:pt x="2190230" y="1419938"/>
                  </a:lnTo>
                  <a:lnTo>
                    <a:pt x="2178242" y="1400076"/>
                  </a:lnTo>
                  <a:lnTo>
                    <a:pt x="2173506" y="1378832"/>
                  </a:lnTo>
                  <a:cubicBezTo>
                    <a:pt x="2182682" y="1374687"/>
                    <a:pt x="2186086" y="1363287"/>
                    <a:pt x="2180610" y="1354824"/>
                  </a:cubicBezTo>
                  <a:cubicBezTo>
                    <a:pt x="2174986" y="1346016"/>
                    <a:pt x="2162850" y="1344462"/>
                    <a:pt x="2155154" y="1351716"/>
                  </a:cubicBezTo>
                  <a:cubicBezTo>
                    <a:pt x="2150714" y="1356897"/>
                    <a:pt x="2144942" y="1360697"/>
                    <a:pt x="2138430" y="1362942"/>
                  </a:cubicBezTo>
                  <a:cubicBezTo>
                    <a:pt x="2133842" y="1364324"/>
                    <a:pt x="2128959" y="1365015"/>
                    <a:pt x="2124075" y="1364669"/>
                  </a:cubicBezTo>
                  <a:lnTo>
                    <a:pt x="2122299" y="1389022"/>
                  </a:lnTo>
                  <a:lnTo>
                    <a:pt x="2136358" y="1385913"/>
                  </a:lnTo>
                  <a:lnTo>
                    <a:pt x="2146570" y="1397139"/>
                  </a:lnTo>
                  <a:lnTo>
                    <a:pt x="2147606" y="1417520"/>
                  </a:lnTo>
                  <a:lnTo>
                    <a:pt x="2170250" y="1432891"/>
                  </a:lnTo>
                  <a:cubicBezTo>
                    <a:pt x="2175282" y="1438764"/>
                    <a:pt x="2180610" y="1444463"/>
                    <a:pt x="2185938" y="1449990"/>
                  </a:cubicBezTo>
                  <a:cubicBezTo>
                    <a:pt x="2189934" y="1454135"/>
                    <a:pt x="2194078" y="1458280"/>
                    <a:pt x="2198222" y="1462426"/>
                  </a:cubicBezTo>
                  <a:cubicBezTo>
                    <a:pt x="2199554" y="1467607"/>
                    <a:pt x="2200294" y="1473134"/>
                    <a:pt x="2200590" y="1478488"/>
                  </a:cubicBezTo>
                  <a:cubicBezTo>
                    <a:pt x="2200886" y="1482288"/>
                    <a:pt x="2200886" y="1486087"/>
                    <a:pt x="2200590" y="1489887"/>
                  </a:cubicBezTo>
                  <a:lnTo>
                    <a:pt x="2182386" y="1496968"/>
                  </a:lnTo>
                  <a:lnTo>
                    <a:pt x="2169362" y="1493860"/>
                  </a:lnTo>
                  <a:lnTo>
                    <a:pt x="2175134" y="1523394"/>
                  </a:lnTo>
                  <a:lnTo>
                    <a:pt x="2181646" y="1532720"/>
                  </a:lnTo>
                  <a:cubicBezTo>
                    <a:pt x="2187714" y="1520458"/>
                    <a:pt x="2205030" y="1519939"/>
                    <a:pt x="2211542" y="1532029"/>
                  </a:cubicBezTo>
                  <a:cubicBezTo>
                    <a:pt x="2214206" y="1536865"/>
                    <a:pt x="2213910" y="1542911"/>
                    <a:pt x="2210506" y="1547401"/>
                  </a:cubicBezTo>
                  <a:cubicBezTo>
                    <a:pt x="2201182" y="1548610"/>
                    <a:pt x="2191562" y="1548956"/>
                    <a:pt x="2182090" y="1548437"/>
                  </a:cubicBezTo>
                  <a:cubicBezTo>
                    <a:pt x="2173802" y="1548092"/>
                    <a:pt x="2165514" y="1547056"/>
                    <a:pt x="2157374" y="1545329"/>
                  </a:cubicBezTo>
                  <a:cubicBezTo>
                    <a:pt x="2148938" y="1556037"/>
                    <a:pt x="2131918" y="1553101"/>
                    <a:pt x="2127479" y="1540147"/>
                  </a:cubicBezTo>
                  <a:cubicBezTo>
                    <a:pt x="2125555" y="1534620"/>
                    <a:pt x="2127183" y="1528230"/>
                    <a:pt x="2131622" y="1524085"/>
                  </a:cubicBezTo>
                  <a:lnTo>
                    <a:pt x="2144202" y="1519767"/>
                  </a:lnTo>
                  <a:lnTo>
                    <a:pt x="2162850" y="1526848"/>
                  </a:lnTo>
                  <a:lnTo>
                    <a:pt x="2155598" y="1503532"/>
                  </a:lnTo>
                  <a:lnTo>
                    <a:pt x="2154562" y="1492305"/>
                  </a:lnTo>
                  <a:lnTo>
                    <a:pt x="2151454" y="1481597"/>
                  </a:lnTo>
                  <a:lnTo>
                    <a:pt x="2139170" y="1472443"/>
                  </a:lnTo>
                  <a:cubicBezTo>
                    <a:pt x="2133990" y="1468989"/>
                    <a:pt x="2127331" y="1469852"/>
                    <a:pt x="2123039" y="1474170"/>
                  </a:cubicBezTo>
                  <a:cubicBezTo>
                    <a:pt x="2114455" y="1482979"/>
                    <a:pt x="2119783" y="1497659"/>
                    <a:pt x="2131918" y="1498868"/>
                  </a:cubicBezTo>
                  <a:cubicBezTo>
                    <a:pt x="2134730" y="1510440"/>
                    <a:pt x="2123187" y="1520112"/>
                    <a:pt x="2112383" y="1515449"/>
                  </a:cubicBezTo>
                  <a:cubicBezTo>
                    <a:pt x="2104539" y="1511995"/>
                    <a:pt x="2101875" y="1502323"/>
                    <a:pt x="2106907" y="1495414"/>
                  </a:cubicBezTo>
                  <a:lnTo>
                    <a:pt x="2085299" y="1495414"/>
                  </a:lnTo>
                  <a:lnTo>
                    <a:pt x="2068723" y="1484533"/>
                  </a:lnTo>
                  <a:lnTo>
                    <a:pt x="2061915" y="1464844"/>
                  </a:lnTo>
                  <a:lnTo>
                    <a:pt x="2049483" y="1464153"/>
                  </a:lnTo>
                  <a:lnTo>
                    <a:pt x="2044007" y="1452235"/>
                  </a:lnTo>
                  <a:lnTo>
                    <a:pt x="2044007" y="1436000"/>
                  </a:lnTo>
                  <a:lnTo>
                    <a:pt x="2044747" y="1412511"/>
                  </a:lnTo>
                  <a:lnTo>
                    <a:pt x="2034535" y="1399212"/>
                  </a:lnTo>
                  <a:lnTo>
                    <a:pt x="2008043" y="1388849"/>
                  </a:lnTo>
                  <a:lnTo>
                    <a:pt x="2001531" y="1351025"/>
                  </a:lnTo>
                  <a:lnTo>
                    <a:pt x="2001975" y="1319763"/>
                  </a:lnTo>
                  <a:lnTo>
                    <a:pt x="1987619" y="1312682"/>
                  </a:lnTo>
                  <a:lnTo>
                    <a:pt x="1975483" y="1306464"/>
                  </a:lnTo>
                  <a:cubicBezTo>
                    <a:pt x="1969267" y="1300247"/>
                    <a:pt x="1962015" y="1295411"/>
                    <a:pt x="1953875" y="1291956"/>
                  </a:cubicBezTo>
                  <a:cubicBezTo>
                    <a:pt x="1949288" y="1290056"/>
                    <a:pt x="1944404" y="1288675"/>
                    <a:pt x="1939520" y="1287984"/>
                  </a:cubicBezTo>
                  <a:lnTo>
                    <a:pt x="1926052" y="1286948"/>
                  </a:lnTo>
                  <a:lnTo>
                    <a:pt x="1903408" y="1279694"/>
                  </a:lnTo>
                  <a:cubicBezTo>
                    <a:pt x="1910216" y="1275721"/>
                    <a:pt x="1913176" y="1267258"/>
                    <a:pt x="1910216" y="1259831"/>
                  </a:cubicBezTo>
                  <a:cubicBezTo>
                    <a:pt x="1908292" y="1254823"/>
                    <a:pt x="1903852" y="1251196"/>
                    <a:pt x="1898524" y="1250159"/>
                  </a:cubicBezTo>
                  <a:lnTo>
                    <a:pt x="1883428" y="1239969"/>
                  </a:lnTo>
                  <a:lnTo>
                    <a:pt x="1865964" y="1236860"/>
                  </a:lnTo>
                  <a:lnTo>
                    <a:pt x="1856344" y="1224598"/>
                  </a:lnTo>
                  <a:lnTo>
                    <a:pt x="1848796" y="1209053"/>
                  </a:lnTo>
                  <a:lnTo>
                    <a:pt x="1840656" y="1198863"/>
                  </a:lnTo>
                  <a:lnTo>
                    <a:pt x="1828964" y="1197827"/>
                  </a:lnTo>
                  <a:lnTo>
                    <a:pt x="1820972" y="1213544"/>
                  </a:lnTo>
                  <a:lnTo>
                    <a:pt x="1825116" y="1233061"/>
                  </a:lnTo>
                  <a:lnTo>
                    <a:pt x="1837104" y="1237206"/>
                  </a:lnTo>
                  <a:lnTo>
                    <a:pt x="1843172" y="1254477"/>
                  </a:lnTo>
                  <a:lnTo>
                    <a:pt x="1850424" y="1276067"/>
                  </a:lnTo>
                  <a:lnTo>
                    <a:pt x="1878988" y="1287466"/>
                  </a:lnTo>
                  <a:lnTo>
                    <a:pt x="1898524" y="1301801"/>
                  </a:lnTo>
                  <a:lnTo>
                    <a:pt x="1918208" y="1315273"/>
                  </a:lnTo>
                  <a:cubicBezTo>
                    <a:pt x="1921612" y="1320800"/>
                    <a:pt x="1925756" y="1325981"/>
                    <a:pt x="1930492" y="1330644"/>
                  </a:cubicBezTo>
                  <a:cubicBezTo>
                    <a:pt x="1935820" y="1335998"/>
                    <a:pt x="1942036" y="1340489"/>
                    <a:pt x="1948696" y="1344116"/>
                  </a:cubicBezTo>
                  <a:lnTo>
                    <a:pt x="1971043" y="1352061"/>
                  </a:lnTo>
                  <a:lnTo>
                    <a:pt x="1985399" y="1377623"/>
                  </a:lnTo>
                  <a:lnTo>
                    <a:pt x="1972227" y="1392131"/>
                  </a:lnTo>
                  <a:lnTo>
                    <a:pt x="1961275" y="1384531"/>
                  </a:lnTo>
                  <a:lnTo>
                    <a:pt x="1949879" y="1366914"/>
                  </a:lnTo>
                  <a:lnTo>
                    <a:pt x="1940260" y="1372441"/>
                  </a:lnTo>
                  <a:lnTo>
                    <a:pt x="1941296" y="1390576"/>
                  </a:lnTo>
                  <a:cubicBezTo>
                    <a:pt x="1947808" y="1396621"/>
                    <a:pt x="1949879" y="1406121"/>
                    <a:pt x="1946476" y="1414411"/>
                  </a:cubicBezTo>
                  <a:cubicBezTo>
                    <a:pt x="1944108" y="1420110"/>
                    <a:pt x="1939076" y="1424601"/>
                    <a:pt x="1933156" y="1426328"/>
                  </a:cubicBezTo>
                  <a:lnTo>
                    <a:pt x="1928272" y="1441527"/>
                  </a:lnTo>
                  <a:lnTo>
                    <a:pt x="1917320" y="1451372"/>
                  </a:lnTo>
                  <a:lnTo>
                    <a:pt x="1898672" y="1459662"/>
                  </a:lnTo>
                  <a:lnTo>
                    <a:pt x="1895268" y="1481942"/>
                  </a:lnTo>
                  <a:cubicBezTo>
                    <a:pt x="1902372" y="1491614"/>
                    <a:pt x="1892456" y="1504741"/>
                    <a:pt x="1881208" y="1500423"/>
                  </a:cubicBezTo>
                  <a:cubicBezTo>
                    <a:pt x="1873512" y="1497659"/>
                    <a:pt x="1872624" y="1487296"/>
                    <a:pt x="1865964" y="1482979"/>
                  </a:cubicBezTo>
                  <a:cubicBezTo>
                    <a:pt x="1862856" y="1480906"/>
                    <a:pt x="1858860" y="1480388"/>
                    <a:pt x="1855308" y="1481942"/>
                  </a:cubicBezTo>
                  <a:lnTo>
                    <a:pt x="1834144" y="1470889"/>
                  </a:lnTo>
                  <a:lnTo>
                    <a:pt x="1814460" y="1460353"/>
                  </a:lnTo>
                  <a:lnTo>
                    <a:pt x="1794185" y="1448263"/>
                  </a:lnTo>
                  <a:lnTo>
                    <a:pt x="1808244" y="1435482"/>
                  </a:lnTo>
                  <a:cubicBezTo>
                    <a:pt x="1813424" y="1432891"/>
                    <a:pt x="1819196" y="1431510"/>
                    <a:pt x="1825116" y="1431510"/>
                  </a:cubicBezTo>
                  <a:cubicBezTo>
                    <a:pt x="1829260" y="1431510"/>
                    <a:pt x="1833256" y="1432200"/>
                    <a:pt x="1837104" y="1433582"/>
                  </a:cubicBezTo>
                  <a:lnTo>
                    <a:pt x="1847760" y="1443772"/>
                  </a:lnTo>
                  <a:lnTo>
                    <a:pt x="1858416" y="1445845"/>
                  </a:lnTo>
                  <a:lnTo>
                    <a:pt x="1871440" y="1441700"/>
                  </a:lnTo>
                  <a:lnTo>
                    <a:pt x="1884464" y="1447918"/>
                  </a:lnTo>
                  <a:cubicBezTo>
                    <a:pt x="1889496" y="1449127"/>
                    <a:pt x="1894676" y="1447399"/>
                    <a:pt x="1898080" y="1443427"/>
                  </a:cubicBezTo>
                  <a:cubicBezTo>
                    <a:pt x="1900892" y="1440145"/>
                    <a:pt x="1902076" y="1435827"/>
                    <a:pt x="1901040" y="1431510"/>
                  </a:cubicBezTo>
                  <a:cubicBezTo>
                    <a:pt x="1906220" y="1425810"/>
                    <a:pt x="1908440" y="1418211"/>
                    <a:pt x="1907256" y="1410611"/>
                  </a:cubicBezTo>
                  <a:cubicBezTo>
                    <a:pt x="1906664" y="1406639"/>
                    <a:pt x="1905036" y="1403012"/>
                    <a:pt x="1902816" y="1399903"/>
                  </a:cubicBezTo>
                  <a:lnTo>
                    <a:pt x="1894528" y="1386431"/>
                  </a:lnTo>
                  <a:cubicBezTo>
                    <a:pt x="1886388" y="1382804"/>
                    <a:pt x="1878988" y="1377450"/>
                    <a:pt x="1872920" y="1370714"/>
                  </a:cubicBezTo>
                  <a:cubicBezTo>
                    <a:pt x="1866556" y="1363633"/>
                    <a:pt x="1861820" y="1355343"/>
                    <a:pt x="1858860" y="1346361"/>
                  </a:cubicBezTo>
                  <a:cubicBezTo>
                    <a:pt x="1842580" y="1340834"/>
                    <a:pt x="1827188" y="1332717"/>
                    <a:pt x="1813128" y="1322527"/>
                  </a:cubicBezTo>
                  <a:cubicBezTo>
                    <a:pt x="1807356" y="1318382"/>
                    <a:pt x="1801881" y="1313718"/>
                    <a:pt x="1795961" y="1309573"/>
                  </a:cubicBezTo>
                  <a:cubicBezTo>
                    <a:pt x="1789005" y="1304564"/>
                    <a:pt x="1781753" y="1300247"/>
                    <a:pt x="1773909" y="1296447"/>
                  </a:cubicBezTo>
                  <a:lnTo>
                    <a:pt x="1756149" y="1276930"/>
                  </a:lnTo>
                  <a:lnTo>
                    <a:pt x="1761181" y="1257068"/>
                  </a:lnTo>
                  <a:lnTo>
                    <a:pt x="1757185" y="1244978"/>
                  </a:lnTo>
                  <a:lnTo>
                    <a:pt x="1725957" y="1242905"/>
                  </a:lnTo>
                  <a:lnTo>
                    <a:pt x="1722109" y="1255341"/>
                  </a:lnTo>
                  <a:cubicBezTo>
                    <a:pt x="1703313" y="1251196"/>
                    <a:pt x="1683629" y="1253268"/>
                    <a:pt x="1666165" y="1261040"/>
                  </a:cubicBezTo>
                  <a:cubicBezTo>
                    <a:pt x="1659357" y="1264149"/>
                    <a:pt x="1652845" y="1268122"/>
                    <a:pt x="1645445" y="1269676"/>
                  </a:cubicBezTo>
                  <a:cubicBezTo>
                    <a:pt x="1640709" y="1270712"/>
                    <a:pt x="1635825" y="1270712"/>
                    <a:pt x="1631090" y="1269676"/>
                  </a:cubicBezTo>
                  <a:cubicBezTo>
                    <a:pt x="1623838" y="1261386"/>
                    <a:pt x="1614366" y="1255168"/>
                    <a:pt x="1603710" y="1252232"/>
                  </a:cubicBezTo>
                  <a:cubicBezTo>
                    <a:pt x="1597494" y="1250505"/>
                    <a:pt x="1590686" y="1249814"/>
                    <a:pt x="1584766" y="1252577"/>
                  </a:cubicBezTo>
                  <a:cubicBezTo>
                    <a:pt x="1579142" y="1255168"/>
                    <a:pt x="1575146" y="1260695"/>
                    <a:pt x="1574554" y="1267085"/>
                  </a:cubicBezTo>
                  <a:lnTo>
                    <a:pt x="1567302" y="1295929"/>
                  </a:lnTo>
                  <a:cubicBezTo>
                    <a:pt x="1561974" y="1301801"/>
                    <a:pt x="1556202" y="1307328"/>
                    <a:pt x="1550134" y="1312337"/>
                  </a:cubicBezTo>
                  <a:cubicBezTo>
                    <a:pt x="1543622" y="1317691"/>
                    <a:pt x="1536666" y="1322699"/>
                    <a:pt x="1528378" y="1324772"/>
                  </a:cubicBezTo>
                  <a:cubicBezTo>
                    <a:pt x="1513430" y="1328572"/>
                    <a:pt x="1496558" y="1322527"/>
                    <a:pt x="1483091" y="1330644"/>
                  </a:cubicBezTo>
                  <a:cubicBezTo>
                    <a:pt x="1477763" y="1333753"/>
                    <a:pt x="1473915" y="1338762"/>
                    <a:pt x="1472139" y="1344634"/>
                  </a:cubicBezTo>
                  <a:cubicBezTo>
                    <a:pt x="1458227" y="1346707"/>
                    <a:pt x="1448459" y="1359315"/>
                    <a:pt x="1450087" y="1373132"/>
                  </a:cubicBezTo>
                  <a:cubicBezTo>
                    <a:pt x="1450975" y="1381422"/>
                    <a:pt x="1456007" y="1388676"/>
                    <a:pt x="1463407" y="1392476"/>
                  </a:cubicBezTo>
                  <a:cubicBezTo>
                    <a:pt x="1460299" y="1402321"/>
                    <a:pt x="1455415" y="1411475"/>
                    <a:pt x="1448755" y="1419592"/>
                  </a:cubicBezTo>
                  <a:cubicBezTo>
                    <a:pt x="1444315" y="1424946"/>
                    <a:pt x="1438987" y="1429782"/>
                    <a:pt x="1433215" y="1433928"/>
                  </a:cubicBezTo>
                  <a:lnTo>
                    <a:pt x="1400655" y="1440836"/>
                  </a:lnTo>
                  <a:lnTo>
                    <a:pt x="1376531" y="1448781"/>
                  </a:lnTo>
                  <a:lnTo>
                    <a:pt x="1346043" y="1454999"/>
                  </a:lnTo>
                  <a:cubicBezTo>
                    <a:pt x="1334499" y="1454481"/>
                    <a:pt x="1323103" y="1455517"/>
                    <a:pt x="1312004" y="1457935"/>
                  </a:cubicBezTo>
                  <a:cubicBezTo>
                    <a:pt x="1304160" y="1459662"/>
                    <a:pt x="1296612" y="1462080"/>
                    <a:pt x="1289360" y="1465189"/>
                  </a:cubicBezTo>
                  <a:lnTo>
                    <a:pt x="1273524" y="1470370"/>
                  </a:lnTo>
                  <a:lnTo>
                    <a:pt x="1259316" y="1470370"/>
                  </a:lnTo>
                  <a:lnTo>
                    <a:pt x="1249400" y="1450854"/>
                  </a:lnTo>
                  <a:lnTo>
                    <a:pt x="1245996" y="1432200"/>
                  </a:lnTo>
                  <a:lnTo>
                    <a:pt x="1219948" y="1423219"/>
                  </a:lnTo>
                  <a:lnTo>
                    <a:pt x="1203076" y="1420110"/>
                  </a:lnTo>
                  <a:cubicBezTo>
                    <a:pt x="1197304" y="1422528"/>
                    <a:pt x="1190792" y="1420801"/>
                    <a:pt x="1186944" y="1416138"/>
                  </a:cubicBezTo>
                  <a:cubicBezTo>
                    <a:pt x="1182800" y="1410957"/>
                    <a:pt x="1182800" y="1403703"/>
                    <a:pt x="1186944" y="1398521"/>
                  </a:cubicBezTo>
                  <a:lnTo>
                    <a:pt x="1194788" y="1382977"/>
                  </a:lnTo>
                  <a:lnTo>
                    <a:pt x="1187536" y="1373132"/>
                  </a:lnTo>
                  <a:lnTo>
                    <a:pt x="1180580" y="1355343"/>
                  </a:lnTo>
                  <a:cubicBezTo>
                    <a:pt x="1187980" y="1347225"/>
                    <a:pt x="1195380" y="1338935"/>
                    <a:pt x="1202632" y="1330817"/>
                  </a:cubicBezTo>
                  <a:cubicBezTo>
                    <a:pt x="1209884" y="1322699"/>
                    <a:pt x="1217136" y="1314582"/>
                    <a:pt x="1223352" y="1305773"/>
                  </a:cubicBezTo>
                  <a:cubicBezTo>
                    <a:pt x="1226608" y="1301110"/>
                    <a:pt x="1229568" y="1296101"/>
                    <a:pt x="1232232" y="1291093"/>
                  </a:cubicBezTo>
                  <a:lnTo>
                    <a:pt x="1243184" y="1269503"/>
                  </a:lnTo>
                  <a:cubicBezTo>
                    <a:pt x="1245256" y="1262940"/>
                    <a:pt x="1246292" y="1256204"/>
                    <a:pt x="1246292" y="1249469"/>
                  </a:cubicBezTo>
                  <a:cubicBezTo>
                    <a:pt x="1246292" y="1245669"/>
                    <a:pt x="1245996" y="1241696"/>
                    <a:pt x="1245256" y="1237897"/>
                  </a:cubicBezTo>
                  <a:lnTo>
                    <a:pt x="1255172" y="1210090"/>
                  </a:lnTo>
                  <a:cubicBezTo>
                    <a:pt x="1258724" y="1205081"/>
                    <a:pt x="1263756" y="1201108"/>
                    <a:pt x="1269676" y="1198863"/>
                  </a:cubicBezTo>
                  <a:cubicBezTo>
                    <a:pt x="1278112" y="1195582"/>
                    <a:pt x="1287584" y="1195927"/>
                    <a:pt x="1295724" y="1199899"/>
                  </a:cubicBezTo>
                  <a:lnTo>
                    <a:pt x="1312152" y="1205081"/>
                  </a:lnTo>
                  <a:lnTo>
                    <a:pt x="1332723" y="1211299"/>
                  </a:lnTo>
                  <a:lnTo>
                    <a:pt x="1350335" y="1217344"/>
                  </a:lnTo>
                  <a:lnTo>
                    <a:pt x="1378899" y="1221489"/>
                  </a:lnTo>
                  <a:cubicBezTo>
                    <a:pt x="1388815" y="1222352"/>
                    <a:pt x="1398879" y="1223561"/>
                    <a:pt x="1408795" y="1224943"/>
                  </a:cubicBezTo>
                  <a:cubicBezTo>
                    <a:pt x="1413235" y="1225634"/>
                    <a:pt x="1417675" y="1226325"/>
                    <a:pt x="1422115" y="1227016"/>
                  </a:cubicBezTo>
                  <a:lnTo>
                    <a:pt x="1441503" y="1225979"/>
                  </a:lnTo>
                  <a:lnTo>
                    <a:pt x="1449939" y="1216135"/>
                  </a:lnTo>
                  <a:lnTo>
                    <a:pt x="1457783" y="1198690"/>
                  </a:lnTo>
                  <a:lnTo>
                    <a:pt x="1463703" y="1174856"/>
                  </a:lnTo>
                  <a:lnTo>
                    <a:pt x="1453343" y="1143076"/>
                  </a:lnTo>
                  <a:lnTo>
                    <a:pt x="1448459" y="1124941"/>
                  </a:lnTo>
                  <a:lnTo>
                    <a:pt x="1436471" y="1103697"/>
                  </a:lnTo>
                  <a:lnTo>
                    <a:pt x="1426111" y="1094025"/>
                  </a:lnTo>
                  <a:lnTo>
                    <a:pt x="1412791" y="1079345"/>
                  </a:lnTo>
                  <a:lnTo>
                    <a:pt x="1404059" y="1063628"/>
                  </a:lnTo>
                  <a:lnTo>
                    <a:pt x="1422707" y="1056374"/>
                  </a:lnTo>
                  <a:lnTo>
                    <a:pt x="1485902" y="1056374"/>
                  </a:lnTo>
                  <a:lnTo>
                    <a:pt x="1489010" y="1046184"/>
                  </a:lnTo>
                  <a:lnTo>
                    <a:pt x="1500258" y="1031848"/>
                  </a:lnTo>
                  <a:lnTo>
                    <a:pt x="1513282" y="1047911"/>
                  </a:lnTo>
                  <a:cubicBezTo>
                    <a:pt x="1521274" y="1046702"/>
                    <a:pt x="1529118" y="1044802"/>
                    <a:pt x="1536666" y="1042038"/>
                  </a:cubicBezTo>
                  <a:cubicBezTo>
                    <a:pt x="1547322" y="1038239"/>
                    <a:pt x="1557534" y="1033057"/>
                    <a:pt x="1566858" y="1026667"/>
                  </a:cubicBezTo>
                  <a:cubicBezTo>
                    <a:pt x="1569670" y="1024767"/>
                    <a:pt x="1572334" y="1022694"/>
                    <a:pt x="1574998" y="1020449"/>
                  </a:cubicBezTo>
                  <a:lnTo>
                    <a:pt x="1567894" y="1007841"/>
                  </a:lnTo>
                  <a:lnTo>
                    <a:pt x="1554722" y="1007841"/>
                  </a:lnTo>
                  <a:lnTo>
                    <a:pt x="1530154" y="1006805"/>
                  </a:lnTo>
                  <a:cubicBezTo>
                    <a:pt x="1524086" y="1006286"/>
                    <a:pt x="1518018" y="1005941"/>
                    <a:pt x="1511950" y="1005768"/>
                  </a:cubicBezTo>
                  <a:cubicBezTo>
                    <a:pt x="1505290" y="1005596"/>
                    <a:pt x="1498630" y="1005596"/>
                    <a:pt x="1491970" y="1005768"/>
                  </a:cubicBezTo>
                  <a:lnTo>
                    <a:pt x="1469327" y="1013022"/>
                  </a:lnTo>
                  <a:lnTo>
                    <a:pt x="1447423" y="1011641"/>
                  </a:lnTo>
                  <a:cubicBezTo>
                    <a:pt x="1442539" y="1010950"/>
                    <a:pt x="1437655" y="1011641"/>
                    <a:pt x="1433363" y="1013713"/>
                  </a:cubicBezTo>
                  <a:cubicBezTo>
                    <a:pt x="1428183" y="1016304"/>
                    <a:pt x="1424039" y="1020794"/>
                    <a:pt x="1421967" y="1026149"/>
                  </a:cubicBezTo>
                  <a:lnTo>
                    <a:pt x="1404059" y="1009741"/>
                  </a:lnTo>
                  <a:cubicBezTo>
                    <a:pt x="1409683" y="1005768"/>
                    <a:pt x="1415899" y="1003005"/>
                    <a:pt x="1422559" y="1001450"/>
                  </a:cubicBezTo>
                  <a:cubicBezTo>
                    <a:pt x="1427591" y="1000414"/>
                    <a:pt x="1432623" y="1000069"/>
                    <a:pt x="1437803" y="1000414"/>
                  </a:cubicBezTo>
                  <a:cubicBezTo>
                    <a:pt x="1449939" y="999032"/>
                    <a:pt x="1456155" y="985215"/>
                    <a:pt x="1449199" y="975025"/>
                  </a:cubicBezTo>
                  <a:cubicBezTo>
                    <a:pt x="1445943" y="970362"/>
                    <a:pt x="1440023" y="968117"/>
                    <a:pt x="1434399" y="969326"/>
                  </a:cubicBezTo>
                  <a:lnTo>
                    <a:pt x="1438247" y="954127"/>
                  </a:lnTo>
                  <a:lnTo>
                    <a:pt x="1455563" y="953436"/>
                  </a:lnTo>
                  <a:lnTo>
                    <a:pt x="1463555" y="944973"/>
                  </a:lnTo>
                  <a:lnTo>
                    <a:pt x="1459707" y="927183"/>
                  </a:lnTo>
                  <a:lnTo>
                    <a:pt x="1470363" y="913193"/>
                  </a:lnTo>
                  <a:lnTo>
                    <a:pt x="1488862" y="919411"/>
                  </a:lnTo>
                  <a:lnTo>
                    <a:pt x="1502922" y="912157"/>
                  </a:lnTo>
                  <a:cubicBezTo>
                    <a:pt x="1502034" y="905248"/>
                    <a:pt x="1498482" y="898858"/>
                    <a:pt x="1493006" y="894713"/>
                  </a:cubicBezTo>
                  <a:cubicBezTo>
                    <a:pt x="1489454" y="891949"/>
                    <a:pt x="1485458" y="890222"/>
                    <a:pt x="1481019" y="889531"/>
                  </a:cubicBezTo>
                  <a:lnTo>
                    <a:pt x="1473767" y="876232"/>
                  </a:lnTo>
                  <a:lnTo>
                    <a:pt x="1481611" y="870360"/>
                  </a:lnTo>
                  <a:lnTo>
                    <a:pt x="1471399" y="853952"/>
                  </a:lnTo>
                  <a:lnTo>
                    <a:pt x="1457339" y="859134"/>
                  </a:lnTo>
                  <a:lnTo>
                    <a:pt x="1441947" y="875196"/>
                  </a:lnTo>
                  <a:lnTo>
                    <a:pt x="1430995" y="898167"/>
                  </a:lnTo>
                  <a:lnTo>
                    <a:pt x="1426111" y="921484"/>
                  </a:lnTo>
                  <a:cubicBezTo>
                    <a:pt x="1422263" y="927874"/>
                    <a:pt x="1416935" y="933228"/>
                    <a:pt x="1410423" y="937028"/>
                  </a:cubicBezTo>
                  <a:cubicBezTo>
                    <a:pt x="1404503" y="940482"/>
                    <a:pt x="1397991" y="942382"/>
                    <a:pt x="1391183" y="942900"/>
                  </a:cubicBezTo>
                  <a:lnTo>
                    <a:pt x="1374607" y="949463"/>
                  </a:lnTo>
                  <a:lnTo>
                    <a:pt x="1358179" y="956545"/>
                  </a:lnTo>
                  <a:cubicBezTo>
                    <a:pt x="1348263" y="960690"/>
                    <a:pt x="1337015" y="958790"/>
                    <a:pt x="1329171" y="951536"/>
                  </a:cubicBezTo>
                  <a:cubicBezTo>
                    <a:pt x="1323251" y="945836"/>
                    <a:pt x="1320291" y="937719"/>
                    <a:pt x="1322807" y="930119"/>
                  </a:cubicBezTo>
                  <a:cubicBezTo>
                    <a:pt x="1324435" y="925283"/>
                    <a:pt x="1328283" y="921656"/>
                    <a:pt x="1332279" y="918547"/>
                  </a:cubicBezTo>
                  <a:cubicBezTo>
                    <a:pt x="1338495" y="913711"/>
                    <a:pt x="1345303" y="909739"/>
                    <a:pt x="1352555" y="906803"/>
                  </a:cubicBezTo>
                  <a:lnTo>
                    <a:pt x="1351667" y="894886"/>
                  </a:lnTo>
                  <a:lnTo>
                    <a:pt x="1355515" y="879341"/>
                  </a:lnTo>
                  <a:lnTo>
                    <a:pt x="1371203" y="867251"/>
                  </a:lnTo>
                  <a:lnTo>
                    <a:pt x="1395031" y="865524"/>
                  </a:lnTo>
                  <a:lnTo>
                    <a:pt x="1409091" y="855679"/>
                  </a:lnTo>
                  <a:cubicBezTo>
                    <a:pt x="1413827" y="850671"/>
                    <a:pt x="1419747" y="846871"/>
                    <a:pt x="1426111" y="844626"/>
                  </a:cubicBezTo>
                  <a:cubicBezTo>
                    <a:pt x="1434399" y="841862"/>
                    <a:pt x="1443131" y="841517"/>
                    <a:pt x="1451567" y="843589"/>
                  </a:cubicBezTo>
                  <a:lnTo>
                    <a:pt x="1460743" y="826836"/>
                  </a:lnTo>
                  <a:lnTo>
                    <a:pt x="1456599" y="804556"/>
                  </a:lnTo>
                  <a:lnTo>
                    <a:pt x="1446091" y="792811"/>
                  </a:lnTo>
                  <a:cubicBezTo>
                    <a:pt x="1452899" y="789184"/>
                    <a:pt x="1459263" y="784521"/>
                    <a:pt x="1464887" y="779167"/>
                  </a:cubicBezTo>
                  <a:cubicBezTo>
                    <a:pt x="1469623" y="774849"/>
                    <a:pt x="1473767" y="770013"/>
                    <a:pt x="1477319" y="764832"/>
                  </a:cubicBezTo>
                  <a:lnTo>
                    <a:pt x="1489750" y="751533"/>
                  </a:lnTo>
                  <a:lnTo>
                    <a:pt x="1493006" y="763450"/>
                  </a:lnTo>
                  <a:lnTo>
                    <a:pt x="1489158" y="780721"/>
                  </a:lnTo>
                  <a:lnTo>
                    <a:pt x="1504106" y="771567"/>
                  </a:lnTo>
                  <a:lnTo>
                    <a:pt x="1522162" y="764313"/>
                  </a:lnTo>
                  <a:lnTo>
                    <a:pt x="1537554" y="753432"/>
                  </a:lnTo>
                  <a:lnTo>
                    <a:pt x="1553538" y="743242"/>
                  </a:lnTo>
                  <a:lnTo>
                    <a:pt x="1575442" y="747215"/>
                  </a:lnTo>
                  <a:lnTo>
                    <a:pt x="1571298" y="763277"/>
                  </a:lnTo>
                  <a:lnTo>
                    <a:pt x="1544954" y="790739"/>
                  </a:lnTo>
                  <a:cubicBezTo>
                    <a:pt x="1551170" y="782794"/>
                    <a:pt x="1563306" y="782448"/>
                    <a:pt x="1569966" y="790048"/>
                  </a:cubicBezTo>
                  <a:cubicBezTo>
                    <a:pt x="1574554" y="795229"/>
                    <a:pt x="1574998" y="802829"/>
                    <a:pt x="1571002" y="808356"/>
                  </a:cubicBezTo>
                  <a:cubicBezTo>
                    <a:pt x="1567006" y="814055"/>
                    <a:pt x="1559606" y="815437"/>
                    <a:pt x="1553538" y="818718"/>
                  </a:cubicBezTo>
                  <a:cubicBezTo>
                    <a:pt x="1545102" y="823036"/>
                    <a:pt x="1538886" y="830463"/>
                    <a:pt x="1536370" y="839617"/>
                  </a:cubicBezTo>
                  <a:lnTo>
                    <a:pt x="1552502" y="857407"/>
                  </a:lnTo>
                  <a:cubicBezTo>
                    <a:pt x="1556498" y="866042"/>
                    <a:pt x="1559754" y="875023"/>
                    <a:pt x="1562122" y="884177"/>
                  </a:cubicBezTo>
                  <a:cubicBezTo>
                    <a:pt x="1565082" y="895749"/>
                    <a:pt x="1566858" y="907494"/>
                    <a:pt x="1567302" y="919238"/>
                  </a:cubicBezTo>
                  <a:cubicBezTo>
                    <a:pt x="1573666" y="922693"/>
                    <a:pt x="1579438" y="927356"/>
                    <a:pt x="1584174" y="933056"/>
                  </a:cubicBezTo>
                  <a:cubicBezTo>
                    <a:pt x="1588614" y="938410"/>
                    <a:pt x="1592166" y="944800"/>
                    <a:pt x="1594386" y="951536"/>
                  </a:cubicBezTo>
                  <a:cubicBezTo>
                    <a:pt x="1594534" y="957754"/>
                    <a:pt x="1592906" y="963799"/>
                    <a:pt x="1589650" y="968980"/>
                  </a:cubicBezTo>
                  <a:cubicBezTo>
                    <a:pt x="1585802" y="975198"/>
                    <a:pt x="1580178" y="979861"/>
                    <a:pt x="1573518" y="982452"/>
                  </a:cubicBezTo>
                  <a:lnTo>
                    <a:pt x="1574554" y="991951"/>
                  </a:lnTo>
                  <a:lnTo>
                    <a:pt x="1587578" y="990915"/>
                  </a:lnTo>
                  <a:lnTo>
                    <a:pt x="1602674" y="982797"/>
                  </a:lnTo>
                  <a:lnTo>
                    <a:pt x="1630054" y="970362"/>
                  </a:lnTo>
                  <a:lnTo>
                    <a:pt x="1645297" y="962072"/>
                  </a:lnTo>
                  <a:lnTo>
                    <a:pt x="1664389" y="949809"/>
                  </a:lnTo>
                  <a:lnTo>
                    <a:pt x="1672233" y="936164"/>
                  </a:lnTo>
                  <a:lnTo>
                    <a:pt x="1691917" y="927010"/>
                  </a:lnTo>
                  <a:lnTo>
                    <a:pt x="1707013" y="925974"/>
                  </a:lnTo>
                  <a:lnTo>
                    <a:pt x="1740017" y="924247"/>
                  </a:lnTo>
                  <a:lnTo>
                    <a:pt x="1746085" y="912157"/>
                  </a:lnTo>
                  <a:lnTo>
                    <a:pt x="1744457" y="892640"/>
                  </a:lnTo>
                  <a:lnTo>
                    <a:pt x="1738241" y="867597"/>
                  </a:lnTo>
                  <a:lnTo>
                    <a:pt x="1736169" y="837372"/>
                  </a:lnTo>
                  <a:lnTo>
                    <a:pt x="1765917" y="829081"/>
                  </a:lnTo>
                  <a:lnTo>
                    <a:pt x="1782493" y="817855"/>
                  </a:lnTo>
                  <a:lnTo>
                    <a:pt x="1805876" y="806801"/>
                  </a:lnTo>
                  <a:lnTo>
                    <a:pt x="1814016" y="825109"/>
                  </a:lnTo>
                  <a:lnTo>
                    <a:pt x="1814016" y="840135"/>
                  </a:lnTo>
                  <a:lnTo>
                    <a:pt x="1803805" y="850498"/>
                  </a:lnTo>
                  <a:lnTo>
                    <a:pt x="1800697" y="865870"/>
                  </a:lnTo>
                  <a:lnTo>
                    <a:pt x="1820824" y="860688"/>
                  </a:lnTo>
                  <a:lnTo>
                    <a:pt x="1832516" y="906630"/>
                  </a:lnTo>
                  <a:lnTo>
                    <a:pt x="1853088" y="903521"/>
                  </a:lnTo>
                  <a:lnTo>
                    <a:pt x="1867888" y="911466"/>
                  </a:lnTo>
                  <a:lnTo>
                    <a:pt x="1879876" y="918720"/>
                  </a:lnTo>
                  <a:lnTo>
                    <a:pt x="1904000" y="913884"/>
                  </a:lnTo>
                  <a:lnTo>
                    <a:pt x="1917024" y="911121"/>
                  </a:lnTo>
                  <a:lnTo>
                    <a:pt x="1931084" y="900240"/>
                  </a:lnTo>
                  <a:lnTo>
                    <a:pt x="1952395" y="910084"/>
                  </a:lnTo>
                  <a:lnTo>
                    <a:pt x="1953431" y="921311"/>
                  </a:lnTo>
                  <a:lnTo>
                    <a:pt x="1967195" y="921311"/>
                  </a:lnTo>
                  <a:cubicBezTo>
                    <a:pt x="1973855" y="920102"/>
                    <a:pt x="1979775" y="916475"/>
                    <a:pt x="1984215" y="911293"/>
                  </a:cubicBezTo>
                  <a:cubicBezTo>
                    <a:pt x="1987323" y="907839"/>
                    <a:pt x="1989395" y="903521"/>
                    <a:pt x="1990431" y="899031"/>
                  </a:cubicBezTo>
                  <a:lnTo>
                    <a:pt x="1997239" y="884868"/>
                  </a:lnTo>
                  <a:lnTo>
                    <a:pt x="2013667" y="870878"/>
                  </a:lnTo>
                  <a:lnTo>
                    <a:pt x="2013075" y="859479"/>
                  </a:lnTo>
                  <a:lnTo>
                    <a:pt x="2009967" y="843417"/>
                  </a:lnTo>
                  <a:lnTo>
                    <a:pt x="2017219" y="831154"/>
                  </a:lnTo>
                  <a:lnTo>
                    <a:pt x="2029207" y="810083"/>
                  </a:lnTo>
                  <a:lnTo>
                    <a:pt x="2030243" y="797129"/>
                  </a:lnTo>
                  <a:lnTo>
                    <a:pt x="2028171" y="775022"/>
                  </a:lnTo>
                  <a:lnTo>
                    <a:pt x="2042231" y="772949"/>
                  </a:lnTo>
                  <a:lnTo>
                    <a:pt x="2054367" y="764832"/>
                  </a:lnTo>
                  <a:lnTo>
                    <a:pt x="2097583" y="755678"/>
                  </a:lnTo>
                  <a:lnTo>
                    <a:pt x="2122595" y="756369"/>
                  </a:lnTo>
                  <a:lnTo>
                    <a:pt x="2132954" y="756369"/>
                  </a:lnTo>
                  <a:lnTo>
                    <a:pt x="2156486" y="743070"/>
                  </a:lnTo>
                  <a:lnTo>
                    <a:pt x="2148938" y="729770"/>
                  </a:lnTo>
                  <a:lnTo>
                    <a:pt x="2135470" y="729770"/>
                  </a:lnTo>
                  <a:lnTo>
                    <a:pt x="2105575" y="734952"/>
                  </a:lnTo>
                  <a:lnTo>
                    <a:pt x="2084263" y="744279"/>
                  </a:lnTo>
                  <a:lnTo>
                    <a:pt x="2068723" y="751014"/>
                  </a:lnTo>
                  <a:lnTo>
                    <a:pt x="2033795" y="752051"/>
                  </a:lnTo>
                  <a:lnTo>
                    <a:pt x="2008191" y="744969"/>
                  </a:lnTo>
                  <a:lnTo>
                    <a:pt x="2008191" y="726143"/>
                  </a:lnTo>
                  <a:lnTo>
                    <a:pt x="2013223" y="707836"/>
                  </a:lnTo>
                  <a:lnTo>
                    <a:pt x="2012187" y="696609"/>
                  </a:lnTo>
                  <a:lnTo>
                    <a:pt x="2009227" y="676056"/>
                  </a:lnTo>
                  <a:lnTo>
                    <a:pt x="2009227" y="663621"/>
                  </a:lnTo>
                  <a:lnTo>
                    <a:pt x="2017071" y="651185"/>
                  </a:lnTo>
                  <a:lnTo>
                    <a:pt x="2033203" y="642550"/>
                  </a:lnTo>
                  <a:lnTo>
                    <a:pt x="2057327" y="625278"/>
                  </a:lnTo>
                  <a:lnTo>
                    <a:pt x="2070943" y="610597"/>
                  </a:lnTo>
                  <a:lnTo>
                    <a:pt x="2059251" y="598853"/>
                  </a:lnTo>
                  <a:lnTo>
                    <a:pt x="2042527" y="604034"/>
                  </a:lnTo>
                  <a:lnTo>
                    <a:pt x="2014999" y="618024"/>
                  </a:lnTo>
                  <a:lnTo>
                    <a:pt x="2013223" y="637368"/>
                  </a:lnTo>
                  <a:lnTo>
                    <a:pt x="1999903" y="653431"/>
                  </a:lnTo>
                  <a:cubicBezTo>
                    <a:pt x="1994427" y="657230"/>
                    <a:pt x="1988951" y="661030"/>
                    <a:pt x="1983475" y="664830"/>
                  </a:cubicBezTo>
                  <a:cubicBezTo>
                    <a:pt x="1975927" y="670011"/>
                    <a:pt x="1968379" y="675193"/>
                    <a:pt x="1961867" y="681583"/>
                  </a:cubicBezTo>
                  <a:cubicBezTo>
                    <a:pt x="1956835" y="686592"/>
                    <a:pt x="1952543" y="692291"/>
                    <a:pt x="1949140" y="698509"/>
                  </a:cubicBezTo>
                  <a:lnTo>
                    <a:pt x="1953875" y="730461"/>
                  </a:lnTo>
                  <a:lnTo>
                    <a:pt x="1972819" y="741688"/>
                  </a:lnTo>
                  <a:lnTo>
                    <a:pt x="1984215" y="767940"/>
                  </a:lnTo>
                  <a:lnTo>
                    <a:pt x="1976963" y="786248"/>
                  </a:lnTo>
                  <a:cubicBezTo>
                    <a:pt x="1964235" y="783485"/>
                    <a:pt x="1951063" y="787975"/>
                    <a:pt x="1942628" y="797993"/>
                  </a:cubicBezTo>
                  <a:cubicBezTo>
                    <a:pt x="1936708" y="805074"/>
                    <a:pt x="1933748" y="814228"/>
                    <a:pt x="1934636" y="823382"/>
                  </a:cubicBezTo>
                  <a:lnTo>
                    <a:pt x="1948104" y="846007"/>
                  </a:lnTo>
                  <a:lnTo>
                    <a:pt x="1928864" y="856370"/>
                  </a:lnTo>
                  <a:lnTo>
                    <a:pt x="1911992" y="871224"/>
                  </a:lnTo>
                  <a:lnTo>
                    <a:pt x="1887276" y="872778"/>
                  </a:lnTo>
                  <a:lnTo>
                    <a:pt x="1878988" y="881759"/>
                  </a:lnTo>
                  <a:cubicBezTo>
                    <a:pt x="1873660" y="887286"/>
                    <a:pt x="1866704" y="890568"/>
                    <a:pt x="1859008" y="891431"/>
                  </a:cubicBezTo>
                  <a:cubicBezTo>
                    <a:pt x="1854272" y="891777"/>
                    <a:pt x="1849536" y="891259"/>
                    <a:pt x="1844948" y="889704"/>
                  </a:cubicBezTo>
                  <a:lnTo>
                    <a:pt x="1831628" y="858443"/>
                  </a:lnTo>
                  <a:lnTo>
                    <a:pt x="1839768" y="849462"/>
                  </a:lnTo>
                  <a:lnTo>
                    <a:pt x="1842432" y="832708"/>
                  </a:lnTo>
                  <a:cubicBezTo>
                    <a:pt x="1845096" y="823554"/>
                    <a:pt x="1845392" y="814055"/>
                    <a:pt x="1843172" y="804901"/>
                  </a:cubicBezTo>
                  <a:cubicBezTo>
                    <a:pt x="1842136" y="800238"/>
                    <a:pt x="1840360" y="795747"/>
                    <a:pt x="1837992" y="791430"/>
                  </a:cubicBezTo>
                  <a:lnTo>
                    <a:pt x="1819492" y="780203"/>
                  </a:lnTo>
                  <a:lnTo>
                    <a:pt x="1803657" y="781930"/>
                  </a:lnTo>
                  <a:lnTo>
                    <a:pt x="1784417" y="791084"/>
                  </a:lnTo>
                  <a:lnTo>
                    <a:pt x="1760737" y="806628"/>
                  </a:lnTo>
                  <a:lnTo>
                    <a:pt x="1750229" y="809737"/>
                  </a:lnTo>
                  <a:lnTo>
                    <a:pt x="1732617" y="806628"/>
                  </a:lnTo>
                  <a:lnTo>
                    <a:pt x="1716929" y="797993"/>
                  </a:lnTo>
                  <a:lnTo>
                    <a:pt x="1713821" y="784694"/>
                  </a:lnTo>
                  <a:lnTo>
                    <a:pt x="1708937" y="771222"/>
                  </a:lnTo>
                  <a:lnTo>
                    <a:pt x="1706865" y="758441"/>
                  </a:lnTo>
                  <a:lnTo>
                    <a:pt x="1706865" y="740652"/>
                  </a:lnTo>
                  <a:lnTo>
                    <a:pt x="1716929" y="711981"/>
                  </a:lnTo>
                  <a:lnTo>
                    <a:pt x="1742237" y="679683"/>
                  </a:lnTo>
                  <a:lnTo>
                    <a:pt x="1760885" y="666384"/>
                  </a:lnTo>
                  <a:lnTo>
                    <a:pt x="1779385" y="662239"/>
                  </a:lnTo>
                  <a:lnTo>
                    <a:pt x="1793149" y="657403"/>
                  </a:lnTo>
                  <a:lnTo>
                    <a:pt x="1803065" y="641341"/>
                  </a:lnTo>
                  <a:lnTo>
                    <a:pt x="1815348" y="638232"/>
                  </a:lnTo>
                  <a:cubicBezTo>
                    <a:pt x="1821416" y="634778"/>
                    <a:pt x="1826892" y="630632"/>
                    <a:pt x="1831924" y="625796"/>
                  </a:cubicBezTo>
                  <a:cubicBezTo>
                    <a:pt x="1838288" y="619751"/>
                    <a:pt x="1843912" y="612843"/>
                    <a:pt x="1849388" y="605934"/>
                  </a:cubicBezTo>
                  <a:cubicBezTo>
                    <a:pt x="1854124" y="600062"/>
                    <a:pt x="1859008" y="594362"/>
                    <a:pt x="1863892" y="588663"/>
                  </a:cubicBezTo>
                  <a:lnTo>
                    <a:pt x="1879432" y="573291"/>
                  </a:lnTo>
                  <a:lnTo>
                    <a:pt x="1889644" y="564310"/>
                  </a:lnTo>
                  <a:lnTo>
                    <a:pt x="1896304" y="544102"/>
                  </a:lnTo>
                  <a:lnTo>
                    <a:pt x="1887276" y="529767"/>
                  </a:lnTo>
                  <a:lnTo>
                    <a:pt x="1899264" y="520786"/>
                  </a:lnTo>
                  <a:lnTo>
                    <a:pt x="1917912" y="509559"/>
                  </a:lnTo>
                  <a:lnTo>
                    <a:pt x="1941888" y="498851"/>
                  </a:lnTo>
                  <a:lnTo>
                    <a:pt x="1955355" y="490561"/>
                  </a:lnTo>
                  <a:cubicBezTo>
                    <a:pt x="1965567" y="488488"/>
                    <a:pt x="1975335" y="484689"/>
                    <a:pt x="1984215" y="479334"/>
                  </a:cubicBezTo>
                  <a:cubicBezTo>
                    <a:pt x="1989987" y="475880"/>
                    <a:pt x="1995167" y="471735"/>
                    <a:pt x="2000051" y="467244"/>
                  </a:cubicBezTo>
                  <a:lnTo>
                    <a:pt x="2042971" y="464136"/>
                  </a:lnTo>
                  <a:lnTo>
                    <a:pt x="2060139" y="457400"/>
                  </a:lnTo>
                  <a:lnTo>
                    <a:pt x="2077307" y="458436"/>
                  </a:lnTo>
                  <a:lnTo>
                    <a:pt x="2097287" y="464654"/>
                  </a:lnTo>
                  <a:lnTo>
                    <a:pt x="2113419" y="475707"/>
                  </a:lnTo>
                  <a:lnTo>
                    <a:pt x="2116527" y="485552"/>
                  </a:lnTo>
                  <a:lnTo>
                    <a:pt x="2147014" y="484861"/>
                  </a:lnTo>
                  <a:lnTo>
                    <a:pt x="2166402" y="485898"/>
                  </a:lnTo>
                  <a:lnTo>
                    <a:pt x="2188602" y="494879"/>
                  </a:lnTo>
                  <a:cubicBezTo>
                    <a:pt x="2198814" y="499024"/>
                    <a:pt x="2209322" y="502478"/>
                    <a:pt x="2220126" y="505069"/>
                  </a:cubicBezTo>
                  <a:cubicBezTo>
                    <a:pt x="2227526" y="506969"/>
                    <a:pt x="2235222" y="508350"/>
                    <a:pt x="2242770" y="509214"/>
                  </a:cubicBezTo>
                  <a:lnTo>
                    <a:pt x="2264378" y="513359"/>
                  </a:lnTo>
                  <a:lnTo>
                    <a:pt x="2272221" y="519231"/>
                  </a:lnTo>
                  <a:lnTo>
                    <a:pt x="2284209" y="534949"/>
                  </a:lnTo>
                  <a:lnTo>
                    <a:pt x="2288353" y="549802"/>
                  </a:lnTo>
                  <a:lnTo>
                    <a:pt x="2259346" y="564655"/>
                  </a:lnTo>
                  <a:lnTo>
                    <a:pt x="2237294" y="564655"/>
                  </a:lnTo>
                  <a:lnTo>
                    <a:pt x="2217166" y="555847"/>
                  </a:lnTo>
                  <a:lnTo>
                    <a:pt x="2196594" y="566037"/>
                  </a:lnTo>
                  <a:lnTo>
                    <a:pt x="2212726" y="583654"/>
                  </a:lnTo>
                  <a:cubicBezTo>
                    <a:pt x="2210210" y="595917"/>
                    <a:pt x="2216426" y="608179"/>
                    <a:pt x="2227822" y="613534"/>
                  </a:cubicBezTo>
                  <a:cubicBezTo>
                    <a:pt x="2236406" y="617506"/>
                    <a:pt x="2246470" y="616642"/>
                    <a:pt x="2254314" y="611116"/>
                  </a:cubicBezTo>
                  <a:lnTo>
                    <a:pt x="2261862" y="590044"/>
                  </a:lnTo>
                  <a:lnTo>
                    <a:pt x="2282137" y="584345"/>
                  </a:lnTo>
                  <a:lnTo>
                    <a:pt x="2281101" y="573118"/>
                  </a:lnTo>
                  <a:lnTo>
                    <a:pt x="2299305" y="560338"/>
                  </a:lnTo>
                  <a:lnTo>
                    <a:pt x="2311293" y="558610"/>
                  </a:lnTo>
                  <a:lnTo>
                    <a:pt x="2309221" y="543239"/>
                  </a:lnTo>
                  <a:lnTo>
                    <a:pt x="2298269" y="528040"/>
                  </a:lnTo>
                  <a:lnTo>
                    <a:pt x="2289389" y="506105"/>
                  </a:lnTo>
                  <a:lnTo>
                    <a:pt x="2284505" y="482098"/>
                  </a:lnTo>
                  <a:lnTo>
                    <a:pt x="2317213" y="489006"/>
                  </a:lnTo>
                  <a:lnTo>
                    <a:pt x="2328757" y="508523"/>
                  </a:lnTo>
                  <a:lnTo>
                    <a:pt x="2308037" y="522168"/>
                  </a:lnTo>
                  <a:lnTo>
                    <a:pt x="2340893" y="526831"/>
                  </a:lnTo>
                  <a:lnTo>
                    <a:pt x="2357913" y="528385"/>
                  </a:lnTo>
                  <a:lnTo>
                    <a:pt x="2351993" y="509214"/>
                  </a:lnTo>
                  <a:lnTo>
                    <a:pt x="2362353" y="493670"/>
                  </a:lnTo>
                  <a:lnTo>
                    <a:pt x="2383961" y="472944"/>
                  </a:lnTo>
                  <a:lnTo>
                    <a:pt x="2391805" y="464308"/>
                  </a:lnTo>
                  <a:lnTo>
                    <a:pt x="2400833" y="456018"/>
                  </a:lnTo>
                  <a:lnTo>
                    <a:pt x="2414893" y="470353"/>
                  </a:lnTo>
                  <a:lnTo>
                    <a:pt x="2426141" y="460854"/>
                  </a:lnTo>
                  <a:lnTo>
                    <a:pt x="2437093" y="456191"/>
                  </a:lnTo>
                  <a:lnTo>
                    <a:pt x="2450116" y="454118"/>
                  </a:lnTo>
                  <a:lnTo>
                    <a:pt x="2464472" y="455154"/>
                  </a:lnTo>
                  <a:lnTo>
                    <a:pt x="2458256" y="439265"/>
                  </a:lnTo>
                  <a:cubicBezTo>
                    <a:pt x="2452336" y="438574"/>
                    <a:pt x="2446417" y="437192"/>
                    <a:pt x="2440793" y="435292"/>
                  </a:cubicBezTo>
                  <a:cubicBezTo>
                    <a:pt x="2435465" y="433392"/>
                    <a:pt x="2430433" y="430974"/>
                    <a:pt x="2425697" y="428038"/>
                  </a:cubicBezTo>
                  <a:lnTo>
                    <a:pt x="2420517" y="417157"/>
                  </a:lnTo>
                  <a:lnTo>
                    <a:pt x="2437241" y="419230"/>
                  </a:lnTo>
                  <a:lnTo>
                    <a:pt x="2461956" y="419230"/>
                  </a:lnTo>
                  <a:lnTo>
                    <a:pt x="2488744" y="423548"/>
                  </a:lnTo>
                  <a:lnTo>
                    <a:pt x="2514200" y="428384"/>
                  </a:lnTo>
                  <a:lnTo>
                    <a:pt x="2534772" y="422511"/>
                  </a:lnTo>
                  <a:lnTo>
                    <a:pt x="2522784" y="413357"/>
                  </a:lnTo>
                  <a:lnTo>
                    <a:pt x="2498808" y="405413"/>
                  </a:lnTo>
                  <a:lnTo>
                    <a:pt x="2478532" y="394877"/>
                  </a:lnTo>
                  <a:lnTo>
                    <a:pt x="2468320" y="378296"/>
                  </a:lnTo>
                  <a:lnTo>
                    <a:pt x="2462400" y="356016"/>
                  </a:lnTo>
                  <a:lnTo>
                    <a:pt x="2444937" y="345653"/>
                  </a:lnTo>
                  <a:lnTo>
                    <a:pt x="2433985" y="320264"/>
                  </a:lnTo>
                  <a:lnTo>
                    <a:pt x="2460328" y="322337"/>
                  </a:lnTo>
                  <a:cubicBezTo>
                    <a:pt x="2466988" y="322855"/>
                    <a:pt x="2473352" y="325100"/>
                    <a:pt x="2478532" y="329246"/>
                  </a:cubicBezTo>
                  <a:cubicBezTo>
                    <a:pt x="2482528" y="332354"/>
                    <a:pt x="2485636" y="336154"/>
                    <a:pt x="2487856" y="340472"/>
                  </a:cubicBezTo>
                  <a:lnTo>
                    <a:pt x="2513608" y="348762"/>
                  </a:lnTo>
                  <a:lnTo>
                    <a:pt x="2512868" y="334772"/>
                  </a:lnTo>
                  <a:lnTo>
                    <a:pt x="2505024" y="319573"/>
                  </a:lnTo>
                  <a:lnTo>
                    <a:pt x="2516568" y="318537"/>
                  </a:lnTo>
                  <a:lnTo>
                    <a:pt x="2543652" y="314910"/>
                  </a:lnTo>
                  <a:lnTo>
                    <a:pt x="2535808" y="307656"/>
                  </a:lnTo>
                  <a:lnTo>
                    <a:pt x="2505912" y="296257"/>
                  </a:lnTo>
                  <a:lnTo>
                    <a:pt x="2490520" y="288485"/>
                  </a:lnTo>
                  <a:lnTo>
                    <a:pt x="2496144" y="271559"/>
                  </a:lnTo>
                  <a:lnTo>
                    <a:pt x="2477348" y="269832"/>
                  </a:lnTo>
                  <a:lnTo>
                    <a:pt x="2464028" y="262750"/>
                  </a:lnTo>
                  <a:lnTo>
                    <a:pt x="2459884" y="246861"/>
                  </a:lnTo>
                  <a:lnTo>
                    <a:pt x="2458108" y="230107"/>
                  </a:lnTo>
                  <a:lnTo>
                    <a:pt x="2446121" y="216290"/>
                  </a:lnTo>
                  <a:lnTo>
                    <a:pt x="2432505" y="211627"/>
                  </a:lnTo>
                  <a:lnTo>
                    <a:pt x="2430433" y="197119"/>
                  </a:lnTo>
                  <a:lnTo>
                    <a:pt x="2445825" y="201264"/>
                  </a:lnTo>
                  <a:lnTo>
                    <a:pt x="2459884" y="194874"/>
                  </a:lnTo>
                  <a:lnTo>
                    <a:pt x="2444789" y="189001"/>
                  </a:lnTo>
                  <a:lnTo>
                    <a:pt x="2422145" y="184511"/>
                  </a:lnTo>
                  <a:lnTo>
                    <a:pt x="2408085" y="184511"/>
                  </a:lnTo>
                  <a:lnTo>
                    <a:pt x="2386477" y="181402"/>
                  </a:lnTo>
                  <a:cubicBezTo>
                    <a:pt x="2378633" y="179847"/>
                    <a:pt x="2370493" y="179847"/>
                    <a:pt x="2362501" y="181402"/>
                  </a:cubicBezTo>
                  <a:cubicBezTo>
                    <a:pt x="2356285" y="182611"/>
                    <a:pt x="2350217" y="184856"/>
                    <a:pt x="2344593" y="187965"/>
                  </a:cubicBezTo>
                  <a:lnTo>
                    <a:pt x="2329645" y="190038"/>
                  </a:lnTo>
                  <a:lnTo>
                    <a:pt x="2314105" y="189001"/>
                  </a:lnTo>
                  <a:lnTo>
                    <a:pt x="2293829" y="181747"/>
                  </a:lnTo>
                  <a:lnTo>
                    <a:pt x="2272517" y="176739"/>
                  </a:lnTo>
                  <a:lnTo>
                    <a:pt x="2260530" y="163267"/>
                  </a:lnTo>
                  <a:lnTo>
                    <a:pt x="2293089" y="157049"/>
                  </a:lnTo>
                  <a:lnTo>
                    <a:pt x="2319877" y="164303"/>
                  </a:lnTo>
                  <a:lnTo>
                    <a:pt x="2336009" y="166376"/>
                  </a:lnTo>
                  <a:lnTo>
                    <a:pt x="2353325" y="167412"/>
                  </a:lnTo>
                  <a:lnTo>
                    <a:pt x="2367681" y="159294"/>
                  </a:lnTo>
                  <a:lnTo>
                    <a:pt x="2397577" y="161194"/>
                  </a:lnTo>
                  <a:lnTo>
                    <a:pt x="2411637" y="171212"/>
                  </a:lnTo>
                  <a:lnTo>
                    <a:pt x="2423033" y="170175"/>
                  </a:lnTo>
                  <a:lnTo>
                    <a:pt x="2441385" y="165512"/>
                  </a:lnTo>
                  <a:cubicBezTo>
                    <a:pt x="2447305" y="160503"/>
                    <a:pt x="2454556" y="157395"/>
                    <a:pt x="2462104" y="156531"/>
                  </a:cubicBezTo>
                  <a:cubicBezTo>
                    <a:pt x="2473352" y="154977"/>
                    <a:pt x="2484600" y="158258"/>
                    <a:pt x="2493332" y="165512"/>
                  </a:cubicBezTo>
                  <a:lnTo>
                    <a:pt x="2514052" y="179847"/>
                  </a:lnTo>
                  <a:lnTo>
                    <a:pt x="2534624" y="192628"/>
                  </a:lnTo>
                  <a:lnTo>
                    <a:pt x="2548388" y="179157"/>
                  </a:lnTo>
                  <a:lnTo>
                    <a:pt x="2544836" y="163785"/>
                  </a:lnTo>
                  <a:lnTo>
                    <a:pt x="2556824" y="161022"/>
                  </a:lnTo>
                  <a:lnTo>
                    <a:pt x="2560228" y="151177"/>
                  </a:lnTo>
                  <a:lnTo>
                    <a:pt x="2550016" y="148068"/>
                  </a:lnTo>
                  <a:lnTo>
                    <a:pt x="2534180" y="144614"/>
                  </a:lnTo>
                  <a:lnTo>
                    <a:pt x="2520416" y="137532"/>
                  </a:lnTo>
                  <a:lnTo>
                    <a:pt x="2527668" y="130278"/>
                  </a:lnTo>
                  <a:lnTo>
                    <a:pt x="2539508" y="124061"/>
                  </a:lnTo>
                  <a:close/>
                  <a:moveTo>
                    <a:pt x="1726935" y="0"/>
                  </a:moveTo>
                  <a:lnTo>
                    <a:pt x="1681948" y="61801"/>
                  </a:lnTo>
                  <a:lnTo>
                    <a:pt x="1656466" y="74825"/>
                  </a:lnTo>
                  <a:lnTo>
                    <a:pt x="1650614" y="89225"/>
                  </a:lnTo>
                  <a:lnTo>
                    <a:pt x="1623055" y="91975"/>
                  </a:lnTo>
                  <a:lnTo>
                    <a:pt x="1603425" y="95527"/>
                  </a:lnTo>
                  <a:lnTo>
                    <a:pt x="1581088" y="100722"/>
                  </a:lnTo>
                  <a:lnTo>
                    <a:pt x="1550950" y="115465"/>
                  </a:lnTo>
                  <a:lnTo>
                    <a:pt x="1533458" y="109659"/>
                  </a:lnTo>
                  <a:lnTo>
                    <a:pt x="1520434" y="125090"/>
                  </a:lnTo>
                  <a:lnTo>
                    <a:pt x="1529368" y="131240"/>
                  </a:lnTo>
                  <a:lnTo>
                    <a:pt x="1546608" y="131240"/>
                  </a:lnTo>
                  <a:lnTo>
                    <a:pt x="1567183" y="123372"/>
                  </a:lnTo>
                  <a:lnTo>
                    <a:pt x="1575048" y="113403"/>
                  </a:lnTo>
                  <a:lnTo>
                    <a:pt x="1591533" y="108246"/>
                  </a:lnTo>
                  <a:lnTo>
                    <a:pt x="1619406" y="107215"/>
                  </a:lnTo>
                  <a:lnTo>
                    <a:pt x="1630417" y="105152"/>
                  </a:lnTo>
                  <a:lnTo>
                    <a:pt x="1646524" y="104159"/>
                  </a:lnTo>
                  <a:lnTo>
                    <a:pt x="1671503" y="105611"/>
                  </a:lnTo>
                  <a:lnTo>
                    <a:pt x="1696231" y="112066"/>
                  </a:lnTo>
                  <a:lnTo>
                    <a:pt x="1704096" y="128184"/>
                  </a:lnTo>
                  <a:lnTo>
                    <a:pt x="1719951" y="124097"/>
                  </a:lnTo>
                  <a:lnTo>
                    <a:pt x="1719385" y="139108"/>
                  </a:lnTo>
                  <a:lnTo>
                    <a:pt x="1703529" y="154234"/>
                  </a:lnTo>
                  <a:lnTo>
                    <a:pt x="1672195" y="166265"/>
                  </a:lnTo>
                  <a:lnTo>
                    <a:pt x="1685220" y="163171"/>
                  </a:lnTo>
                  <a:lnTo>
                    <a:pt x="1685220" y="175165"/>
                  </a:lnTo>
                  <a:lnTo>
                    <a:pt x="1701327" y="176196"/>
                  </a:lnTo>
                  <a:lnTo>
                    <a:pt x="1713408" y="176196"/>
                  </a:lnTo>
                  <a:lnTo>
                    <a:pt x="1731529" y="175165"/>
                  </a:lnTo>
                  <a:lnTo>
                    <a:pt x="1752166" y="176196"/>
                  </a:lnTo>
                  <a:lnTo>
                    <a:pt x="1777586" y="179290"/>
                  </a:lnTo>
                  <a:lnTo>
                    <a:pt x="1790987" y="189564"/>
                  </a:lnTo>
                  <a:lnTo>
                    <a:pt x="1790987" y="200565"/>
                  </a:lnTo>
                  <a:lnTo>
                    <a:pt x="1781801" y="212940"/>
                  </a:lnTo>
                  <a:lnTo>
                    <a:pt x="1789289" y="228409"/>
                  </a:lnTo>
                  <a:lnTo>
                    <a:pt x="1810870" y="233871"/>
                  </a:lnTo>
                  <a:lnTo>
                    <a:pt x="1794133" y="242007"/>
                  </a:lnTo>
                  <a:lnTo>
                    <a:pt x="1775635" y="246934"/>
                  </a:lnTo>
                  <a:lnTo>
                    <a:pt x="1753676" y="252090"/>
                  </a:lnTo>
                  <a:lnTo>
                    <a:pt x="1734171" y="257247"/>
                  </a:lnTo>
                  <a:lnTo>
                    <a:pt x="1710136" y="269660"/>
                  </a:lnTo>
                  <a:lnTo>
                    <a:pt x="1695727" y="286122"/>
                  </a:lnTo>
                  <a:lnTo>
                    <a:pt x="1690631" y="300446"/>
                  </a:lnTo>
                  <a:lnTo>
                    <a:pt x="1682388" y="311064"/>
                  </a:lnTo>
                  <a:lnTo>
                    <a:pt x="1660807" y="311064"/>
                  </a:lnTo>
                  <a:lnTo>
                    <a:pt x="1641867" y="324252"/>
                  </a:lnTo>
                  <a:lnTo>
                    <a:pt x="1639198" y="321375"/>
                  </a:lnTo>
                  <a:cubicBezTo>
                    <a:pt x="1631129" y="318570"/>
                    <a:pt x="1619485" y="326276"/>
                    <a:pt x="1624439" y="336388"/>
                  </a:cubicBezTo>
                  <a:lnTo>
                    <a:pt x="1641867" y="324252"/>
                  </a:lnTo>
                  <a:lnTo>
                    <a:pt x="1645329" y="327985"/>
                  </a:lnTo>
                  <a:cubicBezTo>
                    <a:pt x="1645895" y="329742"/>
                    <a:pt x="1645769" y="331651"/>
                    <a:pt x="1644951" y="333294"/>
                  </a:cubicBezTo>
                  <a:lnTo>
                    <a:pt x="1638030" y="340513"/>
                  </a:lnTo>
                  <a:lnTo>
                    <a:pt x="1629096" y="350482"/>
                  </a:lnTo>
                  <a:lnTo>
                    <a:pt x="1606445" y="356669"/>
                  </a:lnTo>
                  <a:cubicBezTo>
                    <a:pt x="1604746" y="361062"/>
                    <a:pt x="1601914" y="364843"/>
                    <a:pt x="1598202" y="367670"/>
                  </a:cubicBezTo>
                  <a:cubicBezTo>
                    <a:pt x="1593294" y="371451"/>
                    <a:pt x="1587191" y="373284"/>
                    <a:pt x="1581025" y="372826"/>
                  </a:cubicBezTo>
                  <a:lnTo>
                    <a:pt x="1566554" y="372826"/>
                  </a:lnTo>
                  <a:cubicBezTo>
                    <a:pt x="1560262" y="378212"/>
                    <a:pt x="1553215" y="382604"/>
                    <a:pt x="1545601" y="385851"/>
                  </a:cubicBezTo>
                  <a:cubicBezTo>
                    <a:pt x="1540316" y="388143"/>
                    <a:pt x="1534779" y="389861"/>
                    <a:pt x="1529117" y="391007"/>
                  </a:cubicBezTo>
                  <a:cubicBezTo>
                    <a:pt x="1525656" y="398035"/>
                    <a:pt x="1521755" y="404796"/>
                    <a:pt x="1517413" y="411289"/>
                  </a:cubicBezTo>
                  <a:cubicBezTo>
                    <a:pt x="1513324" y="417438"/>
                    <a:pt x="1508857" y="423282"/>
                    <a:pt x="1504012" y="428821"/>
                  </a:cubicBezTo>
                  <a:lnTo>
                    <a:pt x="1491931" y="443908"/>
                  </a:lnTo>
                  <a:lnTo>
                    <a:pt x="1468651" y="449064"/>
                  </a:lnTo>
                  <a:lnTo>
                    <a:pt x="1411897" y="451127"/>
                  </a:lnTo>
                  <a:cubicBezTo>
                    <a:pt x="1396671" y="454450"/>
                    <a:pt x="1380941" y="455137"/>
                    <a:pt x="1365463" y="453189"/>
                  </a:cubicBezTo>
                  <a:cubicBezTo>
                    <a:pt x="1360366" y="452578"/>
                    <a:pt x="1355333" y="451662"/>
                    <a:pt x="1350362" y="450439"/>
                  </a:cubicBezTo>
                  <a:lnTo>
                    <a:pt x="1329725" y="453533"/>
                  </a:lnTo>
                  <a:cubicBezTo>
                    <a:pt x="1320035" y="457696"/>
                    <a:pt x="1310094" y="461172"/>
                    <a:pt x="1299901" y="463846"/>
                  </a:cubicBezTo>
                  <a:cubicBezTo>
                    <a:pt x="1288701" y="466825"/>
                    <a:pt x="1277187" y="468926"/>
                    <a:pt x="1267246" y="474846"/>
                  </a:cubicBezTo>
                  <a:cubicBezTo>
                    <a:pt x="1263974" y="476794"/>
                    <a:pt x="1260954" y="479086"/>
                    <a:pt x="1258248" y="481721"/>
                  </a:cubicBezTo>
                  <a:lnTo>
                    <a:pt x="1232514" y="476565"/>
                  </a:lnTo>
                  <a:lnTo>
                    <a:pt x="1199985" y="476565"/>
                  </a:lnTo>
                  <a:lnTo>
                    <a:pt x="1189666" y="478628"/>
                  </a:lnTo>
                  <a:lnTo>
                    <a:pt x="1172866" y="495128"/>
                  </a:lnTo>
                  <a:cubicBezTo>
                    <a:pt x="1166386" y="502080"/>
                    <a:pt x="1159276" y="508305"/>
                    <a:pt x="1151537" y="513691"/>
                  </a:cubicBezTo>
                  <a:cubicBezTo>
                    <a:pt x="1145937" y="517587"/>
                    <a:pt x="1140085" y="521025"/>
                    <a:pt x="1133982" y="524004"/>
                  </a:cubicBezTo>
                  <a:lnTo>
                    <a:pt x="1109884" y="533973"/>
                  </a:lnTo>
                  <a:lnTo>
                    <a:pt x="1077292" y="549404"/>
                  </a:lnTo>
                  <a:cubicBezTo>
                    <a:pt x="1070748" y="551886"/>
                    <a:pt x="1064330" y="554751"/>
                    <a:pt x="1058101" y="557960"/>
                  </a:cubicBezTo>
                  <a:cubicBezTo>
                    <a:pt x="1050740" y="561741"/>
                    <a:pt x="1043693" y="565942"/>
                    <a:pt x="1036897" y="570640"/>
                  </a:cubicBezTo>
                  <a:lnTo>
                    <a:pt x="1024188" y="563116"/>
                  </a:lnTo>
                  <a:lnTo>
                    <a:pt x="1033437" y="540084"/>
                  </a:lnTo>
                  <a:lnTo>
                    <a:pt x="1027585" y="523927"/>
                  </a:lnTo>
                  <a:lnTo>
                    <a:pt x="1031738" y="505708"/>
                  </a:lnTo>
                  <a:lnTo>
                    <a:pt x="1044133" y="494364"/>
                  </a:lnTo>
                  <a:lnTo>
                    <a:pt x="1060241" y="473739"/>
                  </a:lnTo>
                  <a:lnTo>
                    <a:pt x="1072321" y="463082"/>
                  </a:lnTo>
                  <a:lnTo>
                    <a:pt x="1087799" y="444175"/>
                  </a:lnTo>
                  <a:lnTo>
                    <a:pt x="1109066" y="431838"/>
                  </a:lnTo>
                  <a:lnTo>
                    <a:pt x="1120769" y="416025"/>
                  </a:lnTo>
                  <a:lnTo>
                    <a:pt x="1132409" y="403421"/>
                  </a:lnTo>
                  <a:lnTo>
                    <a:pt x="1150152" y="387111"/>
                  </a:lnTo>
                  <a:lnTo>
                    <a:pt x="1163491" y="375805"/>
                  </a:lnTo>
                  <a:lnTo>
                    <a:pt x="1186457" y="365875"/>
                  </a:lnTo>
                  <a:lnTo>
                    <a:pt x="1201872" y="361749"/>
                  </a:lnTo>
                  <a:lnTo>
                    <a:pt x="1219112" y="354874"/>
                  </a:lnTo>
                  <a:lnTo>
                    <a:pt x="1242707" y="347655"/>
                  </a:lnTo>
                  <a:lnTo>
                    <a:pt x="1257871" y="340780"/>
                  </a:lnTo>
                  <a:lnTo>
                    <a:pt x="1286625" y="338756"/>
                  </a:lnTo>
                  <a:lnTo>
                    <a:pt x="1292665" y="330506"/>
                  </a:lnTo>
                  <a:lnTo>
                    <a:pt x="1297762" y="321300"/>
                  </a:lnTo>
                  <a:lnTo>
                    <a:pt x="1314876" y="320269"/>
                  </a:lnTo>
                  <a:lnTo>
                    <a:pt x="1328970" y="313394"/>
                  </a:lnTo>
                  <a:lnTo>
                    <a:pt x="1334821" y="300102"/>
                  </a:lnTo>
                  <a:lnTo>
                    <a:pt x="1321356" y="299071"/>
                  </a:lnTo>
                  <a:lnTo>
                    <a:pt x="1317329" y="285740"/>
                  </a:lnTo>
                  <a:lnTo>
                    <a:pt x="1345769" y="279553"/>
                  </a:lnTo>
                  <a:lnTo>
                    <a:pt x="1361625" y="271646"/>
                  </a:lnTo>
                  <a:lnTo>
                    <a:pt x="1372950" y="262403"/>
                  </a:lnTo>
                  <a:lnTo>
                    <a:pt x="1384213" y="253160"/>
                  </a:lnTo>
                  <a:cubicBezTo>
                    <a:pt x="1393085" y="248500"/>
                    <a:pt x="1402397" y="244680"/>
                    <a:pt x="1412023" y="241816"/>
                  </a:cubicBezTo>
                  <a:cubicBezTo>
                    <a:pt x="1417749" y="240097"/>
                    <a:pt x="1423601" y="238722"/>
                    <a:pt x="1429515" y="237691"/>
                  </a:cubicBezTo>
                  <a:cubicBezTo>
                    <a:pt x="1438324" y="237843"/>
                    <a:pt x="1446944" y="235322"/>
                    <a:pt x="1454242" y="230472"/>
                  </a:cubicBezTo>
                  <a:cubicBezTo>
                    <a:pt x="1460345" y="226423"/>
                    <a:pt x="1465316" y="220923"/>
                    <a:pt x="1468651" y="214430"/>
                  </a:cubicBezTo>
                  <a:lnTo>
                    <a:pt x="1455312" y="196974"/>
                  </a:lnTo>
                  <a:cubicBezTo>
                    <a:pt x="1457703" y="194071"/>
                    <a:pt x="1460471" y="191550"/>
                    <a:pt x="1463554" y="189412"/>
                  </a:cubicBezTo>
                  <a:cubicBezTo>
                    <a:pt x="1468210" y="186127"/>
                    <a:pt x="1473433" y="183797"/>
                    <a:pt x="1478970" y="182575"/>
                  </a:cubicBezTo>
                  <a:cubicBezTo>
                    <a:pt x="1485765" y="179213"/>
                    <a:pt x="1493064" y="177151"/>
                    <a:pt x="1500551" y="176425"/>
                  </a:cubicBezTo>
                  <a:cubicBezTo>
                    <a:pt x="1504578" y="176043"/>
                    <a:pt x="1508605" y="176043"/>
                    <a:pt x="1512632" y="176425"/>
                  </a:cubicBezTo>
                  <a:lnTo>
                    <a:pt x="1523580" y="171269"/>
                  </a:lnTo>
                  <a:lnTo>
                    <a:pt x="1569133" y="171574"/>
                  </a:lnTo>
                  <a:lnTo>
                    <a:pt x="1604494" y="173981"/>
                  </a:lnTo>
                  <a:lnTo>
                    <a:pt x="1621294" y="172949"/>
                  </a:lnTo>
                  <a:lnTo>
                    <a:pt x="1636080" y="172949"/>
                  </a:lnTo>
                  <a:cubicBezTo>
                    <a:pt x="1640547" y="179748"/>
                    <a:pt x="1650299" y="180436"/>
                    <a:pt x="1655648" y="174324"/>
                  </a:cubicBezTo>
                  <a:cubicBezTo>
                    <a:pt x="1658416" y="171192"/>
                    <a:pt x="1659171" y="166876"/>
                    <a:pt x="1657724" y="163018"/>
                  </a:cubicBezTo>
                  <a:cubicBezTo>
                    <a:pt x="1647342" y="161300"/>
                    <a:pt x="1636961" y="160039"/>
                    <a:pt x="1626453" y="159237"/>
                  </a:cubicBezTo>
                  <a:cubicBezTo>
                    <a:pt x="1619029" y="158664"/>
                    <a:pt x="1611541" y="158320"/>
                    <a:pt x="1604117" y="158206"/>
                  </a:cubicBezTo>
                  <a:lnTo>
                    <a:pt x="1574167" y="158206"/>
                  </a:lnTo>
                  <a:cubicBezTo>
                    <a:pt x="1566050" y="158702"/>
                    <a:pt x="1557934" y="159046"/>
                    <a:pt x="1549754" y="159237"/>
                  </a:cubicBezTo>
                  <a:cubicBezTo>
                    <a:pt x="1540253" y="159428"/>
                    <a:pt x="1530752" y="159428"/>
                    <a:pt x="1521252" y="159237"/>
                  </a:cubicBezTo>
                  <a:lnTo>
                    <a:pt x="1500929" y="163362"/>
                  </a:lnTo>
                  <a:lnTo>
                    <a:pt x="1479284" y="161682"/>
                  </a:lnTo>
                  <a:lnTo>
                    <a:pt x="1489163" y="146327"/>
                  </a:lnTo>
                  <a:lnTo>
                    <a:pt x="1497091" y="136014"/>
                  </a:lnTo>
                  <a:lnTo>
                    <a:pt x="1482304" y="132920"/>
                  </a:lnTo>
                  <a:lnTo>
                    <a:pt x="1470979" y="145258"/>
                  </a:lnTo>
                  <a:lnTo>
                    <a:pt x="1465127" y="157289"/>
                  </a:lnTo>
                  <a:lnTo>
                    <a:pt x="1441407" y="172758"/>
                  </a:lnTo>
                  <a:lnTo>
                    <a:pt x="1423538" y="160803"/>
                  </a:lnTo>
                  <a:lnTo>
                    <a:pt x="1432472" y="149459"/>
                  </a:lnTo>
                  <a:lnTo>
                    <a:pt x="1440966" y="142698"/>
                  </a:lnTo>
                  <a:lnTo>
                    <a:pt x="1458017" y="133455"/>
                  </a:lnTo>
                  <a:lnTo>
                    <a:pt x="1466637" y="115007"/>
                  </a:lnTo>
                  <a:cubicBezTo>
                    <a:pt x="1461604" y="115656"/>
                    <a:pt x="1456570" y="116458"/>
                    <a:pt x="1451537" y="117413"/>
                  </a:cubicBezTo>
                  <a:cubicBezTo>
                    <a:pt x="1445434" y="118559"/>
                    <a:pt x="1439330" y="119934"/>
                    <a:pt x="1433290" y="121538"/>
                  </a:cubicBezTo>
                  <a:lnTo>
                    <a:pt x="1409947" y="127306"/>
                  </a:lnTo>
                  <a:lnTo>
                    <a:pt x="1371503" y="137351"/>
                  </a:lnTo>
                  <a:lnTo>
                    <a:pt x="1351243" y="150720"/>
                  </a:lnTo>
                  <a:lnTo>
                    <a:pt x="1382137" y="151254"/>
                  </a:lnTo>
                  <a:lnTo>
                    <a:pt x="1401327" y="150376"/>
                  </a:lnTo>
                  <a:lnTo>
                    <a:pt x="1401327" y="161834"/>
                  </a:lnTo>
                  <a:lnTo>
                    <a:pt x="1396231" y="177380"/>
                  </a:lnTo>
                  <a:cubicBezTo>
                    <a:pt x="1392141" y="184102"/>
                    <a:pt x="1387170" y="190214"/>
                    <a:pt x="1381445" y="195599"/>
                  </a:cubicBezTo>
                  <a:cubicBezTo>
                    <a:pt x="1377292" y="199495"/>
                    <a:pt x="1372825" y="202933"/>
                    <a:pt x="1368043" y="205950"/>
                  </a:cubicBezTo>
                  <a:lnTo>
                    <a:pt x="1350866" y="215232"/>
                  </a:lnTo>
                  <a:lnTo>
                    <a:pt x="1327145" y="221267"/>
                  </a:lnTo>
                  <a:cubicBezTo>
                    <a:pt x="1316449" y="225544"/>
                    <a:pt x="1306885" y="232305"/>
                    <a:pt x="1299272" y="240975"/>
                  </a:cubicBezTo>
                  <a:cubicBezTo>
                    <a:pt x="1296881" y="243687"/>
                    <a:pt x="1294741" y="246552"/>
                    <a:pt x="1292791" y="249608"/>
                  </a:cubicBezTo>
                  <a:lnTo>
                    <a:pt x="1274230" y="261983"/>
                  </a:lnTo>
                  <a:lnTo>
                    <a:pt x="1248433" y="271226"/>
                  </a:lnTo>
                  <a:lnTo>
                    <a:pt x="1223768" y="282456"/>
                  </a:lnTo>
                  <a:lnTo>
                    <a:pt x="1210366" y="289636"/>
                  </a:lnTo>
                  <a:lnTo>
                    <a:pt x="1196272" y="302890"/>
                  </a:lnTo>
                  <a:lnTo>
                    <a:pt x="1182493" y="319047"/>
                  </a:lnTo>
                  <a:lnTo>
                    <a:pt x="1172237" y="331079"/>
                  </a:lnTo>
                  <a:lnTo>
                    <a:pt x="1151977" y="351360"/>
                  </a:lnTo>
                  <a:lnTo>
                    <a:pt x="1139267" y="358235"/>
                  </a:lnTo>
                  <a:lnTo>
                    <a:pt x="1124859" y="364423"/>
                  </a:lnTo>
                  <a:lnTo>
                    <a:pt x="1099062" y="359611"/>
                  </a:lnTo>
                  <a:lnTo>
                    <a:pt x="1106612" y="349680"/>
                  </a:lnTo>
                  <a:lnTo>
                    <a:pt x="1126872" y="340398"/>
                  </a:lnTo>
                  <a:lnTo>
                    <a:pt x="1142225" y="332186"/>
                  </a:lnTo>
                  <a:lnTo>
                    <a:pt x="1136121" y="320880"/>
                  </a:lnTo>
                  <a:lnTo>
                    <a:pt x="1113470" y="332912"/>
                  </a:lnTo>
                  <a:lnTo>
                    <a:pt x="1101075" y="340131"/>
                  </a:lnTo>
                  <a:lnTo>
                    <a:pt x="1078739" y="356288"/>
                  </a:lnTo>
                  <a:lnTo>
                    <a:pt x="1079745" y="369350"/>
                  </a:lnTo>
                  <a:lnTo>
                    <a:pt x="1057975" y="384285"/>
                  </a:lnTo>
                  <a:lnTo>
                    <a:pt x="1046964" y="390129"/>
                  </a:lnTo>
                  <a:lnTo>
                    <a:pt x="1026012" y="392191"/>
                  </a:lnTo>
                  <a:lnTo>
                    <a:pt x="1014687" y="396316"/>
                  </a:lnTo>
                  <a:cubicBezTo>
                    <a:pt x="1009779" y="399907"/>
                    <a:pt x="1004683" y="403344"/>
                    <a:pt x="999586" y="406629"/>
                  </a:cubicBezTo>
                  <a:cubicBezTo>
                    <a:pt x="993923" y="410258"/>
                    <a:pt x="988198" y="413695"/>
                    <a:pt x="982409" y="416942"/>
                  </a:cubicBezTo>
                  <a:lnTo>
                    <a:pt x="975488" y="408004"/>
                  </a:lnTo>
                  <a:lnTo>
                    <a:pt x="985807" y="393910"/>
                  </a:lnTo>
                  <a:lnTo>
                    <a:pt x="1003361" y="382566"/>
                  </a:lnTo>
                  <a:lnTo>
                    <a:pt x="1012610" y="376493"/>
                  </a:lnTo>
                  <a:lnTo>
                    <a:pt x="1013554" y="365493"/>
                  </a:lnTo>
                  <a:lnTo>
                    <a:pt x="1031864" y="342002"/>
                  </a:lnTo>
                  <a:cubicBezTo>
                    <a:pt x="1038156" y="336464"/>
                    <a:pt x="1044951" y="331537"/>
                    <a:pt x="1052124" y="327259"/>
                  </a:cubicBezTo>
                  <a:cubicBezTo>
                    <a:pt x="1056906" y="324471"/>
                    <a:pt x="1061813" y="321912"/>
                    <a:pt x="1066910" y="319696"/>
                  </a:cubicBezTo>
                  <a:lnTo>
                    <a:pt x="1072069" y="309078"/>
                  </a:lnTo>
                  <a:lnTo>
                    <a:pt x="1051809" y="308085"/>
                  </a:lnTo>
                  <a:lnTo>
                    <a:pt x="1040861" y="310033"/>
                  </a:lnTo>
                  <a:lnTo>
                    <a:pt x="1004871" y="311522"/>
                  </a:lnTo>
                  <a:lnTo>
                    <a:pt x="996251" y="318703"/>
                  </a:lnTo>
                  <a:lnTo>
                    <a:pt x="950131" y="341009"/>
                  </a:lnTo>
                  <a:cubicBezTo>
                    <a:pt x="959569" y="341162"/>
                    <a:pt x="968944" y="339902"/>
                    <a:pt x="977942" y="337228"/>
                  </a:cubicBezTo>
                  <a:cubicBezTo>
                    <a:pt x="985177" y="335089"/>
                    <a:pt x="992099" y="332072"/>
                    <a:pt x="998516" y="328252"/>
                  </a:cubicBezTo>
                  <a:lnTo>
                    <a:pt x="1025320" y="317443"/>
                  </a:lnTo>
                  <a:lnTo>
                    <a:pt x="1018084" y="341239"/>
                  </a:lnTo>
                  <a:cubicBezTo>
                    <a:pt x="1014498" y="345975"/>
                    <a:pt x="1010723" y="350558"/>
                    <a:pt x="1006759" y="354951"/>
                  </a:cubicBezTo>
                  <a:cubicBezTo>
                    <a:pt x="1005626" y="356249"/>
                    <a:pt x="1004431" y="357548"/>
                    <a:pt x="1003235" y="358808"/>
                  </a:cubicBezTo>
                  <a:cubicBezTo>
                    <a:pt x="1002040" y="360031"/>
                    <a:pt x="1000782" y="361291"/>
                    <a:pt x="999586" y="362513"/>
                  </a:cubicBezTo>
                  <a:lnTo>
                    <a:pt x="974670" y="382069"/>
                  </a:lnTo>
                  <a:lnTo>
                    <a:pt x="960639" y="391313"/>
                  </a:lnTo>
                  <a:cubicBezTo>
                    <a:pt x="955983" y="394674"/>
                    <a:pt x="951264" y="398035"/>
                    <a:pt x="946545" y="401320"/>
                  </a:cubicBezTo>
                  <a:cubicBezTo>
                    <a:pt x="939561" y="406209"/>
                    <a:pt x="932451" y="411022"/>
                    <a:pt x="925278" y="415758"/>
                  </a:cubicBezTo>
                  <a:lnTo>
                    <a:pt x="913261" y="421296"/>
                  </a:lnTo>
                  <a:cubicBezTo>
                    <a:pt x="901495" y="419081"/>
                    <a:pt x="891239" y="429470"/>
                    <a:pt x="893693" y="441196"/>
                  </a:cubicBezTo>
                  <a:cubicBezTo>
                    <a:pt x="894511" y="445207"/>
                    <a:pt x="896964" y="448721"/>
                    <a:pt x="900488" y="450821"/>
                  </a:cubicBezTo>
                  <a:lnTo>
                    <a:pt x="913198" y="450821"/>
                  </a:lnTo>
                  <a:lnTo>
                    <a:pt x="941700" y="434435"/>
                  </a:lnTo>
                  <a:lnTo>
                    <a:pt x="958059" y="428630"/>
                  </a:lnTo>
                  <a:lnTo>
                    <a:pt x="952900" y="438981"/>
                  </a:lnTo>
                  <a:cubicBezTo>
                    <a:pt x="948244" y="446849"/>
                    <a:pt x="942959" y="454335"/>
                    <a:pt x="937107" y="461363"/>
                  </a:cubicBezTo>
                  <a:cubicBezTo>
                    <a:pt x="934087" y="465030"/>
                    <a:pt x="930878" y="468582"/>
                    <a:pt x="927480" y="471982"/>
                  </a:cubicBezTo>
                  <a:lnTo>
                    <a:pt x="906843" y="484319"/>
                  </a:lnTo>
                  <a:lnTo>
                    <a:pt x="874565" y="511667"/>
                  </a:lnTo>
                  <a:lnTo>
                    <a:pt x="837694" y="546463"/>
                  </a:lnTo>
                  <a:lnTo>
                    <a:pt x="831528" y="558494"/>
                  </a:lnTo>
                  <a:lnTo>
                    <a:pt x="827375" y="571557"/>
                  </a:lnTo>
                  <a:lnTo>
                    <a:pt x="821587" y="593901"/>
                  </a:lnTo>
                  <a:lnTo>
                    <a:pt x="808940" y="598676"/>
                  </a:lnTo>
                  <a:cubicBezTo>
                    <a:pt x="803844" y="600547"/>
                    <a:pt x="799439" y="603794"/>
                    <a:pt x="796167" y="608072"/>
                  </a:cubicBezTo>
                  <a:cubicBezTo>
                    <a:pt x="790819" y="615062"/>
                    <a:pt x="788932" y="624152"/>
                    <a:pt x="791008" y="632708"/>
                  </a:cubicBezTo>
                  <a:cubicBezTo>
                    <a:pt x="785723" y="640233"/>
                    <a:pt x="780375" y="647681"/>
                    <a:pt x="774901" y="655052"/>
                  </a:cubicBezTo>
                  <a:cubicBezTo>
                    <a:pt x="772824" y="657802"/>
                    <a:pt x="770811" y="660553"/>
                    <a:pt x="768734" y="663264"/>
                  </a:cubicBezTo>
                  <a:cubicBezTo>
                    <a:pt x="759485" y="673042"/>
                    <a:pt x="749355" y="681904"/>
                    <a:pt x="738470" y="689696"/>
                  </a:cubicBezTo>
                  <a:cubicBezTo>
                    <a:pt x="731612" y="694585"/>
                    <a:pt x="724502" y="699092"/>
                    <a:pt x="717141" y="703102"/>
                  </a:cubicBezTo>
                  <a:lnTo>
                    <a:pt x="698265" y="709977"/>
                  </a:lnTo>
                  <a:lnTo>
                    <a:pt x="689015" y="716165"/>
                  </a:lnTo>
                  <a:lnTo>
                    <a:pt x="687002" y="730565"/>
                  </a:lnTo>
                  <a:lnTo>
                    <a:pt x="695119" y="740152"/>
                  </a:lnTo>
                  <a:lnTo>
                    <a:pt x="677690" y="754170"/>
                  </a:lnTo>
                  <a:lnTo>
                    <a:pt x="674670" y="766507"/>
                  </a:lnTo>
                  <a:lnTo>
                    <a:pt x="667812" y="778844"/>
                  </a:lnTo>
                  <a:lnTo>
                    <a:pt x="668818" y="793244"/>
                  </a:lnTo>
                  <a:lnTo>
                    <a:pt x="648307" y="814786"/>
                  </a:lnTo>
                  <a:lnTo>
                    <a:pt x="625530" y="825022"/>
                  </a:lnTo>
                  <a:lnTo>
                    <a:pt x="622761" y="814900"/>
                  </a:lnTo>
                  <a:lnTo>
                    <a:pt x="637107" y="797407"/>
                  </a:lnTo>
                  <a:lnTo>
                    <a:pt x="615651" y="801570"/>
                  </a:lnTo>
                  <a:lnTo>
                    <a:pt x="615651" y="787934"/>
                  </a:lnTo>
                  <a:lnTo>
                    <a:pt x="623579" y="781747"/>
                  </a:lnTo>
                  <a:lnTo>
                    <a:pt x="615400" y="756423"/>
                  </a:lnTo>
                  <a:lnTo>
                    <a:pt x="621188" y="743399"/>
                  </a:lnTo>
                  <a:lnTo>
                    <a:pt x="633583" y="728617"/>
                  </a:lnTo>
                  <a:lnTo>
                    <a:pt x="647677" y="720023"/>
                  </a:lnTo>
                  <a:lnTo>
                    <a:pt x="663785" y="709099"/>
                  </a:lnTo>
                  <a:lnTo>
                    <a:pt x="683353" y="693286"/>
                  </a:lnTo>
                  <a:lnTo>
                    <a:pt x="707388" y="683317"/>
                  </a:lnTo>
                  <a:lnTo>
                    <a:pt x="711163" y="670292"/>
                  </a:lnTo>
                  <a:lnTo>
                    <a:pt x="698831" y="669261"/>
                  </a:lnTo>
                  <a:lnTo>
                    <a:pt x="682409" y="669261"/>
                  </a:lnTo>
                  <a:lnTo>
                    <a:pt x="672090" y="683317"/>
                  </a:lnTo>
                  <a:lnTo>
                    <a:pt x="642203" y="690918"/>
                  </a:lnTo>
                  <a:lnTo>
                    <a:pt x="645286" y="677588"/>
                  </a:lnTo>
                  <a:lnTo>
                    <a:pt x="653529" y="653639"/>
                  </a:lnTo>
                  <a:lnTo>
                    <a:pt x="663785" y="646458"/>
                  </a:lnTo>
                  <a:lnTo>
                    <a:pt x="670706" y="636146"/>
                  </a:lnTo>
                  <a:lnTo>
                    <a:pt x="661457" y="628201"/>
                  </a:lnTo>
                  <a:cubicBezTo>
                    <a:pt x="658122" y="599593"/>
                    <a:pt x="607535" y="614107"/>
                    <a:pt x="619930" y="640118"/>
                  </a:cubicBezTo>
                  <a:cubicBezTo>
                    <a:pt x="623705" y="648024"/>
                    <a:pt x="633709" y="650660"/>
                    <a:pt x="640882" y="645580"/>
                  </a:cubicBezTo>
                  <a:lnTo>
                    <a:pt x="639561" y="668535"/>
                  </a:lnTo>
                  <a:cubicBezTo>
                    <a:pt x="633143" y="673272"/>
                    <a:pt x="626725" y="678008"/>
                    <a:pt x="620307" y="682744"/>
                  </a:cubicBezTo>
                  <a:cubicBezTo>
                    <a:pt x="615840" y="686029"/>
                    <a:pt x="611373" y="689314"/>
                    <a:pt x="606968" y="692599"/>
                  </a:cubicBezTo>
                  <a:cubicBezTo>
                    <a:pt x="598600" y="693897"/>
                    <a:pt x="591490" y="699359"/>
                    <a:pt x="588030" y="707075"/>
                  </a:cubicBezTo>
                  <a:cubicBezTo>
                    <a:pt x="586583" y="710359"/>
                    <a:pt x="585890" y="713988"/>
                    <a:pt x="585953" y="717578"/>
                  </a:cubicBezTo>
                  <a:cubicBezTo>
                    <a:pt x="584380" y="723651"/>
                    <a:pt x="581046" y="729152"/>
                    <a:pt x="576453" y="733391"/>
                  </a:cubicBezTo>
                  <a:cubicBezTo>
                    <a:pt x="571796" y="737669"/>
                    <a:pt x="565756" y="740725"/>
                    <a:pt x="563051" y="746454"/>
                  </a:cubicBezTo>
                  <a:cubicBezTo>
                    <a:pt x="560786" y="751114"/>
                    <a:pt x="561163" y="756614"/>
                    <a:pt x="564057" y="760892"/>
                  </a:cubicBezTo>
                  <a:lnTo>
                    <a:pt x="576012" y="754743"/>
                  </a:lnTo>
                  <a:cubicBezTo>
                    <a:pt x="578969" y="750503"/>
                    <a:pt x="583625" y="747753"/>
                    <a:pt x="588722" y="747218"/>
                  </a:cubicBezTo>
                  <a:cubicBezTo>
                    <a:pt x="592182" y="746874"/>
                    <a:pt x="595643" y="747562"/>
                    <a:pt x="598726" y="749204"/>
                  </a:cubicBezTo>
                  <a:lnTo>
                    <a:pt x="586645" y="763948"/>
                  </a:lnTo>
                  <a:cubicBezTo>
                    <a:pt x="579724" y="768111"/>
                    <a:pt x="573747" y="773726"/>
                    <a:pt x="569154" y="780410"/>
                  </a:cubicBezTo>
                  <a:cubicBezTo>
                    <a:pt x="564561" y="787018"/>
                    <a:pt x="560219" y="794962"/>
                    <a:pt x="552291" y="795192"/>
                  </a:cubicBezTo>
                  <a:cubicBezTo>
                    <a:pt x="547950" y="795306"/>
                    <a:pt x="543986" y="792709"/>
                    <a:pt x="542287" y="788698"/>
                  </a:cubicBezTo>
                  <a:lnTo>
                    <a:pt x="518944" y="790761"/>
                  </a:lnTo>
                  <a:lnTo>
                    <a:pt x="503466" y="802105"/>
                  </a:lnTo>
                  <a:lnTo>
                    <a:pt x="486289" y="798324"/>
                  </a:lnTo>
                  <a:lnTo>
                    <a:pt x="491448" y="787018"/>
                  </a:lnTo>
                  <a:lnTo>
                    <a:pt x="497677" y="772924"/>
                  </a:lnTo>
                  <a:lnTo>
                    <a:pt x="536058" y="755888"/>
                  </a:lnTo>
                  <a:lnTo>
                    <a:pt x="533982" y="745614"/>
                  </a:lnTo>
                  <a:lnTo>
                    <a:pt x="523726" y="745614"/>
                  </a:lnTo>
                  <a:lnTo>
                    <a:pt x="516868" y="756576"/>
                  </a:lnTo>
                  <a:lnTo>
                    <a:pt x="499691" y="757875"/>
                  </a:lnTo>
                  <a:lnTo>
                    <a:pt x="469364" y="748708"/>
                  </a:lnTo>
                  <a:lnTo>
                    <a:pt x="451809" y="733239"/>
                  </a:lnTo>
                  <a:cubicBezTo>
                    <a:pt x="602187" y="529198"/>
                    <a:pt x="793273" y="358656"/>
                    <a:pt x="1013051" y="232420"/>
                  </a:cubicBezTo>
                  <a:cubicBezTo>
                    <a:pt x="1232388" y="106413"/>
                    <a:pt x="1475446" y="27271"/>
                    <a:pt x="1726935" y="0"/>
                  </a:cubicBezTo>
                  <a:close/>
                </a:path>
              </a:pathLst>
            </a:custGeom>
            <a:solidFill>
              <a:srgbClr val="CDD1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45707" tIns="45707" rIns="45707" bIns="45707" anchor="ctr">
              <a:noAutofit/>
            </a:bodyPr>
            <a:lstStyle/>
            <a:p>
              <a:endParaRPr lang="en-US" sz="3599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55" name="Freeform 814">
            <a:extLst>
              <a:ext uri="{FF2B5EF4-FFF2-40B4-BE49-F238E27FC236}">
                <a16:creationId xmlns:a16="http://schemas.microsoft.com/office/drawing/2014/main" id="{D6797FEA-D2A4-DC43-A12A-123CFBE1E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7712" y="3792591"/>
            <a:ext cx="882280" cy="886901"/>
          </a:xfrm>
          <a:custGeom>
            <a:avLst/>
            <a:gdLst/>
            <a:ahLst/>
            <a:cxnLst/>
            <a:rect l="0" t="0" r="r" b="b"/>
            <a:pathLst>
              <a:path w="302852" h="304441">
                <a:moveTo>
                  <a:pt x="217311" y="241300"/>
                </a:moveTo>
                <a:cubicBezTo>
                  <a:pt x="219781" y="241300"/>
                  <a:pt x="221897" y="243417"/>
                  <a:pt x="221897" y="245886"/>
                </a:cubicBezTo>
                <a:cubicBezTo>
                  <a:pt x="221897" y="248356"/>
                  <a:pt x="219781" y="250472"/>
                  <a:pt x="217311" y="250472"/>
                </a:cubicBezTo>
                <a:cubicBezTo>
                  <a:pt x="214842" y="250472"/>
                  <a:pt x="212725" y="248356"/>
                  <a:pt x="212725" y="245886"/>
                </a:cubicBezTo>
                <a:cubicBezTo>
                  <a:pt x="212725" y="243417"/>
                  <a:pt x="214842" y="241300"/>
                  <a:pt x="217311" y="241300"/>
                </a:cubicBezTo>
                <a:close/>
                <a:moveTo>
                  <a:pt x="67796" y="236537"/>
                </a:moveTo>
                <a:lnTo>
                  <a:pt x="131513" y="236537"/>
                </a:lnTo>
                <a:cubicBezTo>
                  <a:pt x="134019" y="236537"/>
                  <a:pt x="136167" y="238654"/>
                  <a:pt x="136167" y="241123"/>
                </a:cubicBezTo>
                <a:cubicBezTo>
                  <a:pt x="136167" y="243593"/>
                  <a:pt x="134019" y="245709"/>
                  <a:pt x="131513" y="245709"/>
                </a:cubicBezTo>
                <a:lnTo>
                  <a:pt x="67796" y="245709"/>
                </a:lnTo>
                <a:cubicBezTo>
                  <a:pt x="65290" y="245709"/>
                  <a:pt x="63500" y="243593"/>
                  <a:pt x="63500" y="241123"/>
                </a:cubicBezTo>
                <a:cubicBezTo>
                  <a:pt x="63500" y="238654"/>
                  <a:pt x="65290" y="236537"/>
                  <a:pt x="67796" y="236537"/>
                </a:cubicBezTo>
                <a:close/>
                <a:moveTo>
                  <a:pt x="39813" y="236537"/>
                </a:moveTo>
                <a:lnTo>
                  <a:pt x="43948" y="236537"/>
                </a:lnTo>
                <a:cubicBezTo>
                  <a:pt x="46580" y="236537"/>
                  <a:pt x="48836" y="238654"/>
                  <a:pt x="48836" y="241123"/>
                </a:cubicBezTo>
                <a:cubicBezTo>
                  <a:pt x="48836" y="243593"/>
                  <a:pt x="46580" y="245709"/>
                  <a:pt x="43948" y="245709"/>
                </a:cubicBezTo>
                <a:lnTo>
                  <a:pt x="39813" y="245709"/>
                </a:lnTo>
                <a:cubicBezTo>
                  <a:pt x="37181" y="245709"/>
                  <a:pt x="34925" y="243593"/>
                  <a:pt x="34925" y="241123"/>
                </a:cubicBezTo>
                <a:cubicBezTo>
                  <a:pt x="34925" y="238654"/>
                  <a:pt x="37181" y="236537"/>
                  <a:pt x="39813" y="236537"/>
                </a:cubicBezTo>
                <a:close/>
                <a:moveTo>
                  <a:pt x="188502" y="233308"/>
                </a:moveTo>
                <a:cubicBezTo>
                  <a:pt x="191012" y="234841"/>
                  <a:pt x="191728" y="237523"/>
                  <a:pt x="190295" y="240205"/>
                </a:cubicBezTo>
                <a:cubicBezTo>
                  <a:pt x="189578" y="241738"/>
                  <a:pt x="188144" y="242504"/>
                  <a:pt x="186352" y="242504"/>
                </a:cubicBezTo>
                <a:cubicBezTo>
                  <a:pt x="185635" y="242504"/>
                  <a:pt x="184918" y="242504"/>
                  <a:pt x="183843" y="241738"/>
                </a:cubicBezTo>
                <a:cubicBezTo>
                  <a:pt x="181692" y="240205"/>
                  <a:pt x="180975" y="237523"/>
                  <a:pt x="182409" y="235224"/>
                </a:cubicBezTo>
                <a:cubicBezTo>
                  <a:pt x="183484" y="232542"/>
                  <a:pt x="186352" y="231775"/>
                  <a:pt x="188502" y="233308"/>
                </a:cubicBezTo>
                <a:close/>
                <a:moveTo>
                  <a:pt x="246113" y="232925"/>
                </a:moveTo>
                <a:cubicBezTo>
                  <a:pt x="248264" y="231775"/>
                  <a:pt x="251132" y="232542"/>
                  <a:pt x="252208" y="234841"/>
                </a:cubicBezTo>
                <a:cubicBezTo>
                  <a:pt x="253642" y="237523"/>
                  <a:pt x="252925" y="240205"/>
                  <a:pt x="250415" y="241738"/>
                </a:cubicBezTo>
                <a:cubicBezTo>
                  <a:pt x="250057" y="242121"/>
                  <a:pt x="249340" y="242504"/>
                  <a:pt x="248264" y="242504"/>
                </a:cubicBezTo>
                <a:cubicBezTo>
                  <a:pt x="246830" y="242504"/>
                  <a:pt x="245038" y="241355"/>
                  <a:pt x="244321" y="239822"/>
                </a:cubicBezTo>
                <a:cubicBezTo>
                  <a:pt x="242887" y="237523"/>
                  <a:pt x="243963" y="234841"/>
                  <a:pt x="246113" y="232925"/>
                </a:cubicBezTo>
                <a:close/>
                <a:moveTo>
                  <a:pt x="161713" y="211083"/>
                </a:moveTo>
                <a:cubicBezTo>
                  <a:pt x="163936" y="209550"/>
                  <a:pt x="166899" y="210317"/>
                  <a:pt x="168010" y="212616"/>
                </a:cubicBezTo>
                <a:cubicBezTo>
                  <a:pt x="169492" y="214915"/>
                  <a:pt x="168751" y="217980"/>
                  <a:pt x="166528" y="219513"/>
                </a:cubicBezTo>
                <a:cubicBezTo>
                  <a:pt x="165788" y="219896"/>
                  <a:pt x="165047" y="220279"/>
                  <a:pt x="163936" y="220279"/>
                </a:cubicBezTo>
                <a:cubicBezTo>
                  <a:pt x="162454" y="220279"/>
                  <a:pt x="160972" y="219130"/>
                  <a:pt x="159861" y="217597"/>
                </a:cubicBezTo>
                <a:cubicBezTo>
                  <a:pt x="158750" y="215298"/>
                  <a:pt x="159491" y="212232"/>
                  <a:pt x="161713" y="211083"/>
                </a:cubicBezTo>
                <a:close/>
                <a:moveTo>
                  <a:pt x="274478" y="210571"/>
                </a:moveTo>
                <a:cubicBezTo>
                  <a:pt x="276701" y="211931"/>
                  <a:pt x="277442" y="214653"/>
                  <a:pt x="276330" y="216694"/>
                </a:cubicBezTo>
                <a:cubicBezTo>
                  <a:pt x="275219" y="218055"/>
                  <a:pt x="273738" y="218735"/>
                  <a:pt x="272256" y="218735"/>
                </a:cubicBezTo>
                <a:cubicBezTo>
                  <a:pt x="271145" y="218735"/>
                  <a:pt x="270404" y="218395"/>
                  <a:pt x="269663" y="218055"/>
                </a:cubicBezTo>
                <a:cubicBezTo>
                  <a:pt x="267441" y="217034"/>
                  <a:pt x="266700" y="214313"/>
                  <a:pt x="267811" y="212272"/>
                </a:cubicBezTo>
                <a:cubicBezTo>
                  <a:pt x="269293" y="210231"/>
                  <a:pt x="272256" y="209550"/>
                  <a:pt x="274478" y="210571"/>
                </a:cubicBezTo>
                <a:close/>
                <a:moveTo>
                  <a:pt x="67772" y="201612"/>
                </a:moveTo>
                <a:lnTo>
                  <a:pt x="117609" y="201612"/>
                </a:lnTo>
                <a:cubicBezTo>
                  <a:pt x="120101" y="201612"/>
                  <a:pt x="121881" y="203729"/>
                  <a:pt x="121881" y="206198"/>
                </a:cubicBezTo>
                <a:cubicBezTo>
                  <a:pt x="121881" y="208668"/>
                  <a:pt x="120101" y="210784"/>
                  <a:pt x="117609" y="210784"/>
                </a:cubicBezTo>
                <a:lnTo>
                  <a:pt x="67772" y="210784"/>
                </a:lnTo>
                <a:cubicBezTo>
                  <a:pt x="65280" y="210784"/>
                  <a:pt x="63500" y="208668"/>
                  <a:pt x="63500" y="206198"/>
                </a:cubicBezTo>
                <a:cubicBezTo>
                  <a:pt x="63500" y="203729"/>
                  <a:pt x="65280" y="201612"/>
                  <a:pt x="67772" y="201612"/>
                </a:cubicBezTo>
                <a:close/>
                <a:moveTo>
                  <a:pt x="279033" y="179387"/>
                </a:moveTo>
                <a:cubicBezTo>
                  <a:pt x="281964" y="179387"/>
                  <a:pt x="283796" y="181428"/>
                  <a:pt x="283796" y="183810"/>
                </a:cubicBezTo>
                <a:lnTo>
                  <a:pt x="283796" y="184150"/>
                </a:lnTo>
                <a:cubicBezTo>
                  <a:pt x="283796" y="186531"/>
                  <a:pt x="281964" y="188572"/>
                  <a:pt x="279400" y="188572"/>
                </a:cubicBezTo>
                <a:cubicBezTo>
                  <a:pt x="276835" y="188572"/>
                  <a:pt x="274637" y="186531"/>
                  <a:pt x="274637" y="184150"/>
                </a:cubicBezTo>
                <a:lnTo>
                  <a:pt x="274637" y="183810"/>
                </a:lnTo>
                <a:cubicBezTo>
                  <a:pt x="274637" y="181428"/>
                  <a:pt x="276469" y="179387"/>
                  <a:pt x="279033" y="179387"/>
                </a:cubicBezTo>
                <a:close/>
                <a:moveTo>
                  <a:pt x="155574" y="179387"/>
                </a:moveTo>
                <a:cubicBezTo>
                  <a:pt x="158139" y="179387"/>
                  <a:pt x="159971" y="181219"/>
                  <a:pt x="159971" y="184150"/>
                </a:cubicBezTo>
                <a:cubicBezTo>
                  <a:pt x="159971" y="186348"/>
                  <a:pt x="158139" y="188546"/>
                  <a:pt x="155574" y="188546"/>
                </a:cubicBezTo>
                <a:cubicBezTo>
                  <a:pt x="152644" y="188546"/>
                  <a:pt x="150812" y="186348"/>
                  <a:pt x="150812" y="184150"/>
                </a:cubicBezTo>
                <a:cubicBezTo>
                  <a:pt x="150812" y="181219"/>
                  <a:pt x="152644" y="179387"/>
                  <a:pt x="155574" y="179387"/>
                </a:cubicBezTo>
                <a:close/>
                <a:moveTo>
                  <a:pt x="67772" y="168275"/>
                </a:moveTo>
                <a:lnTo>
                  <a:pt x="117609" y="168275"/>
                </a:lnTo>
                <a:cubicBezTo>
                  <a:pt x="120101" y="168275"/>
                  <a:pt x="121881" y="170473"/>
                  <a:pt x="121881" y="173038"/>
                </a:cubicBezTo>
                <a:cubicBezTo>
                  <a:pt x="121881" y="175602"/>
                  <a:pt x="120101" y="177434"/>
                  <a:pt x="117609" y="177434"/>
                </a:cubicBezTo>
                <a:lnTo>
                  <a:pt x="67772" y="177434"/>
                </a:lnTo>
                <a:cubicBezTo>
                  <a:pt x="65280" y="177434"/>
                  <a:pt x="63500" y="175602"/>
                  <a:pt x="63500" y="173038"/>
                </a:cubicBezTo>
                <a:cubicBezTo>
                  <a:pt x="63500" y="170473"/>
                  <a:pt x="65280" y="168275"/>
                  <a:pt x="67772" y="168275"/>
                </a:cubicBezTo>
                <a:close/>
                <a:moveTo>
                  <a:pt x="39813" y="168275"/>
                </a:moveTo>
                <a:lnTo>
                  <a:pt x="43948" y="168275"/>
                </a:lnTo>
                <a:cubicBezTo>
                  <a:pt x="46580" y="168275"/>
                  <a:pt x="48836" y="170473"/>
                  <a:pt x="48836" y="173038"/>
                </a:cubicBezTo>
                <a:cubicBezTo>
                  <a:pt x="48836" y="175602"/>
                  <a:pt x="46580" y="177434"/>
                  <a:pt x="43948" y="177434"/>
                </a:cubicBezTo>
                <a:lnTo>
                  <a:pt x="39813" y="177434"/>
                </a:lnTo>
                <a:cubicBezTo>
                  <a:pt x="37181" y="177434"/>
                  <a:pt x="34925" y="175602"/>
                  <a:pt x="34925" y="173038"/>
                </a:cubicBezTo>
                <a:cubicBezTo>
                  <a:pt x="34925" y="170473"/>
                  <a:pt x="37181" y="168275"/>
                  <a:pt x="39813" y="168275"/>
                </a:cubicBezTo>
                <a:close/>
                <a:moveTo>
                  <a:pt x="269382" y="148998"/>
                </a:moveTo>
                <a:cubicBezTo>
                  <a:pt x="272064" y="147637"/>
                  <a:pt x="275130" y="148318"/>
                  <a:pt x="276279" y="150359"/>
                </a:cubicBezTo>
                <a:cubicBezTo>
                  <a:pt x="277429" y="152400"/>
                  <a:pt x="277046" y="155121"/>
                  <a:pt x="274364" y="156142"/>
                </a:cubicBezTo>
                <a:cubicBezTo>
                  <a:pt x="273980" y="156822"/>
                  <a:pt x="272831" y="156822"/>
                  <a:pt x="272448" y="156822"/>
                </a:cubicBezTo>
                <a:cubicBezTo>
                  <a:pt x="270532" y="156822"/>
                  <a:pt x="268999" y="156142"/>
                  <a:pt x="267850" y="155121"/>
                </a:cubicBezTo>
                <a:cubicBezTo>
                  <a:pt x="266700" y="152740"/>
                  <a:pt x="267466" y="150018"/>
                  <a:pt x="269382" y="148998"/>
                </a:cubicBezTo>
                <a:close/>
                <a:moveTo>
                  <a:pt x="166528" y="148658"/>
                </a:moveTo>
                <a:cubicBezTo>
                  <a:pt x="168751" y="150018"/>
                  <a:pt x="169492" y="152740"/>
                  <a:pt x="168010" y="154781"/>
                </a:cubicBezTo>
                <a:cubicBezTo>
                  <a:pt x="167269" y="156142"/>
                  <a:pt x="165788" y="156822"/>
                  <a:pt x="163936" y="156822"/>
                </a:cubicBezTo>
                <a:cubicBezTo>
                  <a:pt x="163195" y="156822"/>
                  <a:pt x="162454" y="156822"/>
                  <a:pt x="161713" y="156482"/>
                </a:cubicBezTo>
                <a:cubicBezTo>
                  <a:pt x="159120" y="155121"/>
                  <a:pt x="158750" y="152400"/>
                  <a:pt x="159861" y="150359"/>
                </a:cubicBezTo>
                <a:cubicBezTo>
                  <a:pt x="161343" y="148318"/>
                  <a:pt x="163936" y="147637"/>
                  <a:pt x="166528" y="148658"/>
                </a:cubicBezTo>
                <a:close/>
                <a:moveTo>
                  <a:pt x="217442" y="136525"/>
                </a:moveTo>
                <a:cubicBezTo>
                  <a:pt x="219982" y="136525"/>
                  <a:pt x="221796" y="138663"/>
                  <a:pt x="221796" y="141158"/>
                </a:cubicBezTo>
                <a:lnTo>
                  <a:pt x="221796" y="179290"/>
                </a:lnTo>
                <a:lnTo>
                  <a:pt x="245745" y="179290"/>
                </a:lnTo>
                <a:cubicBezTo>
                  <a:pt x="248285" y="179290"/>
                  <a:pt x="250462" y="181428"/>
                  <a:pt x="250462" y="183923"/>
                </a:cubicBezTo>
                <a:cubicBezTo>
                  <a:pt x="250462" y="186418"/>
                  <a:pt x="248285" y="188556"/>
                  <a:pt x="245745" y="188556"/>
                </a:cubicBezTo>
                <a:lnTo>
                  <a:pt x="217442" y="188556"/>
                </a:lnTo>
                <a:cubicBezTo>
                  <a:pt x="214539" y="188556"/>
                  <a:pt x="212725" y="186418"/>
                  <a:pt x="212725" y="183923"/>
                </a:cubicBezTo>
                <a:lnTo>
                  <a:pt x="212725" y="141158"/>
                </a:lnTo>
                <a:cubicBezTo>
                  <a:pt x="212725" y="138663"/>
                  <a:pt x="214539" y="136525"/>
                  <a:pt x="217442" y="136525"/>
                </a:cubicBezTo>
                <a:close/>
                <a:moveTo>
                  <a:pt x="67789" y="133350"/>
                </a:moveTo>
                <a:lnTo>
                  <a:pt x="126758" y="133350"/>
                </a:lnTo>
                <a:cubicBezTo>
                  <a:pt x="129260" y="133350"/>
                  <a:pt x="131405" y="135466"/>
                  <a:pt x="131405" y="137936"/>
                </a:cubicBezTo>
                <a:cubicBezTo>
                  <a:pt x="131405" y="140406"/>
                  <a:pt x="129260" y="142522"/>
                  <a:pt x="126758" y="142522"/>
                </a:cubicBezTo>
                <a:lnTo>
                  <a:pt x="67789" y="142522"/>
                </a:lnTo>
                <a:cubicBezTo>
                  <a:pt x="65287" y="142522"/>
                  <a:pt x="63500" y="140406"/>
                  <a:pt x="63500" y="137936"/>
                </a:cubicBezTo>
                <a:cubicBezTo>
                  <a:pt x="63500" y="135466"/>
                  <a:pt x="65287" y="133350"/>
                  <a:pt x="67789" y="133350"/>
                </a:cubicBezTo>
                <a:close/>
                <a:moveTo>
                  <a:pt x="183938" y="125357"/>
                </a:moveTo>
                <a:cubicBezTo>
                  <a:pt x="186161" y="123825"/>
                  <a:pt x="189124" y="124591"/>
                  <a:pt x="190235" y="127273"/>
                </a:cubicBezTo>
                <a:cubicBezTo>
                  <a:pt x="191717" y="129572"/>
                  <a:pt x="190976" y="132638"/>
                  <a:pt x="188753" y="133787"/>
                </a:cubicBezTo>
                <a:cubicBezTo>
                  <a:pt x="188013" y="134170"/>
                  <a:pt x="187272" y="134554"/>
                  <a:pt x="186161" y="134554"/>
                </a:cubicBezTo>
                <a:cubicBezTo>
                  <a:pt x="184679" y="134554"/>
                  <a:pt x="183197" y="133787"/>
                  <a:pt x="182086" y="132255"/>
                </a:cubicBezTo>
                <a:cubicBezTo>
                  <a:pt x="180975" y="129572"/>
                  <a:pt x="181716" y="126507"/>
                  <a:pt x="183938" y="125357"/>
                </a:cubicBezTo>
                <a:close/>
                <a:moveTo>
                  <a:pt x="250666" y="124845"/>
                </a:moveTo>
                <a:cubicBezTo>
                  <a:pt x="253259" y="126206"/>
                  <a:pt x="253630" y="128927"/>
                  <a:pt x="252518" y="130969"/>
                </a:cubicBezTo>
                <a:cubicBezTo>
                  <a:pt x="251407" y="132329"/>
                  <a:pt x="249925" y="133010"/>
                  <a:pt x="248444" y="133010"/>
                </a:cubicBezTo>
                <a:cubicBezTo>
                  <a:pt x="247332" y="133010"/>
                  <a:pt x="246591" y="133010"/>
                  <a:pt x="245851" y="132669"/>
                </a:cubicBezTo>
                <a:cubicBezTo>
                  <a:pt x="243628" y="131309"/>
                  <a:pt x="242887" y="128587"/>
                  <a:pt x="243998" y="126546"/>
                </a:cubicBezTo>
                <a:cubicBezTo>
                  <a:pt x="245480" y="124505"/>
                  <a:pt x="248444" y="123825"/>
                  <a:pt x="250666" y="124845"/>
                </a:cubicBezTo>
                <a:close/>
                <a:moveTo>
                  <a:pt x="217311" y="117475"/>
                </a:moveTo>
                <a:cubicBezTo>
                  <a:pt x="219781" y="117475"/>
                  <a:pt x="221897" y="119591"/>
                  <a:pt x="221897" y="122061"/>
                </a:cubicBezTo>
                <a:cubicBezTo>
                  <a:pt x="221897" y="124530"/>
                  <a:pt x="219781" y="126647"/>
                  <a:pt x="217311" y="126647"/>
                </a:cubicBezTo>
                <a:cubicBezTo>
                  <a:pt x="214842" y="126647"/>
                  <a:pt x="212725" y="124530"/>
                  <a:pt x="212725" y="122061"/>
                </a:cubicBezTo>
                <a:cubicBezTo>
                  <a:pt x="212725" y="119591"/>
                  <a:pt x="214489" y="117475"/>
                  <a:pt x="217311" y="117475"/>
                </a:cubicBezTo>
                <a:close/>
                <a:moveTo>
                  <a:pt x="217404" y="108189"/>
                </a:moveTo>
                <a:cubicBezTo>
                  <a:pt x="175221" y="108189"/>
                  <a:pt x="140970" y="142336"/>
                  <a:pt x="140970" y="184390"/>
                </a:cubicBezTo>
                <a:cubicBezTo>
                  <a:pt x="140970" y="226444"/>
                  <a:pt x="175221" y="260230"/>
                  <a:pt x="217404" y="260230"/>
                </a:cubicBezTo>
                <a:cubicBezTo>
                  <a:pt x="259227" y="260230"/>
                  <a:pt x="293478" y="226444"/>
                  <a:pt x="293478" y="184390"/>
                </a:cubicBezTo>
                <a:cubicBezTo>
                  <a:pt x="293478" y="142336"/>
                  <a:pt x="259227" y="108189"/>
                  <a:pt x="217404" y="108189"/>
                </a:cubicBezTo>
                <a:close/>
                <a:moveTo>
                  <a:pt x="67836" y="98425"/>
                </a:moveTo>
                <a:lnTo>
                  <a:pt x="155278" y="98425"/>
                </a:lnTo>
                <a:cubicBezTo>
                  <a:pt x="157808" y="98425"/>
                  <a:pt x="159976" y="100541"/>
                  <a:pt x="159976" y="103011"/>
                </a:cubicBezTo>
                <a:cubicBezTo>
                  <a:pt x="159976" y="105480"/>
                  <a:pt x="157808" y="107597"/>
                  <a:pt x="155278" y="107597"/>
                </a:cubicBezTo>
                <a:lnTo>
                  <a:pt x="67836" y="107597"/>
                </a:lnTo>
                <a:cubicBezTo>
                  <a:pt x="65307" y="107597"/>
                  <a:pt x="63500" y="105480"/>
                  <a:pt x="63500" y="103011"/>
                </a:cubicBezTo>
                <a:cubicBezTo>
                  <a:pt x="63500" y="100541"/>
                  <a:pt x="65307" y="98425"/>
                  <a:pt x="67836" y="98425"/>
                </a:cubicBezTo>
                <a:close/>
                <a:moveTo>
                  <a:pt x="39813" y="98425"/>
                </a:moveTo>
                <a:lnTo>
                  <a:pt x="43948" y="98425"/>
                </a:lnTo>
                <a:cubicBezTo>
                  <a:pt x="46580" y="98425"/>
                  <a:pt x="48836" y="100541"/>
                  <a:pt x="48836" y="103011"/>
                </a:cubicBezTo>
                <a:cubicBezTo>
                  <a:pt x="48836" y="105480"/>
                  <a:pt x="46580" y="107597"/>
                  <a:pt x="43948" y="107597"/>
                </a:cubicBezTo>
                <a:lnTo>
                  <a:pt x="39813" y="107597"/>
                </a:lnTo>
                <a:cubicBezTo>
                  <a:pt x="37181" y="107597"/>
                  <a:pt x="34925" y="105480"/>
                  <a:pt x="34925" y="103011"/>
                </a:cubicBezTo>
                <a:cubicBezTo>
                  <a:pt x="34925" y="100541"/>
                  <a:pt x="37181" y="98425"/>
                  <a:pt x="39813" y="98425"/>
                </a:cubicBezTo>
                <a:close/>
                <a:moveTo>
                  <a:pt x="67829" y="65087"/>
                </a:moveTo>
                <a:lnTo>
                  <a:pt x="201324" y="65087"/>
                </a:lnTo>
                <a:cubicBezTo>
                  <a:pt x="203849" y="65087"/>
                  <a:pt x="206014" y="67203"/>
                  <a:pt x="206014" y="69673"/>
                </a:cubicBezTo>
                <a:cubicBezTo>
                  <a:pt x="206014" y="72142"/>
                  <a:pt x="203849" y="74259"/>
                  <a:pt x="201324" y="74259"/>
                </a:cubicBezTo>
                <a:lnTo>
                  <a:pt x="67829" y="74259"/>
                </a:lnTo>
                <a:cubicBezTo>
                  <a:pt x="65304" y="74259"/>
                  <a:pt x="63500" y="72142"/>
                  <a:pt x="63500" y="69673"/>
                </a:cubicBezTo>
                <a:cubicBezTo>
                  <a:pt x="63500" y="67203"/>
                  <a:pt x="65304" y="65087"/>
                  <a:pt x="67829" y="65087"/>
                </a:cubicBezTo>
                <a:close/>
                <a:moveTo>
                  <a:pt x="39813" y="65087"/>
                </a:moveTo>
                <a:lnTo>
                  <a:pt x="43948" y="65087"/>
                </a:lnTo>
                <a:cubicBezTo>
                  <a:pt x="46580" y="65087"/>
                  <a:pt x="48836" y="67203"/>
                  <a:pt x="48836" y="69673"/>
                </a:cubicBezTo>
                <a:cubicBezTo>
                  <a:pt x="48836" y="72142"/>
                  <a:pt x="46580" y="74259"/>
                  <a:pt x="43948" y="74259"/>
                </a:cubicBezTo>
                <a:lnTo>
                  <a:pt x="39813" y="74259"/>
                </a:lnTo>
                <a:cubicBezTo>
                  <a:pt x="37181" y="74259"/>
                  <a:pt x="34925" y="72142"/>
                  <a:pt x="34925" y="69673"/>
                </a:cubicBezTo>
                <a:cubicBezTo>
                  <a:pt x="34925" y="67203"/>
                  <a:pt x="37181" y="65087"/>
                  <a:pt x="39813" y="65087"/>
                </a:cubicBezTo>
                <a:close/>
                <a:moveTo>
                  <a:pt x="69223" y="8986"/>
                </a:moveTo>
                <a:lnTo>
                  <a:pt x="69223" y="13658"/>
                </a:lnTo>
                <a:cubicBezTo>
                  <a:pt x="69223" y="21206"/>
                  <a:pt x="75352" y="27676"/>
                  <a:pt x="82924" y="27676"/>
                </a:cubicBezTo>
                <a:lnTo>
                  <a:pt x="157194" y="27676"/>
                </a:lnTo>
                <a:cubicBezTo>
                  <a:pt x="164766" y="27676"/>
                  <a:pt x="170895" y="21206"/>
                  <a:pt x="170895" y="13658"/>
                </a:cubicBezTo>
                <a:lnTo>
                  <a:pt x="170895" y="8986"/>
                </a:lnTo>
                <a:lnTo>
                  <a:pt x="69223" y="8986"/>
                </a:lnTo>
                <a:close/>
                <a:moveTo>
                  <a:pt x="13700" y="8986"/>
                </a:moveTo>
                <a:cubicBezTo>
                  <a:pt x="11177" y="8986"/>
                  <a:pt x="9013" y="11142"/>
                  <a:pt x="9013" y="13658"/>
                </a:cubicBezTo>
                <a:lnTo>
                  <a:pt x="9013" y="290423"/>
                </a:lnTo>
                <a:cubicBezTo>
                  <a:pt x="9013" y="292939"/>
                  <a:pt x="11177" y="295096"/>
                  <a:pt x="13700" y="295096"/>
                </a:cubicBezTo>
                <a:lnTo>
                  <a:pt x="226418" y="295096"/>
                </a:lnTo>
                <a:cubicBezTo>
                  <a:pt x="228941" y="295096"/>
                  <a:pt x="231105" y="292939"/>
                  <a:pt x="231105" y="290423"/>
                </a:cubicBezTo>
                <a:lnTo>
                  <a:pt x="231105" y="268497"/>
                </a:lnTo>
                <a:cubicBezTo>
                  <a:pt x="226778" y="269216"/>
                  <a:pt x="222091" y="269576"/>
                  <a:pt x="217404" y="269576"/>
                </a:cubicBezTo>
                <a:cubicBezTo>
                  <a:pt x="170174" y="269576"/>
                  <a:pt x="131596" y="231476"/>
                  <a:pt x="131596" y="184390"/>
                </a:cubicBezTo>
                <a:cubicBezTo>
                  <a:pt x="131596" y="137304"/>
                  <a:pt x="170174" y="98844"/>
                  <a:pt x="217404" y="98844"/>
                </a:cubicBezTo>
                <a:cubicBezTo>
                  <a:pt x="222091" y="98844"/>
                  <a:pt x="226778" y="99563"/>
                  <a:pt x="231105" y="100282"/>
                </a:cubicBezTo>
                <a:lnTo>
                  <a:pt x="231105" y="13658"/>
                </a:lnTo>
                <a:cubicBezTo>
                  <a:pt x="231105" y="11142"/>
                  <a:pt x="228941" y="8986"/>
                  <a:pt x="226418" y="8986"/>
                </a:cubicBezTo>
                <a:lnTo>
                  <a:pt x="180269" y="8986"/>
                </a:lnTo>
                <a:lnTo>
                  <a:pt x="180269" y="13658"/>
                </a:lnTo>
                <a:cubicBezTo>
                  <a:pt x="180269" y="26238"/>
                  <a:pt x="169813" y="36662"/>
                  <a:pt x="157194" y="36662"/>
                </a:cubicBezTo>
                <a:lnTo>
                  <a:pt x="82924" y="36662"/>
                </a:lnTo>
                <a:cubicBezTo>
                  <a:pt x="70305" y="36662"/>
                  <a:pt x="59849" y="26238"/>
                  <a:pt x="59849" y="13658"/>
                </a:cubicBezTo>
                <a:lnTo>
                  <a:pt x="59849" y="8986"/>
                </a:lnTo>
                <a:lnTo>
                  <a:pt x="13700" y="8986"/>
                </a:lnTo>
                <a:close/>
                <a:moveTo>
                  <a:pt x="13700" y="0"/>
                </a:moveTo>
                <a:lnTo>
                  <a:pt x="226418" y="0"/>
                </a:lnTo>
                <a:cubicBezTo>
                  <a:pt x="233989" y="0"/>
                  <a:pt x="240479" y="6110"/>
                  <a:pt x="240479" y="13658"/>
                </a:cubicBezTo>
                <a:lnTo>
                  <a:pt x="240479" y="102079"/>
                </a:lnTo>
                <a:cubicBezTo>
                  <a:pt x="276172" y="112503"/>
                  <a:pt x="302852" y="145212"/>
                  <a:pt x="302852" y="184390"/>
                </a:cubicBezTo>
                <a:cubicBezTo>
                  <a:pt x="302852" y="223209"/>
                  <a:pt x="276172" y="256277"/>
                  <a:pt x="240479" y="266341"/>
                </a:cubicBezTo>
                <a:lnTo>
                  <a:pt x="240479" y="290423"/>
                </a:lnTo>
                <a:cubicBezTo>
                  <a:pt x="240479" y="297971"/>
                  <a:pt x="233989" y="304441"/>
                  <a:pt x="226418" y="304441"/>
                </a:cubicBezTo>
                <a:lnTo>
                  <a:pt x="13700" y="304441"/>
                </a:lnTo>
                <a:cubicBezTo>
                  <a:pt x="6129" y="304441"/>
                  <a:pt x="0" y="297971"/>
                  <a:pt x="0" y="290423"/>
                </a:cubicBezTo>
                <a:lnTo>
                  <a:pt x="0" y="13658"/>
                </a:lnTo>
                <a:cubicBezTo>
                  <a:pt x="0" y="6110"/>
                  <a:pt x="6129" y="0"/>
                  <a:pt x="137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6" name="Freeform 813">
            <a:extLst>
              <a:ext uri="{FF2B5EF4-FFF2-40B4-BE49-F238E27FC236}">
                <a16:creationId xmlns:a16="http://schemas.microsoft.com/office/drawing/2014/main" id="{424B7E36-ED2C-FA4A-A7FC-C2389FC56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984" y="5750398"/>
            <a:ext cx="886901" cy="886901"/>
          </a:xfrm>
          <a:custGeom>
            <a:avLst/>
            <a:gdLst/>
            <a:ahLst/>
            <a:cxnLst/>
            <a:rect l="0" t="0" r="r" b="b"/>
            <a:pathLst>
              <a:path w="304441" h="305370">
                <a:moveTo>
                  <a:pt x="58202" y="197423"/>
                </a:moveTo>
                <a:lnTo>
                  <a:pt x="58202" y="216091"/>
                </a:lnTo>
                <a:lnTo>
                  <a:pt x="76898" y="216091"/>
                </a:lnTo>
                <a:lnTo>
                  <a:pt x="76898" y="206757"/>
                </a:lnTo>
                <a:lnTo>
                  <a:pt x="76898" y="197423"/>
                </a:lnTo>
                <a:lnTo>
                  <a:pt x="58202" y="197423"/>
                </a:lnTo>
                <a:close/>
                <a:moveTo>
                  <a:pt x="193880" y="155800"/>
                </a:moveTo>
                <a:cubicBezTo>
                  <a:pt x="195673" y="153988"/>
                  <a:pt x="198540" y="153988"/>
                  <a:pt x="200333" y="155800"/>
                </a:cubicBezTo>
                <a:lnTo>
                  <a:pt x="208577" y="164134"/>
                </a:lnTo>
                <a:lnTo>
                  <a:pt x="216822" y="155800"/>
                </a:lnTo>
                <a:cubicBezTo>
                  <a:pt x="218614" y="153988"/>
                  <a:pt x="221482" y="153988"/>
                  <a:pt x="223274" y="155800"/>
                </a:cubicBezTo>
                <a:cubicBezTo>
                  <a:pt x="225067" y="157612"/>
                  <a:pt x="225067" y="160511"/>
                  <a:pt x="223274" y="162685"/>
                </a:cubicBezTo>
                <a:lnTo>
                  <a:pt x="215030" y="171019"/>
                </a:lnTo>
                <a:lnTo>
                  <a:pt x="223274" y="179353"/>
                </a:lnTo>
                <a:cubicBezTo>
                  <a:pt x="225067" y="180803"/>
                  <a:pt x="225067" y="183702"/>
                  <a:pt x="223274" y="185876"/>
                </a:cubicBezTo>
                <a:cubicBezTo>
                  <a:pt x="222557" y="186601"/>
                  <a:pt x="221124" y="186963"/>
                  <a:pt x="220048" y="186963"/>
                </a:cubicBezTo>
                <a:cubicBezTo>
                  <a:pt x="218973" y="186963"/>
                  <a:pt x="217897" y="186601"/>
                  <a:pt x="216822" y="185876"/>
                </a:cubicBezTo>
                <a:lnTo>
                  <a:pt x="208577" y="177542"/>
                </a:lnTo>
                <a:lnTo>
                  <a:pt x="200333" y="185876"/>
                </a:lnTo>
                <a:cubicBezTo>
                  <a:pt x="199616" y="186601"/>
                  <a:pt x="198182" y="186963"/>
                  <a:pt x="197107" y="186963"/>
                </a:cubicBezTo>
                <a:cubicBezTo>
                  <a:pt x="196031" y="186963"/>
                  <a:pt x="194597" y="186601"/>
                  <a:pt x="193880" y="185876"/>
                </a:cubicBezTo>
                <a:cubicBezTo>
                  <a:pt x="192088" y="183702"/>
                  <a:pt x="192088" y="180803"/>
                  <a:pt x="193880" y="179353"/>
                </a:cubicBezTo>
                <a:lnTo>
                  <a:pt x="202125" y="171019"/>
                </a:lnTo>
                <a:lnTo>
                  <a:pt x="193880" y="162685"/>
                </a:lnTo>
                <a:cubicBezTo>
                  <a:pt x="192088" y="160511"/>
                  <a:pt x="192088" y="157612"/>
                  <a:pt x="193880" y="155800"/>
                </a:cubicBezTo>
                <a:close/>
                <a:moveTo>
                  <a:pt x="109723" y="84343"/>
                </a:moveTo>
                <a:cubicBezTo>
                  <a:pt x="111497" y="82550"/>
                  <a:pt x="114334" y="82550"/>
                  <a:pt x="116107" y="84343"/>
                </a:cubicBezTo>
                <a:lnTo>
                  <a:pt x="124264" y="92587"/>
                </a:lnTo>
                <a:lnTo>
                  <a:pt x="132422" y="84343"/>
                </a:lnTo>
                <a:cubicBezTo>
                  <a:pt x="134195" y="82550"/>
                  <a:pt x="137387" y="82550"/>
                  <a:pt x="138806" y="84343"/>
                </a:cubicBezTo>
                <a:cubicBezTo>
                  <a:pt x="140933" y="86135"/>
                  <a:pt x="140933" y="89003"/>
                  <a:pt x="138806" y="91154"/>
                </a:cubicBezTo>
                <a:lnTo>
                  <a:pt x="130648" y="99398"/>
                </a:lnTo>
                <a:lnTo>
                  <a:pt x="138806" y="107285"/>
                </a:lnTo>
                <a:cubicBezTo>
                  <a:pt x="140933" y="109436"/>
                  <a:pt x="140933" y="112304"/>
                  <a:pt x="138806" y="114096"/>
                </a:cubicBezTo>
                <a:cubicBezTo>
                  <a:pt x="138096" y="114813"/>
                  <a:pt x="136678" y="115530"/>
                  <a:pt x="135968" y="115530"/>
                </a:cubicBezTo>
                <a:cubicBezTo>
                  <a:pt x="134550" y="115530"/>
                  <a:pt x="133486" y="114813"/>
                  <a:pt x="132422" y="114096"/>
                </a:cubicBezTo>
                <a:lnTo>
                  <a:pt x="124264" y="105851"/>
                </a:lnTo>
                <a:lnTo>
                  <a:pt x="116107" y="114096"/>
                </a:lnTo>
                <a:cubicBezTo>
                  <a:pt x="115398" y="114813"/>
                  <a:pt x="113979" y="115530"/>
                  <a:pt x="112915" y="115530"/>
                </a:cubicBezTo>
                <a:cubicBezTo>
                  <a:pt x="111851" y="115530"/>
                  <a:pt x="110433" y="114813"/>
                  <a:pt x="109723" y="114096"/>
                </a:cubicBezTo>
                <a:cubicBezTo>
                  <a:pt x="107950" y="112304"/>
                  <a:pt x="107950" y="109436"/>
                  <a:pt x="109723" y="107285"/>
                </a:cubicBezTo>
                <a:lnTo>
                  <a:pt x="117881" y="99398"/>
                </a:lnTo>
                <a:lnTo>
                  <a:pt x="109723" y="91154"/>
                </a:lnTo>
                <a:cubicBezTo>
                  <a:pt x="107950" y="89003"/>
                  <a:pt x="107950" y="86135"/>
                  <a:pt x="109723" y="84343"/>
                </a:cubicBezTo>
                <a:close/>
                <a:moveTo>
                  <a:pt x="210344" y="53470"/>
                </a:moveTo>
                <a:cubicBezTo>
                  <a:pt x="204571" y="53470"/>
                  <a:pt x="199881" y="58161"/>
                  <a:pt x="199881" y="63933"/>
                </a:cubicBezTo>
                <a:cubicBezTo>
                  <a:pt x="199881" y="69706"/>
                  <a:pt x="204571" y="74397"/>
                  <a:pt x="210344" y="74397"/>
                </a:cubicBezTo>
                <a:cubicBezTo>
                  <a:pt x="215756" y="74397"/>
                  <a:pt x="220447" y="69706"/>
                  <a:pt x="220447" y="63933"/>
                </a:cubicBezTo>
                <a:cubicBezTo>
                  <a:pt x="220447" y="58161"/>
                  <a:pt x="215756" y="53470"/>
                  <a:pt x="210344" y="53470"/>
                </a:cubicBezTo>
                <a:close/>
                <a:moveTo>
                  <a:pt x="166063" y="52388"/>
                </a:moveTo>
                <a:lnTo>
                  <a:pt x="186197" y="63876"/>
                </a:lnTo>
                <a:lnTo>
                  <a:pt x="166063" y="75364"/>
                </a:lnTo>
                <a:lnTo>
                  <a:pt x="166063" y="68543"/>
                </a:lnTo>
                <a:lnTo>
                  <a:pt x="116087" y="68543"/>
                </a:lnTo>
                <a:cubicBezTo>
                  <a:pt x="99189" y="68543"/>
                  <a:pt x="85167" y="82544"/>
                  <a:pt x="85167" y="99776"/>
                </a:cubicBezTo>
                <a:cubicBezTo>
                  <a:pt x="85167" y="116649"/>
                  <a:pt x="99189" y="130650"/>
                  <a:pt x="116087" y="130650"/>
                </a:cubicBezTo>
                <a:lnTo>
                  <a:pt x="214960" y="130650"/>
                </a:lnTo>
                <a:cubicBezTo>
                  <a:pt x="237611" y="130650"/>
                  <a:pt x="255229" y="148600"/>
                  <a:pt x="255229" y="171217"/>
                </a:cubicBezTo>
                <a:cubicBezTo>
                  <a:pt x="255229" y="193115"/>
                  <a:pt x="237611" y="211424"/>
                  <a:pt x="214960" y="211424"/>
                </a:cubicBezTo>
                <a:lnTo>
                  <a:pt x="85886" y="211424"/>
                </a:lnTo>
                <a:lnTo>
                  <a:pt x="85886" y="216091"/>
                </a:lnTo>
                <a:cubicBezTo>
                  <a:pt x="85886" y="221117"/>
                  <a:pt x="81931" y="225066"/>
                  <a:pt x="76898" y="225066"/>
                </a:cubicBezTo>
                <a:lnTo>
                  <a:pt x="58202" y="225066"/>
                </a:lnTo>
                <a:cubicBezTo>
                  <a:pt x="53168" y="225066"/>
                  <a:pt x="49213" y="221117"/>
                  <a:pt x="49213" y="216091"/>
                </a:cubicBezTo>
                <a:lnTo>
                  <a:pt x="49213" y="197423"/>
                </a:lnTo>
                <a:cubicBezTo>
                  <a:pt x="49213" y="192397"/>
                  <a:pt x="53168" y="188448"/>
                  <a:pt x="58202" y="188448"/>
                </a:cubicBezTo>
                <a:lnTo>
                  <a:pt x="76898" y="188448"/>
                </a:lnTo>
                <a:cubicBezTo>
                  <a:pt x="81931" y="188448"/>
                  <a:pt x="85886" y="192397"/>
                  <a:pt x="85886" y="197423"/>
                </a:cubicBezTo>
                <a:lnTo>
                  <a:pt x="85886" y="202090"/>
                </a:lnTo>
                <a:lnTo>
                  <a:pt x="214960" y="202090"/>
                </a:lnTo>
                <a:cubicBezTo>
                  <a:pt x="232218" y="202090"/>
                  <a:pt x="246240" y="188089"/>
                  <a:pt x="246240" y="171217"/>
                </a:cubicBezTo>
                <a:cubicBezTo>
                  <a:pt x="246240" y="153985"/>
                  <a:pt x="232218" y="139984"/>
                  <a:pt x="214960" y="139984"/>
                </a:cubicBezTo>
                <a:lnTo>
                  <a:pt x="116087" y="139984"/>
                </a:lnTo>
                <a:cubicBezTo>
                  <a:pt x="94155" y="139984"/>
                  <a:pt x="75819" y="121675"/>
                  <a:pt x="75819" y="99776"/>
                </a:cubicBezTo>
                <a:cubicBezTo>
                  <a:pt x="75819" y="77518"/>
                  <a:pt x="94155" y="59209"/>
                  <a:pt x="116087" y="59209"/>
                </a:cubicBezTo>
                <a:lnTo>
                  <a:pt x="166063" y="59209"/>
                </a:lnTo>
                <a:lnTo>
                  <a:pt x="166063" y="52388"/>
                </a:lnTo>
                <a:close/>
                <a:moveTo>
                  <a:pt x="210344" y="44450"/>
                </a:moveTo>
                <a:cubicBezTo>
                  <a:pt x="221168" y="44450"/>
                  <a:pt x="229827" y="53109"/>
                  <a:pt x="229827" y="63933"/>
                </a:cubicBezTo>
                <a:cubicBezTo>
                  <a:pt x="229827" y="74757"/>
                  <a:pt x="221168" y="83777"/>
                  <a:pt x="210344" y="83777"/>
                </a:cubicBezTo>
                <a:cubicBezTo>
                  <a:pt x="199159" y="83777"/>
                  <a:pt x="190500" y="74757"/>
                  <a:pt x="190500" y="63933"/>
                </a:cubicBezTo>
                <a:cubicBezTo>
                  <a:pt x="190500" y="53109"/>
                  <a:pt x="199159" y="44450"/>
                  <a:pt x="210344" y="44450"/>
                </a:cubicBezTo>
                <a:close/>
                <a:moveTo>
                  <a:pt x="23363" y="27755"/>
                </a:moveTo>
                <a:lnTo>
                  <a:pt x="23363" y="240425"/>
                </a:lnTo>
                <a:lnTo>
                  <a:pt x="281437" y="240425"/>
                </a:lnTo>
                <a:lnTo>
                  <a:pt x="281437" y="27755"/>
                </a:lnTo>
                <a:lnTo>
                  <a:pt x="23363" y="27755"/>
                </a:lnTo>
                <a:close/>
                <a:moveTo>
                  <a:pt x="152400" y="0"/>
                </a:moveTo>
                <a:cubicBezTo>
                  <a:pt x="154916" y="0"/>
                  <a:pt x="157073" y="2163"/>
                  <a:pt x="157073" y="4686"/>
                </a:cubicBezTo>
                <a:lnTo>
                  <a:pt x="157073" y="18384"/>
                </a:lnTo>
                <a:lnTo>
                  <a:pt x="286110" y="18384"/>
                </a:lnTo>
                <a:lnTo>
                  <a:pt x="299768" y="18384"/>
                </a:lnTo>
                <a:cubicBezTo>
                  <a:pt x="302284" y="18384"/>
                  <a:pt x="304441" y="20546"/>
                  <a:pt x="304441" y="23069"/>
                </a:cubicBezTo>
                <a:cubicBezTo>
                  <a:pt x="304441" y="25593"/>
                  <a:pt x="302284" y="27755"/>
                  <a:pt x="299768" y="27755"/>
                </a:cubicBezTo>
                <a:lnTo>
                  <a:pt x="290423" y="27755"/>
                </a:lnTo>
                <a:lnTo>
                  <a:pt x="290423" y="240425"/>
                </a:lnTo>
                <a:lnTo>
                  <a:pt x="299768" y="240425"/>
                </a:lnTo>
                <a:cubicBezTo>
                  <a:pt x="302284" y="240425"/>
                  <a:pt x="304441" y="242587"/>
                  <a:pt x="304441" y="245111"/>
                </a:cubicBezTo>
                <a:cubicBezTo>
                  <a:pt x="304441" y="247634"/>
                  <a:pt x="302284" y="249797"/>
                  <a:pt x="299768" y="249797"/>
                </a:cubicBezTo>
                <a:lnTo>
                  <a:pt x="286110" y="249797"/>
                </a:lnTo>
                <a:lnTo>
                  <a:pt x="217817" y="249797"/>
                </a:lnTo>
                <a:lnTo>
                  <a:pt x="239383" y="298819"/>
                </a:lnTo>
                <a:cubicBezTo>
                  <a:pt x="240461" y="301342"/>
                  <a:pt x="239383" y="303865"/>
                  <a:pt x="237227" y="304946"/>
                </a:cubicBezTo>
                <a:cubicBezTo>
                  <a:pt x="236508" y="305307"/>
                  <a:pt x="235789" y="305307"/>
                  <a:pt x="235429" y="305307"/>
                </a:cubicBezTo>
                <a:cubicBezTo>
                  <a:pt x="233632" y="305307"/>
                  <a:pt x="231835" y="304225"/>
                  <a:pt x="231116" y="302784"/>
                </a:cubicBezTo>
                <a:lnTo>
                  <a:pt x="208112" y="249797"/>
                </a:lnTo>
                <a:lnTo>
                  <a:pt x="157073" y="249797"/>
                </a:lnTo>
                <a:lnTo>
                  <a:pt x="157073" y="300621"/>
                </a:lnTo>
                <a:cubicBezTo>
                  <a:pt x="157073" y="303144"/>
                  <a:pt x="154916" y="305307"/>
                  <a:pt x="152400" y="305307"/>
                </a:cubicBezTo>
                <a:cubicBezTo>
                  <a:pt x="149884" y="305307"/>
                  <a:pt x="147727" y="303144"/>
                  <a:pt x="147727" y="300621"/>
                </a:cubicBezTo>
                <a:lnTo>
                  <a:pt x="147727" y="249797"/>
                </a:lnTo>
                <a:lnTo>
                  <a:pt x="96688" y="249797"/>
                </a:lnTo>
                <a:lnTo>
                  <a:pt x="73325" y="302784"/>
                </a:lnTo>
                <a:cubicBezTo>
                  <a:pt x="72606" y="304946"/>
                  <a:pt x="69730" y="306028"/>
                  <a:pt x="67574" y="304946"/>
                </a:cubicBezTo>
                <a:cubicBezTo>
                  <a:pt x="65058" y="303865"/>
                  <a:pt x="63979" y="301342"/>
                  <a:pt x="65058" y="298819"/>
                </a:cubicBezTo>
                <a:lnTo>
                  <a:pt x="86624" y="249797"/>
                </a:lnTo>
                <a:lnTo>
                  <a:pt x="18331" y="249797"/>
                </a:lnTo>
                <a:lnTo>
                  <a:pt x="4673" y="249797"/>
                </a:lnTo>
                <a:cubicBezTo>
                  <a:pt x="2157" y="249797"/>
                  <a:pt x="0" y="247634"/>
                  <a:pt x="0" y="245111"/>
                </a:cubicBezTo>
                <a:cubicBezTo>
                  <a:pt x="0" y="242587"/>
                  <a:pt x="2157" y="240425"/>
                  <a:pt x="4673" y="240425"/>
                </a:cubicBezTo>
                <a:lnTo>
                  <a:pt x="13659" y="240425"/>
                </a:lnTo>
                <a:lnTo>
                  <a:pt x="13659" y="27755"/>
                </a:lnTo>
                <a:lnTo>
                  <a:pt x="4673" y="27755"/>
                </a:lnTo>
                <a:cubicBezTo>
                  <a:pt x="2157" y="27755"/>
                  <a:pt x="0" y="25593"/>
                  <a:pt x="0" y="23069"/>
                </a:cubicBezTo>
                <a:cubicBezTo>
                  <a:pt x="0" y="20546"/>
                  <a:pt x="2157" y="18384"/>
                  <a:pt x="4673" y="18384"/>
                </a:cubicBezTo>
                <a:lnTo>
                  <a:pt x="18331" y="18384"/>
                </a:lnTo>
                <a:lnTo>
                  <a:pt x="147727" y="18384"/>
                </a:lnTo>
                <a:lnTo>
                  <a:pt x="147727" y="4686"/>
                </a:lnTo>
                <a:cubicBezTo>
                  <a:pt x="147727" y="2163"/>
                  <a:pt x="149884" y="0"/>
                  <a:pt x="1524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7" name="Freeform 812">
            <a:extLst>
              <a:ext uri="{FF2B5EF4-FFF2-40B4-BE49-F238E27FC236}">
                <a16:creationId xmlns:a16="http://schemas.microsoft.com/office/drawing/2014/main" id="{21F6541C-0ED9-704E-9BF0-49B2E6593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3175" y="6227790"/>
            <a:ext cx="891519" cy="891522"/>
          </a:xfrm>
          <a:custGeom>
            <a:avLst/>
            <a:gdLst/>
            <a:ahLst/>
            <a:cxnLst/>
            <a:rect l="0" t="0" r="r" b="b"/>
            <a:pathLst>
              <a:path w="305769" h="305669">
                <a:moveTo>
                  <a:pt x="91520" y="193338"/>
                </a:moveTo>
                <a:lnTo>
                  <a:pt x="91520" y="241276"/>
                </a:lnTo>
                <a:lnTo>
                  <a:pt x="122378" y="217307"/>
                </a:lnTo>
                <a:lnTo>
                  <a:pt x="91520" y="193338"/>
                </a:lnTo>
                <a:close/>
                <a:moveTo>
                  <a:pt x="85062" y="179744"/>
                </a:moveTo>
                <a:cubicBezTo>
                  <a:pt x="86497" y="179028"/>
                  <a:pt x="88291" y="179028"/>
                  <a:pt x="89726" y="180101"/>
                </a:cubicBezTo>
                <a:lnTo>
                  <a:pt x="132784" y="213730"/>
                </a:lnTo>
                <a:cubicBezTo>
                  <a:pt x="133860" y="214445"/>
                  <a:pt x="134578" y="215876"/>
                  <a:pt x="134578" y="217307"/>
                </a:cubicBezTo>
                <a:cubicBezTo>
                  <a:pt x="134578" y="218738"/>
                  <a:pt x="133860" y="219811"/>
                  <a:pt x="132784" y="220885"/>
                </a:cubicBezTo>
                <a:lnTo>
                  <a:pt x="89726" y="254155"/>
                </a:lnTo>
                <a:cubicBezTo>
                  <a:pt x="89009" y="254870"/>
                  <a:pt x="87932" y="254870"/>
                  <a:pt x="86856" y="254870"/>
                </a:cubicBezTo>
                <a:cubicBezTo>
                  <a:pt x="86138" y="254870"/>
                  <a:pt x="85779" y="254870"/>
                  <a:pt x="85062" y="254513"/>
                </a:cubicBezTo>
                <a:cubicBezTo>
                  <a:pt x="83268" y="253797"/>
                  <a:pt x="82550" y="252366"/>
                  <a:pt x="82550" y="250220"/>
                </a:cubicBezTo>
                <a:lnTo>
                  <a:pt x="82550" y="183679"/>
                </a:lnTo>
                <a:cubicBezTo>
                  <a:pt x="82550" y="182248"/>
                  <a:pt x="83268" y="180459"/>
                  <a:pt x="85062" y="179744"/>
                </a:cubicBezTo>
                <a:close/>
                <a:moveTo>
                  <a:pt x="97272" y="153628"/>
                </a:moveTo>
                <a:cubicBezTo>
                  <a:pt x="99784" y="153628"/>
                  <a:pt x="101938" y="155785"/>
                  <a:pt x="101938" y="158301"/>
                </a:cubicBezTo>
                <a:cubicBezTo>
                  <a:pt x="101938" y="160817"/>
                  <a:pt x="99784" y="162974"/>
                  <a:pt x="97272" y="162974"/>
                </a:cubicBezTo>
                <a:cubicBezTo>
                  <a:pt x="71787" y="162974"/>
                  <a:pt x="46662" y="165849"/>
                  <a:pt x="25484" y="171241"/>
                </a:cubicBezTo>
                <a:cubicBezTo>
                  <a:pt x="20100" y="172678"/>
                  <a:pt x="15793" y="176632"/>
                  <a:pt x="13998" y="182024"/>
                </a:cubicBezTo>
                <a:cubicBezTo>
                  <a:pt x="11127" y="193166"/>
                  <a:pt x="9332" y="205387"/>
                  <a:pt x="9332" y="218326"/>
                </a:cubicBezTo>
                <a:cubicBezTo>
                  <a:pt x="9332" y="230547"/>
                  <a:pt x="11127" y="243487"/>
                  <a:pt x="13998" y="254270"/>
                </a:cubicBezTo>
                <a:cubicBezTo>
                  <a:pt x="15793" y="259661"/>
                  <a:pt x="20100" y="263615"/>
                  <a:pt x="25484" y="265412"/>
                </a:cubicBezTo>
                <a:cubicBezTo>
                  <a:pt x="46662" y="270444"/>
                  <a:pt x="71787" y="273320"/>
                  <a:pt x="97272" y="273320"/>
                </a:cubicBezTo>
                <a:cubicBezTo>
                  <a:pt x="115219" y="273320"/>
                  <a:pt x="132807" y="272241"/>
                  <a:pt x="148959" y="269366"/>
                </a:cubicBezTo>
                <a:cubicBezTo>
                  <a:pt x="150036" y="269007"/>
                  <a:pt x="151471" y="269366"/>
                  <a:pt x="152189" y="270085"/>
                </a:cubicBezTo>
                <a:lnTo>
                  <a:pt x="185571" y="292370"/>
                </a:lnTo>
                <a:lnTo>
                  <a:pt x="185571" y="217248"/>
                </a:lnTo>
                <a:lnTo>
                  <a:pt x="185571" y="216889"/>
                </a:lnTo>
                <a:cubicBezTo>
                  <a:pt x="185571" y="204668"/>
                  <a:pt x="183776" y="192807"/>
                  <a:pt x="180545" y="182024"/>
                </a:cubicBezTo>
                <a:cubicBezTo>
                  <a:pt x="179110" y="176632"/>
                  <a:pt x="174802" y="172678"/>
                  <a:pt x="169418" y="171241"/>
                </a:cubicBezTo>
                <a:cubicBezTo>
                  <a:pt x="166906" y="170522"/>
                  <a:pt x="164752" y="170162"/>
                  <a:pt x="162240" y="169443"/>
                </a:cubicBezTo>
                <a:cubicBezTo>
                  <a:pt x="159727" y="169084"/>
                  <a:pt x="158291" y="166568"/>
                  <a:pt x="158650" y="164052"/>
                </a:cubicBezTo>
                <a:cubicBezTo>
                  <a:pt x="159368" y="161536"/>
                  <a:pt x="161881" y="160098"/>
                  <a:pt x="164393" y="160457"/>
                </a:cubicBezTo>
                <a:cubicBezTo>
                  <a:pt x="166906" y="160817"/>
                  <a:pt x="169059" y="161536"/>
                  <a:pt x="171572" y="162255"/>
                </a:cubicBezTo>
                <a:cubicBezTo>
                  <a:pt x="180186" y="164411"/>
                  <a:pt x="187365" y="170881"/>
                  <a:pt x="189519" y="179507"/>
                </a:cubicBezTo>
                <a:cubicBezTo>
                  <a:pt x="193108" y="190650"/>
                  <a:pt x="194544" y="203230"/>
                  <a:pt x="194903" y="216170"/>
                </a:cubicBezTo>
                <a:cubicBezTo>
                  <a:pt x="194903" y="216170"/>
                  <a:pt x="194903" y="216529"/>
                  <a:pt x="194903" y="216889"/>
                </a:cubicBezTo>
                <a:lnTo>
                  <a:pt x="194903" y="300996"/>
                </a:lnTo>
                <a:cubicBezTo>
                  <a:pt x="194903" y="302793"/>
                  <a:pt x="193826" y="304231"/>
                  <a:pt x="192390" y="304950"/>
                </a:cubicBezTo>
                <a:cubicBezTo>
                  <a:pt x="191672" y="305309"/>
                  <a:pt x="190955" y="305669"/>
                  <a:pt x="190237" y="305669"/>
                </a:cubicBezTo>
                <a:cubicBezTo>
                  <a:pt x="189519" y="305669"/>
                  <a:pt x="188442" y="305309"/>
                  <a:pt x="187724" y="304950"/>
                </a:cubicBezTo>
                <a:lnTo>
                  <a:pt x="148600" y="278711"/>
                </a:lnTo>
                <a:cubicBezTo>
                  <a:pt x="132089" y="281227"/>
                  <a:pt x="115219" y="282665"/>
                  <a:pt x="97272" y="282665"/>
                </a:cubicBezTo>
                <a:cubicBezTo>
                  <a:pt x="70711" y="282665"/>
                  <a:pt x="45226" y="279790"/>
                  <a:pt x="23331" y="274039"/>
                </a:cubicBezTo>
                <a:cubicBezTo>
                  <a:pt x="14716" y="272241"/>
                  <a:pt x="7538" y="265412"/>
                  <a:pt x="5384" y="256786"/>
                </a:cubicBezTo>
                <a:cubicBezTo>
                  <a:pt x="1795" y="244924"/>
                  <a:pt x="0" y="231625"/>
                  <a:pt x="0" y="218326"/>
                </a:cubicBezTo>
                <a:cubicBezTo>
                  <a:pt x="0" y="204668"/>
                  <a:pt x="1795" y="191369"/>
                  <a:pt x="5384" y="179507"/>
                </a:cubicBezTo>
                <a:cubicBezTo>
                  <a:pt x="7538" y="170881"/>
                  <a:pt x="14716" y="164411"/>
                  <a:pt x="23331" y="162255"/>
                </a:cubicBezTo>
                <a:cubicBezTo>
                  <a:pt x="45226" y="156863"/>
                  <a:pt x="70711" y="153628"/>
                  <a:pt x="97272" y="153628"/>
                </a:cubicBezTo>
                <a:close/>
                <a:moveTo>
                  <a:pt x="269679" y="75516"/>
                </a:moveTo>
                <a:cubicBezTo>
                  <a:pt x="227557" y="89540"/>
                  <a:pt x="200196" y="91698"/>
                  <a:pt x="189756" y="91698"/>
                </a:cubicBezTo>
                <a:lnTo>
                  <a:pt x="189756" y="135569"/>
                </a:lnTo>
                <a:cubicBezTo>
                  <a:pt x="200196" y="137727"/>
                  <a:pt x="229717" y="146717"/>
                  <a:pt x="269679" y="179800"/>
                </a:cubicBezTo>
                <a:lnTo>
                  <a:pt x="269679" y="75516"/>
                </a:lnTo>
                <a:close/>
                <a:moveTo>
                  <a:pt x="288748" y="71621"/>
                </a:moveTo>
                <a:cubicBezTo>
                  <a:pt x="290865" y="69490"/>
                  <a:pt x="293687" y="69490"/>
                  <a:pt x="295451" y="71621"/>
                </a:cubicBezTo>
                <a:cubicBezTo>
                  <a:pt x="309209" y="85470"/>
                  <a:pt x="309209" y="107841"/>
                  <a:pt x="295451" y="122045"/>
                </a:cubicBezTo>
                <a:cubicBezTo>
                  <a:pt x="294393" y="122755"/>
                  <a:pt x="293334" y="123110"/>
                  <a:pt x="292276" y="123110"/>
                </a:cubicBezTo>
                <a:cubicBezTo>
                  <a:pt x="290865" y="123110"/>
                  <a:pt x="289807" y="122755"/>
                  <a:pt x="288748" y="122045"/>
                </a:cubicBezTo>
                <a:cubicBezTo>
                  <a:pt x="287337" y="119914"/>
                  <a:pt x="287337" y="117073"/>
                  <a:pt x="288748" y="115298"/>
                </a:cubicBezTo>
                <a:cubicBezTo>
                  <a:pt x="299332" y="105000"/>
                  <a:pt x="299332" y="88310"/>
                  <a:pt x="288748" y="78013"/>
                </a:cubicBezTo>
                <a:cubicBezTo>
                  <a:pt x="287337" y="75882"/>
                  <a:pt x="287337" y="73396"/>
                  <a:pt x="288748" y="71621"/>
                </a:cubicBezTo>
                <a:close/>
                <a:moveTo>
                  <a:pt x="136113" y="59693"/>
                </a:moveTo>
                <a:cubicBezTo>
                  <a:pt x="128193" y="59693"/>
                  <a:pt x="122072" y="65806"/>
                  <a:pt x="122072" y="73358"/>
                </a:cubicBezTo>
                <a:lnTo>
                  <a:pt x="122072" y="122264"/>
                </a:lnTo>
                <a:cubicBezTo>
                  <a:pt x="122072" y="122983"/>
                  <a:pt x="122072" y="123343"/>
                  <a:pt x="122072" y="124062"/>
                </a:cubicBezTo>
                <a:lnTo>
                  <a:pt x="122072" y="160382"/>
                </a:lnTo>
                <a:lnTo>
                  <a:pt x="158794" y="135929"/>
                </a:lnTo>
                <a:cubicBezTo>
                  <a:pt x="159514" y="135210"/>
                  <a:pt x="160594" y="134850"/>
                  <a:pt x="161314" y="134850"/>
                </a:cubicBezTo>
                <a:lnTo>
                  <a:pt x="180395" y="134850"/>
                </a:lnTo>
                <a:lnTo>
                  <a:pt x="180395" y="59693"/>
                </a:lnTo>
                <a:lnTo>
                  <a:pt x="136113" y="59693"/>
                </a:lnTo>
                <a:close/>
                <a:moveTo>
                  <a:pt x="269679" y="14743"/>
                </a:moveTo>
                <a:cubicBezTo>
                  <a:pt x="229717" y="48186"/>
                  <a:pt x="200196" y="56816"/>
                  <a:pt x="189756" y="58974"/>
                </a:cubicBezTo>
                <a:lnTo>
                  <a:pt x="189756" y="82708"/>
                </a:lnTo>
                <a:cubicBezTo>
                  <a:pt x="199836" y="82348"/>
                  <a:pt x="227197" y="79831"/>
                  <a:pt x="269679" y="65447"/>
                </a:cubicBezTo>
                <a:lnTo>
                  <a:pt x="269679" y="14743"/>
                </a:lnTo>
                <a:close/>
                <a:moveTo>
                  <a:pt x="276160" y="359"/>
                </a:moveTo>
                <a:cubicBezTo>
                  <a:pt x="277960" y="1438"/>
                  <a:pt x="279040" y="2876"/>
                  <a:pt x="279040" y="4674"/>
                </a:cubicBezTo>
                <a:lnTo>
                  <a:pt x="279040" y="189869"/>
                </a:lnTo>
                <a:cubicBezTo>
                  <a:pt x="279040" y="191667"/>
                  <a:pt x="277960" y="193465"/>
                  <a:pt x="276160" y="194184"/>
                </a:cubicBezTo>
                <a:cubicBezTo>
                  <a:pt x="275440" y="194544"/>
                  <a:pt x="275080" y="194544"/>
                  <a:pt x="274360" y="194544"/>
                </a:cubicBezTo>
                <a:cubicBezTo>
                  <a:pt x="273280" y="194544"/>
                  <a:pt x="271840" y="194184"/>
                  <a:pt x="271119" y="193465"/>
                </a:cubicBezTo>
                <a:cubicBezTo>
                  <a:pt x="221797" y="149234"/>
                  <a:pt x="186875" y="144559"/>
                  <a:pt x="184715" y="144200"/>
                </a:cubicBezTo>
                <a:lnTo>
                  <a:pt x="162754" y="144200"/>
                </a:lnTo>
                <a:lnTo>
                  <a:pt x="119912" y="173327"/>
                </a:lnTo>
                <a:cubicBezTo>
                  <a:pt x="119192" y="173687"/>
                  <a:pt x="118112" y="173687"/>
                  <a:pt x="117392" y="173687"/>
                </a:cubicBezTo>
                <a:cubicBezTo>
                  <a:pt x="116672" y="173687"/>
                  <a:pt x="115952" y="173687"/>
                  <a:pt x="115232" y="173327"/>
                </a:cubicBezTo>
                <a:cubicBezTo>
                  <a:pt x="113792" y="172608"/>
                  <a:pt x="112712" y="170810"/>
                  <a:pt x="112712" y="169372"/>
                </a:cubicBezTo>
                <a:lnTo>
                  <a:pt x="112712" y="122624"/>
                </a:lnTo>
                <a:lnTo>
                  <a:pt x="112712" y="122264"/>
                </a:lnTo>
                <a:cubicBezTo>
                  <a:pt x="112712" y="121545"/>
                  <a:pt x="112712" y="121545"/>
                  <a:pt x="112712" y="121185"/>
                </a:cubicBezTo>
                <a:lnTo>
                  <a:pt x="112712" y="73358"/>
                </a:lnTo>
                <a:cubicBezTo>
                  <a:pt x="112712" y="60772"/>
                  <a:pt x="123152" y="50343"/>
                  <a:pt x="136113" y="50343"/>
                </a:cubicBezTo>
                <a:lnTo>
                  <a:pt x="184715" y="50343"/>
                </a:lnTo>
                <a:cubicBezTo>
                  <a:pt x="186515" y="50343"/>
                  <a:pt x="221437" y="45309"/>
                  <a:pt x="271119" y="1438"/>
                </a:cubicBezTo>
                <a:cubicBezTo>
                  <a:pt x="272560" y="-1"/>
                  <a:pt x="274360" y="-360"/>
                  <a:pt x="276160" y="3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Freeform 811">
            <a:extLst>
              <a:ext uri="{FF2B5EF4-FFF2-40B4-BE49-F238E27FC236}">
                <a16:creationId xmlns:a16="http://schemas.microsoft.com/office/drawing/2014/main" id="{E361A936-6345-8F4B-8C03-C99ADE25D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9291" y="3942946"/>
            <a:ext cx="886901" cy="886901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9345" y="276778"/>
                </a:moveTo>
                <a:lnTo>
                  <a:pt x="9345" y="286118"/>
                </a:lnTo>
                <a:cubicBezTo>
                  <a:pt x="9345" y="291148"/>
                  <a:pt x="13658" y="295100"/>
                  <a:pt x="18690" y="295100"/>
                </a:cubicBezTo>
                <a:lnTo>
                  <a:pt x="286110" y="295100"/>
                </a:lnTo>
                <a:cubicBezTo>
                  <a:pt x="291142" y="295100"/>
                  <a:pt x="295096" y="291148"/>
                  <a:pt x="295096" y="286118"/>
                </a:cubicBezTo>
                <a:lnTo>
                  <a:pt x="295096" y="276778"/>
                </a:lnTo>
                <a:lnTo>
                  <a:pt x="9345" y="276778"/>
                </a:lnTo>
                <a:close/>
                <a:moveTo>
                  <a:pt x="30911" y="235462"/>
                </a:moveTo>
                <a:lnTo>
                  <a:pt x="12580" y="267437"/>
                </a:lnTo>
                <a:lnTo>
                  <a:pt x="292220" y="267437"/>
                </a:lnTo>
                <a:lnTo>
                  <a:pt x="273529" y="235462"/>
                </a:lnTo>
                <a:lnTo>
                  <a:pt x="30911" y="235462"/>
                </a:lnTo>
                <a:close/>
                <a:moveTo>
                  <a:pt x="185249" y="184264"/>
                </a:moveTo>
                <a:cubicBezTo>
                  <a:pt x="187081" y="182563"/>
                  <a:pt x="190378" y="182563"/>
                  <a:pt x="191843" y="184264"/>
                </a:cubicBezTo>
                <a:cubicBezTo>
                  <a:pt x="192943" y="184944"/>
                  <a:pt x="193309" y="186305"/>
                  <a:pt x="193309" y="187326"/>
                </a:cubicBezTo>
                <a:cubicBezTo>
                  <a:pt x="193309" y="188346"/>
                  <a:pt x="192943" y="189707"/>
                  <a:pt x="191843" y="190387"/>
                </a:cubicBezTo>
                <a:cubicBezTo>
                  <a:pt x="191111" y="191068"/>
                  <a:pt x="190012" y="191748"/>
                  <a:pt x="188913" y="191748"/>
                </a:cubicBezTo>
                <a:cubicBezTo>
                  <a:pt x="187447" y="191748"/>
                  <a:pt x="185982" y="191068"/>
                  <a:pt x="185249" y="190387"/>
                </a:cubicBezTo>
                <a:cubicBezTo>
                  <a:pt x="184516" y="189707"/>
                  <a:pt x="184150" y="188346"/>
                  <a:pt x="184150" y="187326"/>
                </a:cubicBezTo>
                <a:cubicBezTo>
                  <a:pt x="184150" y="186305"/>
                  <a:pt x="184516" y="184944"/>
                  <a:pt x="185249" y="184264"/>
                </a:cubicBezTo>
                <a:close/>
                <a:moveTo>
                  <a:pt x="166511" y="184150"/>
                </a:moveTo>
                <a:cubicBezTo>
                  <a:pt x="168981" y="184150"/>
                  <a:pt x="171097" y="186267"/>
                  <a:pt x="171097" y="188736"/>
                </a:cubicBezTo>
                <a:cubicBezTo>
                  <a:pt x="171097" y="191206"/>
                  <a:pt x="168981" y="193322"/>
                  <a:pt x="166511" y="193322"/>
                </a:cubicBezTo>
                <a:cubicBezTo>
                  <a:pt x="164042" y="193322"/>
                  <a:pt x="161925" y="191206"/>
                  <a:pt x="161925" y="188736"/>
                </a:cubicBezTo>
                <a:cubicBezTo>
                  <a:pt x="161925" y="186267"/>
                  <a:pt x="164042" y="184150"/>
                  <a:pt x="166511" y="184150"/>
                </a:cubicBezTo>
                <a:close/>
                <a:moveTo>
                  <a:pt x="144286" y="184150"/>
                </a:moveTo>
                <a:cubicBezTo>
                  <a:pt x="146756" y="184150"/>
                  <a:pt x="148872" y="186267"/>
                  <a:pt x="148872" y="188736"/>
                </a:cubicBezTo>
                <a:cubicBezTo>
                  <a:pt x="148872" y="191206"/>
                  <a:pt x="146756" y="193322"/>
                  <a:pt x="144286" y="193322"/>
                </a:cubicBezTo>
                <a:cubicBezTo>
                  <a:pt x="141817" y="193322"/>
                  <a:pt x="139700" y="191206"/>
                  <a:pt x="139700" y="188736"/>
                </a:cubicBezTo>
                <a:cubicBezTo>
                  <a:pt x="139700" y="186267"/>
                  <a:pt x="141817" y="184150"/>
                  <a:pt x="144286" y="184150"/>
                </a:cubicBezTo>
                <a:close/>
                <a:moveTo>
                  <a:pt x="122238" y="184150"/>
                </a:moveTo>
                <a:cubicBezTo>
                  <a:pt x="124436" y="184150"/>
                  <a:pt x="126634" y="186267"/>
                  <a:pt x="126634" y="188736"/>
                </a:cubicBezTo>
                <a:cubicBezTo>
                  <a:pt x="126634" y="191206"/>
                  <a:pt x="124436" y="193322"/>
                  <a:pt x="122238" y="193322"/>
                </a:cubicBezTo>
                <a:cubicBezTo>
                  <a:pt x="119307" y="193322"/>
                  <a:pt x="117475" y="191206"/>
                  <a:pt x="117475" y="188736"/>
                </a:cubicBezTo>
                <a:cubicBezTo>
                  <a:pt x="117475" y="186267"/>
                  <a:pt x="119307" y="184150"/>
                  <a:pt x="122238" y="184150"/>
                </a:cubicBezTo>
                <a:close/>
                <a:moveTo>
                  <a:pt x="99836" y="184150"/>
                </a:moveTo>
                <a:cubicBezTo>
                  <a:pt x="102306" y="184150"/>
                  <a:pt x="104422" y="186267"/>
                  <a:pt x="104422" y="188736"/>
                </a:cubicBezTo>
                <a:cubicBezTo>
                  <a:pt x="104422" y="191206"/>
                  <a:pt x="102306" y="193322"/>
                  <a:pt x="99836" y="193322"/>
                </a:cubicBezTo>
                <a:cubicBezTo>
                  <a:pt x="97367" y="193322"/>
                  <a:pt x="95250" y="191206"/>
                  <a:pt x="95250" y="188736"/>
                </a:cubicBezTo>
                <a:cubicBezTo>
                  <a:pt x="95250" y="186267"/>
                  <a:pt x="97367" y="184150"/>
                  <a:pt x="99836" y="184150"/>
                </a:cubicBezTo>
                <a:close/>
                <a:moveTo>
                  <a:pt x="77611" y="184150"/>
                </a:moveTo>
                <a:cubicBezTo>
                  <a:pt x="80080" y="184150"/>
                  <a:pt x="82197" y="186267"/>
                  <a:pt x="82197" y="188736"/>
                </a:cubicBezTo>
                <a:cubicBezTo>
                  <a:pt x="82197" y="191206"/>
                  <a:pt x="80080" y="193322"/>
                  <a:pt x="77611" y="193322"/>
                </a:cubicBezTo>
                <a:cubicBezTo>
                  <a:pt x="75142" y="193322"/>
                  <a:pt x="73025" y="191206"/>
                  <a:pt x="73025" y="188736"/>
                </a:cubicBezTo>
                <a:cubicBezTo>
                  <a:pt x="73025" y="186267"/>
                  <a:pt x="75142" y="184150"/>
                  <a:pt x="77611" y="184150"/>
                </a:cubicBezTo>
                <a:close/>
                <a:moveTo>
                  <a:pt x="59823" y="176213"/>
                </a:moveTo>
                <a:lnTo>
                  <a:pt x="59823" y="199659"/>
                </a:lnTo>
                <a:lnTo>
                  <a:pt x="244255" y="199659"/>
                </a:lnTo>
                <a:lnTo>
                  <a:pt x="244255" y="176213"/>
                </a:lnTo>
                <a:lnTo>
                  <a:pt x="59823" y="176213"/>
                </a:lnTo>
                <a:close/>
                <a:moveTo>
                  <a:pt x="59823" y="166688"/>
                </a:moveTo>
                <a:lnTo>
                  <a:pt x="244255" y="166688"/>
                </a:lnTo>
                <a:cubicBezTo>
                  <a:pt x="249308" y="166688"/>
                  <a:pt x="253639" y="171084"/>
                  <a:pt x="253639" y="176213"/>
                </a:cubicBezTo>
                <a:lnTo>
                  <a:pt x="253639" y="199659"/>
                </a:lnTo>
                <a:cubicBezTo>
                  <a:pt x="253639" y="204788"/>
                  <a:pt x="249308" y="209184"/>
                  <a:pt x="244255" y="209184"/>
                </a:cubicBezTo>
                <a:lnTo>
                  <a:pt x="59823" y="209184"/>
                </a:lnTo>
                <a:cubicBezTo>
                  <a:pt x="54770" y="209184"/>
                  <a:pt x="50800" y="204788"/>
                  <a:pt x="50800" y="199659"/>
                </a:cubicBezTo>
                <a:lnTo>
                  <a:pt x="50800" y="176213"/>
                </a:lnTo>
                <a:cubicBezTo>
                  <a:pt x="50800" y="171084"/>
                  <a:pt x="54770" y="166688"/>
                  <a:pt x="59823" y="166688"/>
                </a:cubicBezTo>
                <a:close/>
                <a:moveTo>
                  <a:pt x="176200" y="139700"/>
                </a:moveTo>
                <a:lnTo>
                  <a:pt x="212372" y="139700"/>
                </a:lnTo>
                <a:cubicBezTo>
                  <a:pt x="215295" y="139700"/>
                  <a:pt x="217122" y="141817"/>
                  <a:pt x="217122" y="144286"/>
                </a:cubicBezTo>
                <a:cubicBezTo>
                  <a:pt x="217122" y="146756"/>
                  <a:pt x="215295" y="148872"/>
                  <a:pt x="212372" y="148872"/>
                </a:cubicBezTo>
                <a:lnTo>
                  <a:pt x="176200" y="148872"/>
                </a:lnTo>
                <a:cubicBezTo>
                  <a:pt x="173642" y="148872"/>
                  <a:pt x="171450" y="146756"/>
                  <a:pt x="171450" y="144286"/>
                </a:cubicBezTo>
                <a:cubicBezTo>
                  <a:pt x="171450" y="141817"/>
                  <a:pt x="173642" y="139700"/>
                  <a:pt x="176200" y="139700"/>
                </a:cubicBezTo>
                <a:close/>
                <a:moveTo>
                  <a:pt x="176136" y="111125"/>
                </a:moveTo>
                <a:lnTo>
                  <a:pt x="248954" y="111125"/>
                </a:lnTo>
                <a:cubicBezTo>
                  <a:pt x="251477" y="111125"/>
                  <a:pt x="253640" y="113242"/>
                  <a:pt x="253640" y="115711"/>
                </a:cubicBezTo>
                <a:cubicBezTo>
                  <a:pt x="253640" y="118181"/>
                  <a:pt x="251477" y="120297"/>
                  <a:pt x="248954" y="120297"/>
                </a:cubicBezTo>
                <a:lnTo>
                  <a:pt x="176136" y="120297"/>
                </a:lnTo>
                <a:cubicBezTo>
                  <a:pt x="173613" y="120297"/>
                  <a:pt x="171450" y="118181"/>
                  <a:pt x="171450" y="115711"/>
                </a:cubicBezTo>
                <a:cubicBezTo>
                  <a:pt x="171450" y="113242"/>
                  <a:pt x="173613" y="111125"/>
                  <a:pt x="176136" y="111125"/>
                </a:cubicBezTo>
                <a:close/>
                <a:moveTo>
                  <a:pt x="176136" y="84138"/>
                </a:moveTo>
                <a:lnTo>
                  <a:pt x="248954" y="84138"/>
                </a:lnTo>
                <a:cubicBezTo>
                  <a:pt x="251477" y="84138"/>
                  <a:pt x="253640" y="86255"/>
                  <a:pt x="253640" y="88724"/>
                </a:cubicBezTo>
                <a:cubicBezTo>
                  <a:pt x="253640" y="91194"/>
                  <a:pt x="251477" y="93310"/>
                  <a:pt x="248954" y="93310"/>
                </a:cubicBezTo>
                <a:lnTo>
                  <a:pt x="176136" y="93310"/>
                </a:lnTo>
                <a:cubicBezTo>
                  <a:pt x="173613" y="93310"/>
                  <a:pt x="171450" y="91194"/>
                  <a:pt x="171450" y="88724"/>
                </a:cubicBezTo>
                <a:cubicBezTo>
                  <a:pt x="171450" y="86255"/>
                  <a:pt x="173613" y="84138"/>
                  <a:pt x="176136" y="84138"/>
                </a:cubicBezTo>
                <a:close/>
                <a:moveTo>
                  <a:pt x="101600" y="65088"/>
                </a:moveTo>
                <a:cubicBezTo>
                  <a:pt x="104146" y="65088"/>
                  <a:pt x="105965" y="66871"/>
                  <a:pt x="105965" y="69367"/>
                </a:cubicBezTo>
                <a:lnTo>
                  <a:pt x="105965" y="71863"/>
                </a:lnTo>
                <a:cubicBezTo>
                  <a:pt x="111422" y="72932"/>
                  <a:pt x="115424" y="76498"/>
                  <a:pt x="117607" y="81133"/>
                </a:cubicBezTo>
                <a:cubicBezTo>
                  <a:pt x="118698" y="83272"/>
                  <a:pt x="117607" y="86125"/>
                  <a:pt x="115060" y="87194"/>
                </a:cubicBezTo>
                <a:cubicBezTo>
                  <a:pt x="112877" y="87908"/>
                  <a:pt x="109967" y="86838"/>
                  <a:pt x="108876" y="84699"/>
                </a:cubicBezTo>
                <a:cubicBezTo>
                  <a:pt x="107784" y="81846"/>
                  <a:pt x="104874" y="80063"/>
                  <a:pt x="101600" y="80063"/>
                </a:cubicBezTo>
                <a:cubicBezTo>
                  <a:pt x="97234" y="80063"/>
                  <a:pt x="93596" y="83272"/>
                  <a:pt x="93596" y="86838"/>
                </a:cubicBezTo>
                <a:cubicBezTo>
                  <a:pt x="93596" y="91473"/>
                  <a:pt x="96143" y="93612"/>
                  <a:pt x="101600" y="93612"/>
                </a:cubicBezTo>
                <a:cubicBezTo>
                  <a:pt x="111786" y="93612"/>
                  <a:pt x="118698" y="99674"/>
                  <a:pt x="118698" y="109301"/>
                </a:cubicBezTo>
                <a:cubicBezTo>
                  <a:pt x="118698" y="116788"/>
                  <a:pt x="113241" y="122849"/>
                  <a:pt x="105965" y="124632"/>
                </a:cubicBezTo>
                <a:lnTo>
                  <a:pt x="105965" y="126772"/>
                </a:lnTo>
                <a:cubicBezTo>
                  <a:pt x="105965" y="129267"/>
                  <a:pt x="104146" y="131407"/>
                  <a:pt x="101600" y="131407"/>
                </a:cubicBezTo>
                <a:cubicBezTo>
                  <a:pt x="98689" y="131407"/>
                  <a:pt x="96870" y="129267"/>
                  <a:pt x="96870" y="126772"/>
                </a:cubicBezTo>
                <a:lnTo>
                  <a:pt x="96870" y="124632"/>
                </a:lnTo>
                <a:cubicBezTo>
                  <a:pt x="91413" y="123206"/>
                  <a:pt x="87411" y="119641"/>
                  <a:pt x="85592" y="115362"/>
                </a:cubicBezTo>
                <a:cubicBezTo>
                  <a:pt x="84137" y="112866"/>
                  <a:pt x="85592" y="110370"/>
                  <a:pt x="87775" y="108944"/>
                </a:cubicBezTo>
                <a:cubicBezTo>
                  <a:pt x="90322" y="108231"/>
                  <a:pt x="93232" y="109301"/>
                  <a:pt x="93960" y="111796"/>
                </a:cubicBezTo>
                <a:cubicBezTo>
                  <a:pt x="95051" y="114292"/>
                  <a:pt x="98325" y="116075"/>
                  <a:pt x="101600" y="116075"/>
                </a:cubicBezTo>
                <a:cubicBezTo>
                  <a:pt x="105965" y="116075"/>
                  <a:pt x="109603" y="113223"/>
                  <a:pt x="109603" y="109301"/>
                </a:cubicBezTo>
                <a:cubicBezTo>
                  <a:pt x="109603" y="104665"/>
                  <a:pt x="107057" y="102526"/>
                  <a:pt x="101600" y="102526"/>
                </a:cubicBezTo>
                <a:cubicBezTo>
                  <a:pt x="91049" y="102526"/>
                  <a:pt x="84137" y="96465"/>
                  <a:pt x="84137" y="86838"/>
                </a:cubicBezTo>
                <a:cubicBezTo>
                  <a:pt x="84137" y="79707"/>
                  <a:pt x="89594" y="73645"/>
                  <a:pt x="96870" y="71863"/>
                </a:cubicBezTo>
                <a:lnTo>
                  <a:pt x="96870" y="69367"/>
                </a:lnTo>
                <a:cubicBezTo>
                  <a:pt x="96870" y="66871"/>
                  <a:pt x="98689" y="65088"/>
                  <a:pt x="101600" y="65088"/>
                </a:cubicBezTo>
                <a:close/>
                <a:moveTo>
                  <a:pt x="101421" y="56927"/>
                </a:moveTo>
                <a:cubicBezTo>
                  <a:pt x="78444" y="56927"/>
                  <a:pt x="60134" y="75529"/>
                  <a:pt x="60134" y="98068"/>
                </a:cubicBezTo>
                <a:cubicBezTo>
                  <a:pt x="60134" y="120963"/>
                  <a:pt x="78444" y="139566"/>
                  <a:pt x="101421" y="139566"/>
                </a:cubicBezTo>
                <a:cubicBezTo>
                  <a:pt x="124038" y="139566"/>
                  <a:pt x="142707" y="120963"/>
                  <a:pt x="142707" y="98068"/>
                </a:cubicBezTo>
                <a:cubicBezTo>
                  <a:pt x="142707" y="75529"/>
                  <a:pt x="124038" y="56927"/>
                  <a:pt x="101421" y="56927"/>
                </a:cubicBezTo>
                <a:close/>
                <a:moveTo>
                  <a:pt x="42054" y="50800"/>
                </a:moveTo>
                <a:cubicBezTo>
                  <a:pt x="44570" y="50800"/>
                  <a:pt x="46726" y="52956"/>
                  <a:pt x="46726" y="55471"/>
                </a:cubicBezTo>
                <a:cubicBezTo>
                  <a:pt x="46726" y="57986"/>
                  <a:pt x="44570" y="60141"/>
                  <a:pt x="42054" y="60141"/>
                </a:cubicBezTo>
                <a:cubicBezTo>
                  <a:pt x="37022" y="60141"/>
                  <a:pt x="32708" y="64093"/>
                  <a:pt x="32708" y="69482"/>
                </a:cubicBezTo>
                <a:lnTo>
                  <a:pt x="32708" y="226121"/>
                </a:lnTo>
                <a:lnTo>
                  <a:pt x="271732" y="226121"/>
                </a:lnTo>
                <a:lnTo>
                  <a:pt x="271732" y="69482"/>
                </a:lnTo>
                <a:cubicBezTo>
                  <a:pt x="271732" y="64093"/>
                  <a:pt x="267779" y="60141"/>
                  <a:pt x="262746" y="60141"/>
                </a:cubicBezTo>
                <a:lnTo>
                  <a:pt x="161745" y="60141"/>
                </a:lnTo>
                <a:cubicBezTo>
                  <a:pt x="159229" y="60141"/>
                  <a:pt x="157073" y="57986"/>
                  <a:pt x="157073" y="55471"/>
                </a:cubicBezTo>
                <a:cubicBezTo>
                  <a:pt x="157073" y="52956"/>
                  <a:pt x="159229" y="50800"/>
                  <a:pt x="161745" y="50800"/>
                </a:cubicBezTo>
                <a:lnTo>
                  <a:pt x="262746" y="50800"/>
                </a:lnTo>
                <a:cubicBezTo>
                  <a:pt x="272811" y="50800"/>
                  <a:pt x="281078" y="59063"/>
                  <a:pt x="281078" y="69482"/>
                </a:cubicBezTo>
                <a:lnTo>
                  <a:pt x="281078" y="229714"/>
                </a:lnTo>
                <a:lnTo>
                  <a:pt x="304081" y="269952"/>
                </a:lnTo>
                <a:cubicBezTo>
                  <a:pt x="304081" y="270311"/>
                  <a:pt x="304081" y="270311"/>
                  <a:pt x="304081" y="270311"/>
                </a:cubicBezTo>
                <a:lnTo>
                  <a:pt x="304081" y="270670"/>
                </a:lnTo>
                <a:cubicBezTo>
                  <a:pt x="304441" y="271029"/>
                  <a:pt x="304441" y="271748"/>
                  <a:pt x="304441" y="272107"/>
                </a:cubicBezTo>
                <a:lnTo>
                  <a:pt x="304441" y="286118"/>
                </a:lnTo>
                <a:cubicBezTo>
                  <a:pt x="304441" y="296178"/>
                  <a:pt x="296174" y="304441"/>
                  <a:pt x="286110" y="304441"/>
                </a:cubicBezTo>
                <a:lnTo>
                  <a:pt x="18690" y="304441"/>
                </a:lnTo>
                <a:cubicBezTo>
                  <a:pt x="8267" y="304441"/>
                  <a:pt x="0" y="296178"/>
                  <a:pt x="0" y="286118"/>
                </a:cubicBezTo>
                <a:lnTo>
                  <a:pt x="0" y="272107"/>
                </a:lnTo>
                <a:cubicBezTo>
                  <a:pt x="0" y="271748"/>
                  <a:pt x="0" y="271029"/>
                  <a:pt x="359" y="270670"/>
                </a:cubicBezTo>
                <a:lnTo>
                  <a:pt x="719" y="270311"/>
                </a:lnTo>
                <a:cubicBezTo>
                  <a:pt x="719" y="270311"/>
                  <a:pt x="719" y="270311"/>
                  <a:pt x="719" y="269952"/>
                </a:cubicBezTo>
                <a:lnTo>
                  <a:pt x="23723" y="229714"/>
                </a:lnTo>
                <a:lnTo>
                  <a:pt x="23723" y="69482"/>
                </a:lnTo>
                <a:cubicBezTo>
                  <a:pt x="23723" y="59063"/>
                  <a:pt x="31989" y="50800"/>
                  <a:pt x="42054" y="50800"/>
                </a:cubicBezTo>
                <a:close/>
                <a:moveTo>
                  <a:pt x="101421" y="47625"/>
                </a:moveTo>
                <a:cubicBezTo>
                  <a:pt x="129423" y="47625"/>
                  <a:pt x="152041" y="70521"/>
                  <a:pt x="152041" y="98068"/>
                </a:cubicBezTo>
                <a:cubicBezTo>
                  <a:pt x="152041" y="126329"/>
                  <a:pt x="129423" y="148867"/>
                  <a:pt x="101421" y="148867"/>
                </a:cubicBezTo>
                <a:cubicBezTo>
                  <a:pt x="73418" y="148867"/>
                  <a:pt x="50800" y="126329"/>
                  <a:pt x="50800" y="98068"/>
                </a:cubicBezTo>
                <a:cubicBezTo>
                  <a:pt x="50800" y="70521"/>
                  <a:pt x="73418" y="47625"/>
                  <a:pt x="101421" y="47625"/>
                </a:cubicBezTo>
                <a:close/>
                <a:moveTo>
                  <a:pt x="75833" y="14288"/>
                </a:moveTo>
                <a:cubicBezTo>
                  <a:pt x="78764" y="14288"/>
                  <a:pt x="80596" y="16405"/>
                  <a:pt x="80596" y="18874"/>
                </a:cubicBezTo>
                <a:lnTo>
                  <a:pt x="80596" y="37924"/>
                </a:lnTo>
                <a:cubicBezTo>
                  <a:pt x="80596" y="40394"/>
                  <a:pt x="78764" y="42510"/>
                  <a:pt x="75833" y="42510"/>
                </a:cubicBezTo>
                <a:cubicBezTo>
                  <a:pt x="73269" y="42510"/>
                  <a:pt x="71437" y="40394"/>
                  <a:pt x="71437" y="37924"/>
                </a:cubicBezTo>
                <a:lnTo>
                  <a:pt x="71437" y="18874"/>
                </a:lnTo>
                <a:cubicBezTo>
                  <a:pt x="71437" y="16405"/>
                  <a:pt x="73269" y="14288"/>
                  <a:pt x="75833" y="14288"/>
                </a:cubicBezTo>
                <a:close/>
                <a:moveTo>
                  <a:pt x="122238" y="9525"/>
                </a:moveTo>
                <a:cubicBezTo>
                  <a:pt x="124436" y="9525"/>
                  <a:pt x="126634" y="11311"/>
                  <a:pt x="126634" y="13811"/>
                </a:cubicBezTo>
                <a:lnTo>
                  <a:pt x="126634" y="33100"/>
                </a:lnTo>
                <a:cubicBezTo>
                  <a:pt x="126634" y="35600"/>
                  <a:pt x="124436" y="37743"/>
                  <a:pt x="122238" y="37743"/>
                </a:cubicBezTo>
                <a:cubicBezTo>
                  <a:pt x="119307" y="37743"/>
                  <a:pt x="117475" y="35600"/>
                  <a:pt x="117475" y="33100"/>
                </a:cubicBezTo>
                <a:lnTo>
                  <a:pt x="117475" y="13811"/>
                </a:lnTo>
                <a:cubicBezTo>
                  <a:pt x="117475" y="11311"/>
                  <a:pt x="119307" y="9525"/>
                  <a:pt x="122238" y="9525"/>
                </a:cubicBezTo>
                <a:close/>
                <a:moveTo>
                  <a:pt x="98058" y="0"/>
                </a:moveTo>
                <a:cubicBezTo>
                  <a:pt x="100989" y="0"/>
                  <a:pt x="102821" y="2143"/>
                  <a:pt x="102821" y="4644"/>
                </a:cubicBezTo>
                <a:lnTo>
                  <a:pt x="102821" y="23932"/>
                </a:lnTo>
                <a:cubicBezTo>
                  <a:pt x="102821" y="26432"/>
                  <a:pt x="100989" y="28218"/>
                  <a:pt x="98058" y="28218"/>
                </a:cubicBezTo>
                <a:cubicBezTo>
                  <a:pt x="95860" y="28218"/>
                  <a:pt x="93662" y="26432"/>
                  <a:pt x="93662" y="23932"/>
                </a:cubicBezTo>
                <a:lnTo>
                  <a:pt x="93662" y="4644"/>
                </a:lnTo>
                <a:cubicBezTo>
                  <a:pt x="93662" y="2143"/>
                  <a:pt x="95860" y="0"/>
                  <a:pt x="980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Freeform 815">
            <a:extLst>
              <a:ext uri="{FF2B5EF4-FFF2-40B4-BE49-F238E27FC236}">
                <a16:creationId xmlns:a16="http://schemas.microsoft.com/office/drawing/2014/main" id="{C1987E71-FC68-6042-98E9-DD6C389D5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0593" y="8662148"/>
            <a:ext cx="891522" cy="886901"/>
          </a:xfrm>
          <a:custGeom>
            <a:avLst/>
            <a:gdLst/>
            <a:ahLst/>
            <a:cxnLst/>
            <a:rect l="0" t="0" r="r" b="b"/>
            <a:pathLst>
              <a:path w="306027" h="304447">
                <a:moveTo>
                  <a:pt x="159997" y="295275"/>
                </a:moveTo>
                <a:cubicBezTo>
                  <a:pt x="162379" y="295275"/>
                  <a:pt x="164420" y="297039"/>
                  <a:pt x="164760" y="299861"/>
                </a:cubicBezTo>
                <a:cubicBezTo>
                  <a:pt x="164760" y="302331"/>
                  <a:pt x="162719" y="304095"/>
                  <a:pt x="160337" y="304447"/>
                </a:cubicBezTo>
                <a:cubicBezTo>
                  <a:pt x="157956" y="304447"/>
                  <a:pt x="155915" y="302331"/>
                  <a:pt x="155915" y="300214"/>
                </a:cubicBezTo>
                <a:cubicBezTo>
                  <a:pt x="155575" y="297745"/>
                  <a:pt x="157616" y="295628"/>
                  <a:pt x="159997" y="295275"/>
                </a:cubicBezTo>
                <a:close/>
                <a:moveTo>
                  <a:pt x="136866" y="294028"/>
                </a:moveTo>
                <a:cubicBezTo>
                  <a:pt x="139247" y="294028"/>
                  <a:pt x="140948" y="296410"/>
                  <a:pt x="140948" y="298791"/>
                </a:cubicBezTo>
                <a:cubicBezTo>
                  <a:pt x="140608" y="301172"/>
                  <a:pt x="138567" y="302873"/>
                  <a:pt x="136525" y="302873"/>
                </a:cubicBezTo>
                <a:lnTo>
                  <a:pt x="135845" y="302873"/>
                </a:lnTo>
                <a:cubicBezTo>
                  <a:pt x="133464" y="302533"/>
                  <a:pt x="131763" y="300152"/>
                  <a:pt x="132103" y="297770"/>
                </a:cubicBezTo>
                <a:cubicBezTo>
                  <a:pt x="132443" y="295389"/>
                  <a:pt x="134484" y="293688"/>
                  <a:pt x="136866" y="294028"/>
                </a:cubicBezTo>
                <a:close/>
                <a:moveTo>
                  <a:pt x="114848" y="289265"/>
                </a:moveTo>
                <a:cubicBezTo>
                  <a:pt x="117147" y="289946"/>
                  <a:pt x="118680" y="292327"/>
                  <a:pt x="118297" y="294708"/>
                </a:cubicBezTo>
                <a:cubicBezTo>
                  <a:pt x="117530" y="296749"/>
                  <a:pt x="115614" y="298110"/>
                  <a:pt x="113315" y="298110"/>
                </a:cubicBezTo>
                <a:cubicBezTo>
                  <a:pt x="112932" y="298110"/>
                  <a:pt x="112548" y="298110"/>
                  <a:pt x="112165" y="297770"/>
                </a:cubicBezTo>
                <a:cubicBezTo>
                  <a:pt x="109483" y="297090"/>
                  <a:pt x="107950" y="294708"/>
                  <a:pt x="108716" y="292327"/>
                </a:cubicBezTo>
                <a:cubicBezTo>
                  <a:pt x="109483" y="290286"/>
                  <a:pt x="112165" y="288925"/>
                  <a:pt x="114848" y="289265"/>
                </a:cubicBezTo>
                <a:close/>
                <a:moveTo>
                  <a:pt x="93134" y="282138"/>
                </a:moveTo>
                <a:cubicBezTo>
                  <a:pt x="95356" y="283287"/>
                  <a:pt x="96468" y="286353"/>
                  <a:pt x="95356" y="288652"/>
                </a:cubicBezTo>
                <a:cubicBezTo>
                  <a:pt x="94615" y="290568"/>
                  <a:pt x="92763" y="291717"/>
                  <a:pt x="91281" y="291717"/>
                </a:cubicBezTo>
                <a:cubicBezTo>
                  <a:pt x="90541" y="291717"/>
                  <a:pt x="89800" y="291334"/>
                  <a:pt x="89059" y="291334"/>
                </a:cubicBezTo>
                <a:cubicBezTo>
                  <a:pt x="86836" y="290184"/>
                  <a:pt x="85725" y="287119"/>
                  <a:pt x="86836" y="284820"/>
                </a:cubicBezTo>
                <a:cubicBezTo>
                  <a:pt x="87948" y="282138"/>
                  <a:pt x="90541" y="280988"/>
                  <a:pt x="93134" y="282138"/>
                </a:cubicBezTo>
                <a:close/>
                <a:moveTo>
                  <a:pt x="73237" y="269649"/>
                </a:moveTo>
                <a:cubicBezTo>
                  <a:pt x="75459" y="271010"/>
                  <a:pt x="75830" y="273731"/>
                  <a:pt x="74348" y="275772"/>
                </a:cubicBezTo>
                <a:cubicBezTo>
                  <a:pt x="73237" y="276793"/>
                  <a:pt x="72126" y="277473"/>
                  <a:pt x="70644" y="277473"/>
                </a:cubicBezTo>
                <a:cubicBezTo>
                  <a:pt x="69533" y="277473"/>
                  <a:pt x="68422" y="277473"/>
                  <a:pt x="67681" y="276793"/>
                </a:cubicBezTo>
                <a:cubicBezTo>
                  <a:pt x="65458" y="275432"/>
                  <a:pt x="65088" y="272711"/>
                  <a:pt x="66199" y="270669"/>
                </a:cubicBezTo>
                <a:cubicBezTo>
                  <a:pt x="68051" y="268628"/>
                  <a:pt x="71014" y="268288"/>
                  <a:pt x="73237" y="269649"/>
                </a:cubicBezTo>
                <a:close/>
                <a:moveTo>
                  <a:pt x="54851" y="255701"/>
                </a:moveTo>
                <a:cubicBezTo>
                  <a:pt x="56767" y="257402"/>
                  <a:pt x="56767" y="260123"/>
                  <a:pt x="54851" y="261824"/>
                </a:cubicBezTo>
                <a:cubicBezTo>
                  <a:pt x="54085" y="262845"/>
                  <a:pt x="52935" y="263185"/>
                  <a:pt x="51402" y="263185"/>
                </a:cubicBezTo>
                <a:cubicBezTo>
                  <a:pt x="50253" y="263185"/>
                  <a:pt x="49103" y="262845"/>
                  <a:pt x="47954" y="262165"/>
                </a:cubicBezTo>
                <a:cubicBezTo>
                  <a:pt x="46038" y="260464"/>
                  <a:pt x="46038" y="257402"/>
                  <a:pt x="47954" y="256041"/>
                </a:cubicBezTo>
                <a:cubicBezTo>
                  <a:pt x="49870" y="254000"/>
                  <a:pt x="52935" y="254000"/>
                  <a:pt x="54851" y="255701"/>
                </a:cubicBezTo>
                <a:close/>
                <a:moveTo>
                  <a:pt x="32385" y="237899"/>
                </a:moveTo>
                <a:cubicBezTo>
                  <a:pt x="34608" y="236538"/>
                  <a:pt x="37571" y="236878"/>
                  <a:pt x="39053" y="238579"/>
                </a:cubicBezTo>
                <a:cubicBezTo>
                  <a:pt x="40905" y="240620"/>
                  <a:pt x="40164" y="243342"/>
                  <a:pt x="38312" y="245043"/>
                </a:cubicBezTo>
                <a:cubicBezTo>
                  <a:pt x="37571" y="245383"/>
                  <a:pt x="36460" y="245723"/>
                  <a:pt x="35349" y="245723"/>
                </a:cubicBezTo>
                <a:cubicBezTo>
                  <a:pt x="34237" y="245723"/>
                  <a:pt x="32385" y="245043"/>
                  <a:pt x="31645" y="244022"/>
                </a:cubicBezTo>
                <a:cubicBezTo>
                  <a:pt x="30163" y="241981"/>
                  <a:pt x="30533" y="239600"/>
                  <a:pt x="32385" y="237899"/>
                </a:cubicBezTo>
                <a:close/>
                <a:moveTo>
                  <a:pt x="150636" y="234950"/>
                </a:moveTo>
                <a:cubicBezTo>
                  <a:pt x="153105" y="235303"/>
                  <a:pt x="155222" y="237420"/>
                  <a:pt x="155222" y="239889"/>
                </a:cubicBezTo>
                <a:cubicBezTo>
                  <a:pt x="154869" y="242359"/>
                  <a:pt x="153105" y="244122"/>
                  <a:pt x="150636" y="244122"/>
                </a:cubicBezTo>
                <a:lnTo>
                  <a:pt x="150283" y="244122"/>
                </a:lnTo>
                <a:cubicBezTo>
                  <a:pt x="147814" y="244122"/>
                  <a:pt x="146050" y="242006"/>
                  <a:pt x="146050" y="239536"/>
                </a:cubicBezTo>
                <a:cubicBezTo>
                  <a:pt x="146050" y="237067"/>
                  <a:pt x="148167" y="234950"/>
                  <a:pt x="150636" y="234950"/>
                </a:cubicBezTo>
                <a:close/>
                <a:moveTo>
                  <a:pt x="130493" y="232456"/>
                </a:moveTo>
                <a:cubicBezTo>
                  <a:pt x="133086" y="233136"/>
                  <a:pt x="134568" y="235517"/>
                  <a:pt x="133827" y="237898"/>
                </a:cubicBezTo>
                <a:cubicBezTo>
                  <a:pt x="133456" y="239940"/>
                  <a:pt x="131234" y="240960"/>
                  <a:pt x="129381" y="240960"/>
                </a:cubicBezTo>
                <a:cubicBezTo>
                  <a:pt x="129011" y="240960"/>
                  <a:pt x="128270" y="240960"/>
                  <a:pt x="127900" y="240960"/>
                </a:cubicBezTo>
                <a:cubicBezTo>
                  <a:pt x="125677" y="240280"/>
                  <a:pt x="123825" y="237558"/>
                  <a:pt x="124566" y="235517"/>
                </a:cubicBezTo>
                <a:cubicBezTo>
                  <a:pt x="125677" y="233136"/>
                  <a:pt x="128270" y="231775"/>
                  <a:pt x="130493" y="232456"/>
                </a:cubicBezTo>
                <a:close/>
                <a:moveTo>
                  <a:pt x="112554" y="223400"/>
                </a:moveTo>
                <a:cubicBezTo>
                  <a:pt x="115147" y="224933"/>
                  <a:pt x="115518" y="227998"/>
                  <a:pt x="114406" y="230298"/>
                </a:cubicBezTo>
                <a:cubicBezTo>
                  <a:pt x="113295" y="231830"/>
                  <a:pt x="111813" y="232980"/>
                  <a:pt x="110331" y="232980"/>
                </a:cubicBezTo>
                <a:cubicBezTo>
                  <a:pt x="109591" y="232980"/>
                  <a:pt x="108479" y="232597"/>
                  <a:pt x="108109" y="232214"/>
                </a:cubicBezTo>
                <a:cubicBezTo>
                  <a:pt x="105516" y="230681"/>
                  <a:pt x="104775" y="227615"/>
                  <a:pt x="106257" y="225699"/>
                </a:cubicBezTo>
                <a:cubicBezTo>
                  <a:pt x="107368" y="223017"/>
                  <a:pt x="110331" y="222250"/>
                  <a:pt x="112554" y="223400"/>
                </a:cubicBezTo>
                <a:close/>
                <a:moveTo>
                  <a:pt x="20689" y="218509"/>
                </a:moveTo>
                <a:cubicBezTo>
                  <a:pt x="23198" y="217488"/>
                  <a:pt x="25707" y="218169"/>
                  <a:pt x="27141" y="220210"/>
                </a:cubicBezTo>
                <a:cubicBezTo>
                  <a:pt x="28216" y="222591"/>
                  <a:pt x="27500" y="224972"/>
                  <a:pt x="24990" y="226333"/>
                </a:cubicBezTo>
                <a:cubicBezTo>
                  <a:pt x="24632" y="226333"/>
                  <a:pt x="23915" y="226673"/>
                  <a:pt x="22840" y="226673"/>
                </a:cubicBezTo>
                <a:cubicBezTo>
                  <a:pt x="21406" y="226673"/>
                  <a:pt x="19614" y="225993"/>
                  <a:pt x="18897" y="224292"/>
                </a:cubicBezTo>
                <a:cubicBezTo>
                  <a:pt x="17463" y="222251"/>
                  <a:pt x="18538" y="219529"/>
                  <a:pt x="20689" y="218509"/>
                </a:cubicBezTo>
                <a:close/>
                <a:moveTo>
                  <a:pt x="89535" y="212839"/>
                </a:moveTo>
                <a:lnTo>
                  <a:pt x="95832" y="212839"/>
                </a:lnTo>
                <a:cubicBezTo>
                  <a:pt x="98055" y="214200"/>
                  <a:pt x="98055" y="216921"/>
                  <a:pt x="96203" y="218962"/>
                </a:cubicBezTo>
                <a:cubicBezTo>
                  <a:pt x="95462" y="219983"/>
                  <a:pt x="93980" y="220323"/>
                  <a:pt x="92869" y="220323"/>
                </a:cubicBezTo>
                <a:cubicBezTo>
                  <a:pt x="91758" y="220323"/>
                  <a:pt x="90647" y="219983"/>
                  <a:pt x="89535" y="218962"/>
                </a:cubicBezTo>
                <a:cubicBezTo>
                  <a:pt x="87683" y="217602"/>
                  <a:pt x="87313" y="214540"/>
                  <a:pt x="89535" y="212839"/>
                </a:cubicBezTo>
                <a:close/>
                <a:moveTo>
                  <a:pt x="77206" y="194696"/>
                </a:moveTo>
                <a:cubicBezTo>
                  <a:pt x="79428" y="193675"/>
                  <a:pt x="82762" y="194015"/>
                  <a:pt x="83873" y="196056"/>
                </a:cubicBezTo>
                <a:cubicBezTo>
                  <a:pt x="85355" y="198098"/>
                  <a:pt x="84614" y="200819"/>
                  <a:pt x="82762" y="202180"/>
                </a:cubicBezTo>
                <a:cubicBezTo>
                  <a:pt x="81651" y="202520"/>
                  <a:pt x="80910" y="202860"/>
                  <a:pt x="79799" y="202860"/>
                </a:cubicBezTo>
                <a:cubicBezTo>
                  <a:pt x="78687" y="202860"/>
                  <a:pt x="76835" y="202180"/>
                  <a:pt x="75724" y="200819"/>
                </a:cubicBezTo>
                <a:cubicBezTo>
                  <a:pt x="74613" y="198778"/>
                  <a:pt x="75354" y="196056"/>
                  <a:pt x="77206" y="194696"/>
                </a:cubicBezTo>
                <a:close/>
                <a:moveTo>
                  <a:pt x="243938" y="169971"/>
                </a:moveTo>
                <a:cubicBezTo>
                  <a:pt x="237080" y="204237"/>
                  <a:pt x="210728" y="232011"/>
                  <a:pt x="176796" y="241028"/>
                </a:cubicBezTo>
                <a:lnTo>
                  <a:pt x="187264" y="291165"/>
                </a:lnTo>
                <a:cubicBezTo>
                  <a:pt x="241772" y="277819"/>
                  <a:pt x="284368" y="233093"/>
                  <a:pt x="294476" y="177906"/>
                </a:cubicBezTo>
                <a:lnTo>
                  <a:pt x="243938" y="169971"/>
                </a:lnTo>
                <a:close/>
                <a:moveTo>
                  <a:pt x="184767" y="110463"/>
                </a:moveTo>
                <a:cubicBezTo>
                  <a:pt x="179804" y="110463"/>
                  <a:pt x="175550" y="114362"/>
                  <a:pt x="175550" y="119680"/>
                </a:cubicBezTo>
                <a:cubicBezTo>
                  <a:pt x="175550" y="124642"/>
                  <a:pt x="179804" y="128542"/>
                  <a:pt x="184767" y="128542"/>
                </a:cubicBezTo>
                <a:cubicBezTo>
                  <a:pt x="189730" y="128542"/>
                  <a:pt x="193983" y="124642"/>
                  <a:pt x="193983" y="119680"/>
                </a:cubicBezTo>
                <a:cubicBezTo>
                  <a:pt x="193983" y="114362"/>
                  <a:pt x="189730" y="110463"/>
                  <a:pt x="184767" y="110463"/>
                </a:cubicBezTo>
                <a:close/>
                <a:moveTo>
                  <a:pt x="153807" y="107950"/>
                </a:moveTo>
                <a:cubicBezTo>
                  <a:pt x="156347" y="107950"/>
                  <a:pt x="158524" y="109765"/>
                  <a:pt x="158524" y="112305"/>
                </a:cubicBezTo>
                <a:cubicBezTo>
                  <a:pt x="158524" y="115207"/>
                  <a:pt x="156347" y="117022"/>
                  <a:pt x="153807" y="117022"/>
                </a:cubicBezTo>
                <a:cubicBezTo>
                  <a:pt x="134575" y="117022"/>
                  <a:pt x="118972" y="132987"/>
                  <a:pt x="118972" y="151856"/>
                </a:cubicBezTo>
                <a:cubicBezTo>
                  <a:pt x="118972" y="171450"/>
                  <a:pt x="134575" y="187053"/>
                  <a:pt x="153807" y="187053"/>
                </a:cubicBezTo>
                <a:cubicBezTo>
                  <a:pt x="173038" y="187053"/>
                  <a:pt x="188641" y="171450"/>
                  <a:pt x="188641" y="151856"/>
                </a:cubicBezTo>
                <a:cubicBezTo>
                  <a:pt x="188641" y="149679"/>
                  <a:pt x="190818" y="147502"/>
                  <a:pt x="193358" y="147502"/>
                </a:cubicBezTo>
                <a:cubicBezTo>
                  <a:pt x="195898" y="147502"/>
                  <a:pt x="198075" y="149679"/>
                  <a:pt x="198075" y="151856"/>
                </a:cubicBezTo>
                <a:cubicBezTo>
                  <a:pt x="198075" y="176530"/>
                  <a:pt x="178118" y="196487"/>
                  <a:pt x="153807" y="196487"/>
                </a:cubicBezTo>
                <a:cubicBezTo>
                  <a:pt x="129495" y="196487"/>
                  <a:pt x="109538" y="176530"/>
                  <a:pt x="109538" y="151856"/>
                </a:cubicBezTo>
                <a:cubicBezTo>
                  <a:pt x="109538" y="127907"/>
                  <a:pt x="129495" y="107950"/>
                  <a:pt x="153807" y="107950"/>
                </a:cubicBezTo>
                <a:close/>
                <a:moveTo>
                  <a:pt x="184767" y="101600"/>
                </a:moveTo>
                <a:cubicBezTo>
                  <a:pt x="194692" y="101600"/>
                  <a:pt x="202846" y="109754"/>
                  <a:pt x="202846" y="119680"/>
                </a:cubicBezTo>
                <a:cubicBezTo>
                  <a:pt x="202846" y="129605"/>
                  <a:pt x="194692" y="137759"/>
                  <a:pt x="184767" y="137759"/>
                </a:cubicBezTo>
                <a:cubicBezTo>
                  <a:pt x="174487" y="137759"/>
                  <a:pt x="166688" y="129605"/>
                  <a:pt x="166688" y="119680"/>
                </a:cubicBezTo>
                <a:cubicBezTo>
                  <a:pt x="166688" y="109754"/>
                  <a:pt x="174487" y="101600"/>
                  <a:pt x="184767" y="101600"/>
                </a:cubicBezTo>
                <a:close/>
                <a:moveTo>
                  <a:pt x="252602" y="47694"/>
                </a:moveTo>
                <a:lnTo>
                  <a:pt x="218308" y="85567"/>
                </a:lnTo>
                <a:cubicBezTo>
                  <a:pt x="235997" y="103242"/>
                  <a:pt x="246104" y="127048"/>
                  <a:pt x="246104" y="151215"/>
                </a:cubicBezTo>
                <a:cubicBezTo>
                  <a:pt x="246104" y="154461"/>
                  <a:pt x="245743" y="157707"/>
                  <a:pt x="245382" y="160954"/>
                </a:cubicBezTo>
                <a:lnTo>
                  <a:pt x="295920" y="168889"/>
                </a:lnTo>
                <a:cubicBezTo>
                  <a:pt x="296642" y="163118"/>
                  <a:pt x="297003" y="156986"/>
                  <a:pt x="297003" y="151215"/>
                </a:cubicBezTo>
                <a:cubicBezTo>
                  <a:pt x="297003" y="112260"/>
                  <a:pt x="280758" y="74747"/>
                  <a:pt x="252602" y="47694"/>
                </a:cubicBezTo>
                <a:close/>
                <a:moveTo>
                  <a:pt x="251880" y="36513"/>
                </a:moveTo>
                <a:cubicBezTo>
                  <a:pt x="253324" y="36513"/>
                  <a:pt x="254407" y="36873"/>
                  <a:pt x="255129" y="37595"/>
                </a:cubicBezTo>
                <a:cubicBezTo>
                  <a:pt x="287617" y="66451"/>
                  <a:pt x="306027" y="108292"/>
                  <a:pt x="306027" y="151215"/>
                </a:cubicBezTo>
                <a:cubicBezTo>
                  <a:pt x="306027" y="159150"/>
                  <a:pt x="305666" y="167085"/>
                  <a:pt x="304583" y="174660"/>
                </a:cubicBezTo>
                <a:cubicBezTo>
                  <a:pt x="294837" y="237061"/>
                  <a:pt x="246826" y="287919"/>
                  <a:pt x="184737" y="300904"/>
                </a:cubicBezTo>
                <a:cubicBezTo>
                  <a:pt x="184376" y="300904"/>
                  <a:pt x="184015" y="301265"/>
                  <a:pt x="183654" y="301265"/>
                </a:cubicBezTo>
                <a:cubicBezTo>
                  <a:pt x="181488" y="301265"/>
                  <a:pt x="179683" y="299461"/>
                  <a:pt x="178961" y="297297"/>
                </a:cubicBezTo>
                <a:lnTo>
                  <a:pt x="166688" y="238503"/>
                </a:lnTo>
                <a:cubicBezTo>
                  <a:pt x="166688" y="237061"/>
                  <a:pt x="166688" y="235978"/>
                  <a:pt x="167410" y="234896"/>
                </a:cubicBezTo>
                <a:cubicBezTo>
                  <a:pt x="168132" y="234175"/>
                  <a:pt x="169215" y="233093"/>
                  <a:pt x="170298" y="233093"/>
                </a:cubicBezTo>
                <a:cubicBezTo>
                  <a:pt x="204230" y="225879"/>
                  <a:pt x="230582" y="198105"/>
                  <a:pt x="235636" y="164200"/>
                </a:cubicBezTo>
                <a:cubicBezTo>
                  <a:pt x="236358" y="159150"/>
                  <a:pt x="236719" y="155182"/>
                  <a:pt x="236719" y="151215"/>
                </a:cubicBezTo>
                <a:cubicBezTo>
                  <a:pt x="236719" y="127769"/>
                  <a:pt x="226611" y="105406"/>
                  <a:pt x="208923" y="89174"/>
                </a:cubicBezTo>
                <a:cubicBezTo>
                  <a:pt x="207118" y="87732"/>
                  <a:pt x="206757" y="84846"/>
                  <a:pt x="208562" y="83043"/>
                </a:cubicBezTo>
                <a:lnTo>
                  <a:pt x="248631" y="37956"/>
                </a:lnTo>
                <a:cubicBezTo>
                  <a:pt x="249714" y="36873"/>
                  <a:pt x="250797" y="36513"/>
                  <a:pt x="251880" y="36513"/>
                </a:cubicBezTo>
                <a:close/>
                <a:moveTo>
                  <a:pt x="147475" y="9380"/>
                </a:moveTo>
                <a:cubicBezTo>
                  <a:pt x="71046" y="11906"/>
                  <a:pt x="9329" y="75045"/>
                  <a:pt x="9329" y="152617"/>
                </a:cubicBezTo>
                <a:cubicBezTo>
                  <a:pt x="9329" y="167049"/>
                  <a:pt x="11482" y="181480"/>
                  <a:pt x="15788" y="195551"/>
                </a:cubicBezTo>
                <a:lnTo>
                  <a:pt x="63870" y="178594"/>
                </a:lnTo>
                <a:cubicBezTo>
                  <a:pt x="61358" y="170296"/>
                  <a:pt x="59923" y="161637"/>
                  <a:pt x="59923" y="152617"/>
                </a:cubicBezTo>
                <a:cubicBezTo>
                  <a:pt x="59923" y="103549"/>
                  <a:pt x="98675" y="62778"/>
                  <a:pt x="147475" y="60253"/>
                </a:cubicBezTo>
                <a:lnTo>
                  <a:pt x="147475" y="9380"/>
                </a:lnTo>
                <a:close/>
                <a:moveTo>
                  <a:pt x="152139" y="0"/>
                </a:moveTo>
                <a:cubicBezTo>
                  <a:pt x="154651" y="0"/>
                  <a:pt x="156804" y="2165"/>
                  <a:pt x="156804" y="4690"/>
                </a:cubicBezTo>
                <a:lnTo>
                  <a:pt x="156804" y="64943"/>
                </a:lnTo>
                <a:cubicBezTo>
                  <a:pt x="156804" y="67469"/>
                  <a:pt x="154651" y="69633"/>
                  <a:pt x="152139" y="69633"/>
                </a:cubicBezTo>
                <a:cubicBezTo>
                  <a:pt x="106569" y="69633"/>
                  <a:pt x="69252" y="106796"/>
                  <a:pt x="69252" y="152617"/>
                </a:cubicBezTo>
                <a:cubicBezTo>
                  <a:pt x="69252" y="161997"/>
                  <a:pt x="70687" y="171378"/>
                  <a:pt x="73917" y="180037"/>
                </a:cubicBezTo>
                <a:cubicBezTo>
                  <a:pt x="74634" y="182563"/>
                  <a:pt x="73558" y="185088"/>
                  <a:pt x="71046" y="185810"/>
                </a:cubicBezTo>
                <a:lnTo>
                  <a:pt x="14353" y="205654"/>
                </a:lnTo>
                <a:cubicBezTo>
                  <a:pt x="13994" y="205654"/>
                  <a:pt x="13276" y="206014"/>
                  <a:pt x="12917" y="206014"/>
                </a:cubicBezTo>
                <a:cubicBezTo>
                  <a:pt x="10765" y="206014"/>
                  <a:pt x="9329" y="204932"/>
                  <a:pt x="8612" y="202767"/>
                </a:cubicBezTo>
                <a:cubicBezTo>
                  <a:pt x="2870" y="186892"/>
                  <a:pt x="0" y="169935"/>
                  <a:pt x="0" y="152617"/>
                </a:cubicBezTo>
                <a:cubicBezTo>
                  <a:pt x="0" y="68551"/>
                  <a:pt x="68534" y="0"/>
                  <a:pt x="15213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0" name="Freeform 816">
            <a:extLst>
              <a:ext uri="{FF2B5EF4-FFF2-40B4-BE49-F238E27FC236}">
                <a16:creationId xmlns:a16="http://schemas.microsoft.com/office/drawing/2014/main" id="{6085B062-C8BB-BD45-9BAC-0BD787E2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8298" y="10871649"/>
            <a:ext cx="891522" cy="812993"/>
          </a:xfrm>
          <a:custGeom>
            <a:avLst/>
            <a:gdLst/>
            <a:ahLst/>
            <a:cxnLst/>
            <a:rect l="0" t="0" r="r" b="b"/>
            <a:pathLst>
              <a:path w="305661" h="279041">
                <a:moveTo>
                  <a:pt x="204835" y="221507"/>
                </a:moveTo>
                <a:lnTo>
                  <a:pt x="210248" y="269691"/>
                </a:lnTo>
                <a:lnTo>
                  <a:pt x="294694" y="269691"/>
                </a:lnTo>
                <a:lnTo>
                  <a:pt x="288559" y="250633"/>
                </a:lnTo>
                <a:lnTo>
                  <a:pt x="204835" y="221507"/>
                </a:lnTo>
                <a:close/>
                <a:moveTo>
                  <a:pt x="110284" y="218989"/>
                </a:moveTo>
                <a:lnTo>
                  <a:pt x="104510" y="269691"/>
                </a:lnTo>
                <a:lnTo>
                  <a:pt x="200865" y="269691"/>
                </a:lnTo>
                <a:lnTo>
                  <a:pt x="195091" y="218989"/>
                </a:lnTo>
                <a:lnTo>
                  <a:pt x="110284" y="218989"/>
                </a:lnTo>
                <a:close/>
                <a:moveTo>
                  <a:pt x="26559" y="218989"/>
                </a:moveTo>
                <a:lnTo>
                  <a:pt x="10680" y="269691"/>
                </a:lnTo>
                <a:lnTo>
                  <a:pt x="95488" y="269691"/>
                </a:lnTo>
                <a:lnTo>
                  <a:pt x="101262" y="218989"/>
                </a:lnTo>
                <a:lnTo>
                  <a:pt x="26559" y="218989"/>
                </a:lnTo>
                <a:close/>
                <a:moveTo>
                  <a:pt x="199782" y="177277"/>
                </a:moveTo>
                <a:lnTo>
                  <a:pt x="203391" y="211078"/>
                </a:lnTo>
                <a:lnTo>
                  <a:pt x="285311" y="239846"/>
                </a:lnTo>
                <a:lnTo>
                  <a:pt x="273763" y="203168"/>
                </a:lnTo>
                <a:lnTo>
                  <a:pt x="199782" y="177277"/>
                </a:lnTo>
                <a:close/>
                <a:moveTo>
                  <a:pt x="194730" y="131250"/>
                </a:moveTo>
                <a:lnTo>
                  <a:pt x="198700" y="167209"/>
                </a:lnTo>
                <a:lnTo>
                  <a:pt x="270515" y="192380"/>
                </a:lnTo>
                <a:lnTo>
                  <a:pt x="251027" y="131250"/>
                </a:lnTo>
                <a:lnTo>
                  <a:pt x="194730" y="131250"/>
                </a:lnTo>
                <a:close/>
                <a:moveTo>
                  <a:pt x="54347" y="131250"/>
                </a:moveTo>
                <a:lnTo>
                  <a:pt x="43520" y="165770"/>
                </a:lnTo>
                <a:lnTo>
                  <a:pt x="83217" y="165770"/>
                </a:lnTo>
                <a:cubicBezTo>
                  <a:pt x="85744" y="165770"/>
                  <a:pt x="87909" y="167928"/>
                  <a:pt x="87909" y="170445"/>
                </a:cubicBezTo>
                <a:cubicBezTo>
                  <a:pt x="87909" y="172962"/>
                  <a:pt x="85744" y="175120"/>
                  <a:pt x="83217" y="175120"/>
                </a:cubicBezTo>
                <a:lnTo>
                  <a:pt x="40633" y="175120"/>
                </a:lnTo>
                <a:lnTo>
                  <a:pt x="29807" y="210000"/>
                </a:lnTo>
                <a:lnTo>
                  <a:pt x="101983" y="210000"/>
                </a:lnTo>
                <a:lnTo>
                  <a:pt x="104149" y="191661"/>
                </a:lnTo>
                <a:cubicBezTo>
                  <a:pt x="104510" y="189144"/>
                  <a:pt x="106675" y="186986"/>
                  <a:pt x="109201" y="187346"/>
                </a:cubicBezTo>
                <a:cubicBezTo>
                  <a:pt x="111727" y="187705"/>
                  <a:pt x="113532" y="189863"/>
                  <a:pt x="113532" y="192380"/>
                </a:cubicBezTo>
                <a:lnTo>
                  <a:pt x="111366" y="210000"/>
                </a:lnTo>
                <a:lnTo>
                  <a:pt x="194008" y="210000"/>
                </a:lnTo>
                <a:lnTo>
                  <a:pt x="190038" y="175120"/>
                </a:lnTo>
                <a:lnTo>
                  <a:pt x="138793" y="175120"/>
                </a:lnTo>
                <a:cubicBezTo>
                  <a:pt x="136267" y="175120"/>
                  <a:pt x="134102" y="172962"/>
                  <a:pt x="134102" y="170445"/>
                </a:cubicBezTo>
                <a:cubicBezTo>
                  <a:pt x="134102" y="167928"/>
                  <a:pt x="136267" y="165770"/>
                  <a:pt x="138793" y="165770"/>
                </a:cubicBezTo>
                <a:lnTo>
                  <a:pt x="188956" y="165770"/>
                </a:lnTo>
                <a:lnTo>
                  <a:pt x="185347" y="131250"/>
                </a:lnTo>
                <a:lnTo>
                  <a:pt x="125802" y="131250"/>
                </a:lnTo>
                <a:lnTo>
                  <a:pt x="115336" y="171524"/>
                </a:lnTo>
                <a:cubicBezTo>
                  <a:pt x="114975" y="173681"/>
                  <a:pt x="113171" y="175120"/>
                  <a:pt x="111005" y="175120"/>
                </a:cubicBezTo>
                <a:cubicBezTo>
                  <a:pt x="108840" y="175120"/>
                  <a:pt x="107036" y="173681"/>
                  <a:pt x="106675" y="171524"/>
                </a:cubicBezTo>
                <a:lnTo>
                  <a:pt x="96570" y="131250"/>
                </a:lnTo>
                <a:lnTo>
                  <a:pt x="54347" y="131250"/>
                </a:lnTo>
                <a:close/>
                <a:moveTo>
                  <a:pt x="110007" y="36267"/>
                </a:moveTo>
                <a:cubicBezTo>
                  <a:pt x="102513" y="36267"/>
                  <a:pt x="96446" y="42334"/>
                  <a:pt x="96446" y="50185"/>
                </a:cubicBezTo>
                <a:cubicBezTo>
                  <a:pt x="96446" y="57680"/>
                  <a:pt x="102513" y="63746"/>
                  <a:pt x="110007" y="63746"/>
                </a:cubicBezTo>
                <a:cubicBezTo>
                  <a:pt x="117502" y="63746"/>
                  <a:pt x="123925" y="57680"/>
                  <a:pt x="123925" y="50185"/>
                </a:cubicBezTo>
                <a:cubicBezTo>
                  <a:pt x="123925" y="42334"/>
                  <a:pt x="117502" y="36267"/>
                  <a:pt x="110007" y="36267"/>
                </a:cubicBezTo>
                <a:close/>
                <a:moveTo>
                  <a:pt x="110007" y="26988"/>
                </a:moveTo>
                <a:cubicBezTo>
                  <a:pt x="122498" y="26988"/>
                  <a:pt x="132847" y="37338"/>
                  <a:pt x="132847" y="50185"/>
                </a:cubicBezTo>
                <a:cubicBezTo>
                  <a:pt x="132847" y="62676"/>
                  <a:pt x="122498" y="72668"/>
                  <a:pt x="110007" y="72668"/>
                </a:cubicBezTo>
                <a:cubicBezTo>
                  <a:pt x="97517" y="72668"/>
                  <a:pt x="87167" y="62676"/>
                  <a:pt x="87167" y="50185"/>
                </a:cubicBezTo>
                <a:cubicBezTo>
                  <a:pt x="87167" y="37338"/>
                  <a:pt x="97517" y="26988"/>
                  <a:pt x="110007" y="26988"/>
                </a:cubicBezTo>
                <a:close/>
                <a:moveTo>
                  <a:pt x="111005" y="8989"/>
                </a:moveTo>
                <a:cubicBezTo>
                  <a:pt x="87909" y="8989"/>
                  <a:pt x="69143" y="27689"/>
                  <a:pt x="69143" y="51062"/>
                </a:cubicBezTo>
                <a:cubicBezTo>
                  <a:pt x="69143" y="66884"/>
                  <a:pt x="78526" y="81986"/>
                  <a:pt x="93322" y="88819"/>
                </a:cubicBezTo>
                <a:cubicBezTo>
                  <a:pt x="94766" y="89178"/>
                  <a:pt x="95848" y="90616"/>
                  <a:pt x="96209" y="91695"/>
                </a:cubicBezTo>
                <a:lnTo>
                  <a:pt x="111005" y="151387"/>
                </a:lnTo>
                <a:lnTo>
                  <a:pt x="126162" y="91695"/>
                </a:lnTo>
                <a:cubicBezTo>
                  <a:pt x="126523" y="90616"/>
                  <a:pt x="127245" y="89178"/>
                  <a:pt x="128689" y="88819"/>
                </a:cubicBezTo>
                <a:cubicBezTo>
                  <a:pt x="143485" y="81986"/>
                  <a:pt x="152868" y="66884"/>
                  <a:pt x="152868" y="51062"/>
                </a:cubicBezTo>
                <a:cubicBezTo>
                  <a:pt x="152868" y="27689"/>
                  <a:pt x="134102" y="8989"/>
                  <a:pt x="111005" y="8989"/>
                </a:cubicBezTo>
                <a:close/>
                <a:moveTo>
                  <a:pt x="111005" y="0"/>
                </a:moveTo>
                <a:cubicBezTo>
                  <a:pt x="139154" y="0"/>
                  <a:pt x="162251" y="22654"/>
                  <a:pt x="162251" y="51062"/>
                </a:cubicBezTo>
                <a:cubicBezTo>
                  <a:pt x="162251" y="69760"/>
                  <a:pt x="151424" y="87380"/>
                  <a:pt x="134463" y="96010"/>
                </a:cubicBezTo>
                <a:lnTo>
                  <a:pt x="127967" y="121901"/>
                </a:lnTo>
                <a:lnTo>
                  <a:pt x="254636" y="121901"/>
                </a:lnTo>
                <a:cubicBezTo>
                  <a:pt x="256801" y="121901"/>
                  <a:pt x="258245" y="123339"/>
                  <a:pt x="258967" y="125137"/>
                </a:cubicBezTo>
                <a:lnTo>
                  <a:pt x="305520" y="272928"/>
                </a:lnTo>
                <a:cubicBezTo>
                  <a:pt x="305881" y="274366"/>
                  <a:pt x="305520" y="275804"/>
                  <a:pt x="304799" y="277243"/>
                </a:cubicBezTo>
                <a:cubicBezTo>
                  <a:pt x="303716" y="278321"/>
                  <a:pt x="302272" y="279041"/>
                  <a:pt x="300829" y="279041"/>
                </a:cubicBezTo>
                <a:lnTo>
                  <a:pt x="4545" y="279041"/>
                </a:lnTo>
                <a:cubicBezTo>
                  <a:pt x="3102" y="279041"/>
                  <a:pt x="1658" y="278321"/>
                  <a:pt x="937" y="277243"/>
                </a:cubicBezTo>
                <a:cubicBezTo>
                  <a:pt x="-146" y="275804"/>
                  <a:pt x="-146" y="274366"/>
                  <a:pt x="215" y="272928"/>
                </a:cubicBezTo>
                <a:lnTo>
                  <a:pt x="46408" y="125137"/>
                </a:lnTo>
                <a:cubicBezTo>
                  <a:pt x="47129" y="123339"/>
                  <a:pt x="48934" y="121901"/>
                  <a:pt x="50738" y="121901"/>
                </a:cubicBezTo>
                <a:lnTo>
                  <a:pt x="94044" y="121901"/>
                </a:lnTo>
                <a:lnTo>
                  <a:pt x="87548" y="96010"/>
                </a:lnTo>
                <a:cubicBezTo>
                  <a:pt x="70587" y="87380"/>
                  <a:pt x="59760" y="69760"/>
                  <a:pt x="59760" y="51062"/>
                </a:cubicBezTo>
                <a:cubicBezTo>
                  <a:pt x="59760" y="22654"/>
                  <a:pt x="82857" y="0"/>
                  <a:pt x="1110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Freeform 817">
            <a:extLst>
              <a:ext uri="{FF2B5EF4-FFF2-40B4-BE49-F238E27FC236}">
                <a16:creationId xmlns:a16="http://schemas.microsoft.com/office/drawing/2014/main" id="{7B1CB5B0-AFAB-0C47-A101-BFB3B83AC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0240" y="11087609"/>
            <a:ext cx="891519" cy="794516"/>
          </a:xfrm>
          <a:custGeom>
            <a:avLst/>
            <a:gdLst/>
            <a:ahLst/>
            <a:cxnLst/>
            <a:rect l="0" t="0" r="r" b="b"/>
            <a:pathLst>
              <a:path w="306027" h="272691">
                <a:moveTo>
                  <a:pt x="71731" y="166624"/>
                </a:moveTo>
                <a:lnTo>
                  <a:pt x="21519" y="263342"/>
                </a:lnTo>
                <a:lnTo>
                  <a:pt x="81774" y="263342"/>
                </a:lnTo>
                <a:lnTo>
                  <a:pt x="122661" y="184601"/>
                </a:lnTo>
                <a:lnTo>
                  <a:pt x="112977" y="166624"/>
                </a:lnTo>
                <a:cubicBezTo>
                  <a:pt x="106880" y="170938"/>
                  <a:pt x="99707" y="173096"/>
                  <a:pt x="92533" y="173096"/>
                </a:cubicBezTo>
                <a:cubicBezTo>
                  <a:pt x="85002" y="173096"/>
                  <a:pt x="77829" y="170938"/>
                  <a:pt x="71731" y="166624"/>
                </a:cubicBezTo>
                <a:close/>
                <a:moveTo>
                  <a:pt x="92533" y="126714"/>
                </a:moveTo>
                <a:lnTo>
                  <a:pt x="76035" y="158354"/>
                </a:lnTo>
                <a:cubicBezTo>
                  <a:pt x="85719" y="165905"/>
                  <a:pt x="98989" y="165905"/>
                  <a:pt x="108673" y="158354"/>
                </a:cubicBezTo>
                <a:lnTo>
                  <a:pt x="92533" y="126714"/>
                </a:lnTo>
                <a:close/>
                <a:moveTo>
                  <a:pt x="178612" y="87163"/>
                </a:moveTo>
                <a:cubicBezTo>
                  <a:pt x="180763" y="88242"/>
                  <a:pt x="181481" y="91118"/>
                  <a:pt x="180763" y="93276"/>
                </a:cubicBezTo>
                <a:lnTo>
                  <a:pt x="91816" y="263342"/>
                </a:lnTo>
                <a:lnTo>
                  <a:pt x="159603" y="263342"/>
                </a:lnTo>
                <a:lnTo>
                  <a:pt x="183633" y="217680"/>
                </a:lnTo>
                <a:lnTo>
                  <a:pt x="168569" y="188556"/>
                </a:lnTo>
                <a:cubicBezTo>
                  <a:pt x="167852" y="187118"/>
                  <a:pt x="167852" y="185680"/>
                  <a:pt x="168569" y="184242"/>
                </a:cubicBezTo>
                <a:lnTo>
                  <a:pt x="182557" y="157275"/>
                </a:lnTo>
                <a:lnTo>
                  <a:pt x="173590" y="140017"/>
                </a:lnTo>
                <a:cubicBezTo>
                  <a:pt x="172873" y="138579"/>
                  <a:pt x="172873" y="137141"/>
                  <a:pt x="173590" y="135703"/>
                </a:cubicBezTo>
                <a:lnTo>
                  <a:pt x="182557" y="118444"/>
                </a:lnTo>
                <a:lnTo>
                  <a:pt x="182557" y="109096"/>
                </a:lnTo>
                <a:cubicBezTo>
                  <a:pt x="182557" y="106579"/>
                  <a:pt x="184709" y="104422"/>
                  <a:pt x="187219" y="104422"/>
                </a:cubicBezTo>
                <a:cubicBezTo>
                  <a:pt x="189730" y="104422"/>
                  <a:pt x="191882" y="106579"/>
                  <a:pt x="191882" y="109096"/>
                </a:cubicBezTo>
                <a:lnTo>
                  <a:pt x="191882" y="119523"/>
                </a:lnTo>
                <a:cubicBezTo>
                  <a:pt x="191882" y="120242"/>
                  <a:pt x="191523" y="120601"/>
                  <a:pt x="191523" y="120961"/>
                </a:cubicBezTo>
                <a:cubicBezTo>
                  <a:pt x="191523" y="121321"/>
                  <a:pt x="191523" y="121321"/>
                  <a:pt x="191523" y="121321"/>
                </a:cubicBezTo>
                <a:cubicBezTo>
                  <a:pt x="191523" y="121321"/>
                  <a:pt x="191523" y="121321"/>
                  <a:pt x="191165" y="121680"/>
                </a:cubicBezTo>
                <a:lnTo>
                  <a:pt x="182915" y="137860"/>
                </a:lnTo>
                <a:lnTo>
                  <a:pt x="191882" y="155118"/>
                </a:lnTo>
                <a:cubicBezTo>
                  <a:pt x="192241" y="156556"/>
                  <a:pt x="192241" y="157995"/>
                  <a:pt x="191882" y="159433"/>
                </a:cubicBezTo>
                <a:lnTo>
                  <a:pt x="177536" y="186399"/>
                </a:lnTo>
                <a:lnTo>
                  <a:pt x="192958" y="215163"/>
                </a:lnTo>
                <a:cubicBezTo>
                  <a:pt x="193316" y="216601"/>
                  <a:pt x="193316" y="218399"/>
                  <a:pt x="192958" y="219837"/>
                </a:cubicBezTo>
                <a:lnTo>
                  <a:pt x="166417" y="270174"/>
                </a:lnTo>
                <a:cubicBezTo>
                  <a:pt x="166417" y="270533"/>
                  <a:pt x="166059" y="270893"/>
                  <a:pt x="166059" y="270893"/>
                </a:cubicBezTo>
                <a:cubicBezTo>
                  <a:pt x="165700" y="271252"/>
                  <a:pt x="165700" y="271252"/>
                  <a:pt x="165700" y="271252"/>
                </a:cubicBezTo>
                <a:cubicBezTo>
                  <a:pt x="165341" y="271612"/>
                  <a:pt x="164983" y="271972"/>
                  <a:pt x="164624" y="271972"/>
                </a:cubicBezTo>
                <a:cubicBezTo>
                  <a:pt x="164265" y="271972"/>
                  <a:pt x="164265" y="271972"/>
                  <a:pt x="164265" y="271972"/>
                </a:cubicBezTo>
                <a:cubicBezTo>
                  <a:pt x="163548" y="272331"/>
                  <a:pt x="163189" y="272691"/>
                  <a:pt x="162472" y="272691"/>
                </a:cubicBezTo>
                <a:lnTo>
                  <a:pt x="4662" y="272691"/>
                </a:lnTo>
                <a:cubicBezTo>
                  <a:pt x="2152" y="272691"/>
                  <a:pt x="0" y="270533"/>
                  <a:pt x="0" y="267657"/>
                </a:cubicBezTo>
                <a:cubicBezTo>
                  <a:pt x="0" y="265500"/>
                  <a:pt x="2152" y="263342"/>
                  <a:pt x="4662" y="263342"/>
                </a:cubicBezTo>
                <a:lnTo>
                  <a:pt x="10760" y="263342"/>
                </a:lnTo>
                <a:lnTo>
                  <a:pt x="88230" y="114849"/>
                </a:lnTo>
                <a:cubicBezTo>
                  <a:pt x="89664" y="111613"/>
                  <a:pt x="95044" y="111613"/>
                  <a:pt x="96479" y="114849"/>
                </a:cubicBezTo>
                <a:lnTo>
                  <a:pt x="127682" y="174893"/>
                </a:lnTo>
                <a:lnTo>
                  <a:pt x="172514" y="88961"/>
                </a:lnTo>
                <a:cubicBezTo>
                  <a:pt x="173590" y="86804"/>
                  <a:pt x="176460" y="85725"/>
                  <a:pt x="178612" y="87163"/>
                </a:cubicBezTo>
                <a:close/>
                <a:moveTo>
                  <a:pt x="117736" y="9341"/>
                </a:moveTo>
                <a:lnTo>
                  <a:pt x="127456" y="25509"/>
                </a:lnTo>
                <a:cubicBezTo>
                  <a:pt x="128177" y="26946"/>
                  <a:pt x="128177" y="28742"/>
                  <a:pt x="127456" y="30179"/>
                </a:cubicBezTo>
                <a:lnTo>
                  <a:pt x="117736" y="46347"/>
                </a:lnTo>
                <a:lnTo>
                  <a:pt x="184340" y="46347"/>
                </a:lnTo>
                <a:lnTo>
                  <a:pt x="184340" y="9341"/>
                </a:lnTo>
                <a:lnTo>
                  <a:pt x="117736" y="9341"/>
                </a:lnTo>
                <a:close/>
                <a:moveTo>
                  <a:pt x="109815" y="0"/>
                </a:moveTo>
                <a:lnTo>
                  <a:pt x="189020" y="0"/>
                </a:lnTo>
                <a:cubicBezTo>
                  <a:pt x="191540" y="0"/>
                  <a:pt x="193700" y="2156"/>
                  <a:pt x="193700" y="4671"/>
                </a:cubicBezTo>
                <a:lnTo>
                  <a:pt x="193700" y="51017"/>
                </a:lnTo>
                <a:lnTo>
                  <a:pt x="193700" y="69700"/>
                </a:lnTo>
                <a:lnTo>
                  <a:pt x="294866" y="263350"/>
                </a:lnTo>
                <a:lnTo>
                  <a:pt x="301347" y="263350"/>
                </a:lnTo>
                <a:cubicBezTo>
                  <a:pt x="303867" y="263350"/>
                  <a:pt x="306027" y="265505"/>
                  <a:pt x="306027" y="267661"/>
                </a:cubicBezTo>
                <a:cubicBezTo>
                  <a:pt x="306027" y="270535"/>
                  <a:pt x="303867" y="272691"/>
                  <a:pt x="301347" y="272691"/>
                </a:cubicBezTo>
                <a:lnTo>
                  <a:pt x="187220" y="272691"/>
                </a:lnTo>
                <a:cubicBezTo>
                  <a:pt x="184700" y="272691"/>
                  <a:pt x="182900" y="270535"/>
                  <a:pt x="182900" y="267661"/>
                </a:cubicBezTo>
                <a:cubicBezTo>
                  <a:pt x="182900" y="265505"/>
                  <a:pt x="184700" y="263350"/>
                  <a:pt x="187220" y="263350"/>
                </a:cubicBezTo>
                <a:lnTo>
                  <a:pt x="284426" y="263350"/>
                </a:lnTo>
                <a:lnTo>
                  <a:pt x="185060" y="72933"/>
                </a:lnTo>
                <a:cubicBezTo>
                  <a:pt x="184700" y="72933"/>
                  <a:pt x="184700" y="72933"/>
                  <a:pt x="184700" y="72574"/>
                </a:cubicBezTo>
                <a:cubicBezTo>
                  <a:pt x="184700" y="72574"/>
                  <a:pt x="184700" y="72215"/>
                  <a:pt x="184700" y="71856"/>
                </a:cubicBezTo>
                <a:cubicBezTo>
                  <a:pt x="184700" y="71496"/>
                  <a:pt x="184340" y="71137"/>
                  <a:pt x="184340" y="70778"/>
                </a:cubicBezTo>
                <a:lnTo>
                  <a:pt x="184340" y="55688"/>
                </a:lnTo>
                <a:lnTo>
                  <a:pt x="109815" y="55688"/>
                </a:lnTo>
                <a:cubicBezTo>
                  <a:pt x="108015" y="55688"/>
                  <a:pt x="106215" y="54610"/>
                  <a:pt x="105495" y="53173"/>
                </a:cubicBezTo>
                <a:cubicBezTo>
                  <a:pt x="104775" y="51736"/>
                  <a:pt x="104775" y="49940"/>
                  <a:pt x="105495" y="48503"/>
                </a:cubicBezTo>
                <a:lnTo>
                  <a:pt x="118096" y="28024"/>
                </a:lnTo>
                <a:lnTo>
                  <a:pt x="105495" y="7186"/>
                </a:lnTo>
                <a:cubicBezTo>
                  <a:pt x="104775" y="5749"/>
                  <a:pt x="104775" y="3952"/>
                  <a:pt x="105495" y="2515"/>
                </a:cubicBezTo>
                <a:cubicBezTo>
                  <a:pt x="106215" y="1078"/>
                  <a:pt x="108015" y="0"/>
                  <a:pt x="1098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2" name="Freeform 818">
            <a:extLst>
              <a:ext uri="{FF2B5EF4-FFF2-40B4-BE49-F238E27FC236}">
                <a16:creationId xmlns:a16="http://schemas.microsoft.com/office/drawing/2014/main" id="{4794921A-FBA1-EF4A-BA26-F62D09AB0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8952" y="9145675"/>
            <a:ext cx="849947" cy="886901"/>
          </a:xfrm>
          <a:custGeom>
            <a:avLst/>
            <a:gdLst/>
            <a:ahLst/>
            <a:cxnLst/>
            <a:rect l="0" t="0" r="r" b="b"/>
            <a:pathLst>
              <a:path w="291740" h="304440">
                <a:moveTo>
                  <a:pt x="57508" y="96838"/>
                </a:moveTo>
                <a:lnTo>
                  <a:pt x="68620" y="116711"/>
                </a:lnTo>
                <a:lnTo>
                  <a:pt x="61810" y="116711"/>
                </a:lnTo>
                <a:lnTo>
                  <a:pt x="61810" y="152481"/>
                </a:lnTo>
                <a:cubicBezTo>
                  <a:pt x="61810" y="198730"/>
                  <a:pt x="99449" y="236669"/>
                  <a:pt x="145333" y="236669"/>
                </a:cubicBezTo>
                <a:cubicBezTo>
                  <a:pt x="167558" y="236669"/>
                  <a:pt x="188349" y="227636"/>
                  <a:pt x="204122" y="211738"/>
                </a:cubicBezTo>
                <a:cubicBezTo>
                  <a:pt x="205914" y="209931"/>
                  <a:pt x="208782" y="209931"/>
                  <a:pt x="210574" y="211738"/>
                </a:cubicBezTo>
                <a:cubicBezTo>
                  <a:pt x="212367" y="213544"/>
                  <a:pt x="212367" y="216435"/>
                  <a:pt x="210574" y="218242"/>
                </a:cubicBezTo>
                <a:cubicBezTo>
                  <a:pt x="193009" y="235946"/>
                  <a:pt x="170067" y="245702"/>
                  <a:pt x="145333" y="245702"/>
                </a:cubicBezTo>
                <a:cubicBezTo>
                  <a:pt x="94430" y="245341"/>
                  <a:pt x="52848" y="203789"/>
                  <a:pt x="52848" y="152481"/>
                </a:cubicBezTo>
                <a:lnTo>
                  <a:pt x="52848" y="116711"/>
                </a:lnTo>
                <a:lnTo>
                  <a:pt x="46037" y="116711"/>
                </a:lnTo>
                <a:lnTo>
                  <a:pt x="57508" y="96838"/>
                </a:lnTo>
                <a:close/>
                <a:moveTo>
                  <a:pt x="145870" y="92075"/>
                </a:moveTo>
                <a:cubicBezTo>
                  <a:pt x="148386" y="92075"/>
                  <a:pt x="150184" y="94249"/>
                  <a:pt x="150184" y="96423"/>
                </a:cubicBezTo>
                <a:lnTo>
                  <a:pt x="150184" y="104394"/>
                </a:lnTo>
                <a:cubicBezTo>
                  <a:pt x="160248" y="105843"/>
                  <a:pt x="168515" y="112002"/>
                  <a:pt x="172109" y="120698"/>
                </a:cubicBezTo>
                <a:cubicBezTo>
                  <a:pt x="173187" y="123234"/>
                  <a:pt x="172109" y="125770"/>
                  <a:pt x="169593" y="126857"/>
                </a:cubicBezTo>
                <a:cubicBezTo>
                  <a:pt x="167436" y="127582"/>
                  <a:pt x="164920" y="126857"/>
                  <a:pt x="163842" y="124321"/>
                </a:cubicBezTo>
                <a:cubicBezTo>
                  <a:pt x="160967" y="117437"/>
                  <a:pt x="153778" y="113089"/>
                  <a:pt x="145511" y="113089"/>
                </a:cubicBezTo>
                <a:cubicBezTo>
                  <a:pt x="135087" y="113089"/>
                  <a:pt x="126461" y="120698"/>
                  <a:pt x="126461" y="130480"/>
                </a:cubicBezTo>
                <a:cubicBezTo>
                  <a:pt x="126461" y="141712"/>
                  <a:pt x="133290" y="147509"/>
                  <a:pt x="145870" y="147509"/>
                </a:cubicBezTo>
                <a:cubicBezTo>
                  <a:pt x="166718" y="147509"/>
                  <a:pt x="174266" y="161277"/>
                  <a:pt x="174266" y="173958"/>
                </a:cubicBezTo>
                <a:cubicBezTo>
                  <a:pt x="174266" y="187001"/>
                  <a:pt x="163842" y="197870"/>
                  <a:pt x="150184" y="200044"/>
                </a:cubicBezTo>
                <a:lnTo>
                  <a:pt x="150184" y="207653"/>
                </a:lnTo>
                <a:cubicBezTo>
                  <a:pt x="150184" y="210189"/>
                  <a:pt x="148386" y="212363"/>
                  <a:pt x="145870" y="212363"/>
                </a:cubicBezTo>
                <a:cubicBezTo>
                  <a:pt x="143354" y="212363"/>
                  <a:pt x="141557" y="210189"/>
                  <a:pt x="141557" y="207653"/>
                </a:cubicBezTo>
                <a:lnTo>
                  <a:pt x="141557" y="200044"/>
                </a:lnTo>
                <a:cubicBezTo>
                  <a:pt x="131493" y="198595"/>
                  <a:pt x="123226" y="192436"/>
                  <a:pt x="119632" y="183378"/>
                </a:cubicBezTo>
                <a:cubicBezTo>
                  <a:pt x="118194" y="181204"/>
                  <a:pt x="119632" y="178668"/>
                  <a:pt x="121788" y="177581"/>
                </a:cubicBezTo>
                <a:cubicBezTo>
                  <a:pt x="123945" y="176494"/>
                  <a:pt x="126820" y="177581"/>
                  <a:pt x="127539" y="180117"/>
                </a:cubicBezTo>
                <a:cubicBezTo>
                  <a:pt x="130415" y="186639"/>
                  <a:pt x="137963" y="191349"/>
                  <a:pt x="145870" y="191349"/>
                </a:cubicBezTo>
                <a:cubicBezTo>
                  <a:pt x="156294" y="191349"/>
                  <a:pt x="164920" y="183378"/>
                  <a:pt x="164920" y="173958"/>
                </a:cubicBezTo>
                <a:cubicBezTo>
                  <a:pt x="164920" y="165987"/>
                  <a:pt x="161686" y="156567"/>
                  <a:pt x="145870" y="156567"/>
                </a:cubicBezTo>
                <a:cubicBezTo>
                  <a:pt x="125023" y="156567"/>
                  <a:pt x="117475" y="143161"/>
                  <a:pt x="117475" y="130480"/>
                </a:cubicBezTo>
                <a:cubicBezTo>
                  <a:pt x="117475" y="117437"/>
                  <a:pt x="127539" y="106205"/>
                  <a:pt x="141557" y="104394"/>
                </a:cubicBezTo>
                <a:lnTo>
                  <a:pt x="141557" y="96423"/>
                </a:lnTo>
                <a:cubicBezTo>
                  <a:pt x="141557" y="94249"/>
                  <a:pt x="143354" y="92075"/>
                  <a:pt x="145870" y="92075"/>
                </a:cubicBezTo>
                <a:close/>
                <a:moveTo>
                  <a:pt x="145179" y="58738"/>
                </a:moveTo>
                <a:cubicBezTo>
                  <a:pt x="196082" y="58738"/>
                  <a:pt x="237306" y="100306"/>
                  <a:pt x="237306" y="151191"/>
                </a:cubicBezTo>
                <a:lnTo>
                  <a:pt x="237306" y="186666"/>
                </a:lnTo>
                <a:lnTo>
                  <a:pt x="244117" y="186666"/>
                </a:lnTo>
                <a:lnTo>
                  <a:pt x="233004" y="206017"/>
                </a:lnTo>
                <a:lnTo>
                  <a:pt x="221892" y="186666"/>
                </a:lnTo>
                <a:lnTo>
                  <a:pt x="228703" y="186666"/>
                </a:lnTo>
                <a:lnTo>
                  <a:pt x="228703" y="151191"/>
                </a:lnTo>
                <a:cubicBezTo>
                  <a:pt x="228703" y="105323"/>
                  <a:pt x="191063" y="67697"/>
                  <a:pt x="145179" y="67697"/>
                </a:cubicBezTo>
                <a:cubicBezTo>
                  <a:pt x="122954" y="67697"/>
                  <a:pt x="102163" y="76297"/>
                  <a:pt x="86390" y="92064"/>
                </a:cubicBezTo>
                <a:cubicBezTo>
                  <a:pt x="85315" y="93139"/>
                  <a:pt x="84240" y="93497"/>
                  <a:pt x="83164" y="93497"/>
                </a:cubicBezTo>
                <a:cubicBezTo>
                  <a:pt x="81730" y="93497"/>
                  <a:pt x="80655" y="93139"/>
                  <a:pt x="79938" y="92064"/>
                </a:cubicBezTo>
                <a:cubicBezTo>
                  <a:pt x="77787" y="90272"/>
                  <a:pt x="77787" y="87406"/>
                  <a:pt x="79938" y="85972"/>
                </a:cubicBezTo>
                <a:cubicBezTo>
                  <a:pt x="97144" y="68413"/>
                  <a:pt x="120445" y="58738"/>
                  <a:pt x="145179" y="58738"/>
                </a:cubicBezTo>
                <a:close/>
                <a:moveTo>
                  <a:pt x="242410" y="43075"/>
                </a:moveTo>
                <a:cubicBezTo>
                  <a:pt x="273737" y="70796"/>
                  <a:pt x="291740" y="110397"/>
                  <a:pt x="291740" y="152157"/>
                </a:cubicBezTo>
                <a:cubicBezTo>
                  <a:pt x="291740" y="232439"/>
                  <a:pt x="226207" y="297960"/>
                  <a:pt x="145911" y="297960"/>
                </a:cubicBezTo>
                <a:lnTo>
                  <a:pt x="24206" y="297960"/>
                </a:lnTo>
                <a:lnTo>
                  <a:pt x="24206" y="304440"/>
                </a:lnTo>
                <a:lnTo>
                  <a:pt x="4762" y="293280"/>
                </a:lnTo>
                <a:lnTo>
                  <a:pt x="24206" y="281760"/>
                </a:lnTo>
                <a:lnTo>
                  <a:pt x="24206" y="288600"/>
                </a:lnTo>
                <a:lnTo>
                  <a:pt x="145911" y="288600"/>
                </a:lnTo>
                <a:cubicBezTo>
                  <a:pt x="221166" y="288600"/>
                  <a:pt x="282378" y="227399"/>
                  <a:pt x="282378" y="152157"/>
                </a:cubicBezTo>
                <a:cubicBezTo>
                  <a:pt x="282378" y="112917"/>
                  <a:pt x="265815" y="75836"/>
                  <a:pt x="236649" y="49915"/>
                </a:cubicBezTo>
                <a:cubicBezTo>
                  <a:pt x="234489" y="48115"/>
                  <a:pt x="234489" y="45235"/>
                  <a:pt x="236289" y="43435"/>
                </a:cubicBezTo>
                <a:cubicBezTo>
                  <a:pt x="237729" y="41635"/>
                  <a:pt x="240610" y="41275"/>
                  <a:pt x="242410" y="43075"/>
                </a:cubicBezTo>
                <a:close/>
                <a:moveTo>
                  <a:pt x="267173" y="0"/>
                </a:moveTo>
                <a:lnTo>
                  <a:pt x="286977" y="11191"/>
                </a:lnTo>
                <a:lnTo>
                  <a:pt x="267173" y="22381"/>
                </a:lnTo>
                <a:lnTo>
                  <a:pt x="267173" y="15522"/>
                </a:lnTo>
                <a:lnTo>
                  <a:pt x="145829" y="15522"/>
                </a:lnTo>
                <a:cubicBezTo>
                  <a:pt x="70214" y="15522"/>
                  <a:pt x="9002" y="76892"/>
                  <a:pt x="9002" y="152700"/>
                </a:cubicBezTo>
                <a:cubicBezTo>
                  <a:pt x="9002" y="191688"/>
                  <a:pt x="25925" y="229231"/>
                  <a:pt x="55091" y="255222"/>
                </a:cubicBezTo>
                <a:cubicBezTo>
                  <a:pt x="56891" y="256666"/>
                  <a:pt x="56891" y="259915"/>
                  <a:pt x="55451" y="261720"/>
                </a:cubicBezTo>
                <a:cubicBezTo>
                  <a:pt x="54371" y="262442"/>
                  <a:pt x="53290" y="263164"/>
                  <a:pt x="52210" y="263164"/>
                </a:cubicBezTo>
                <a:cubicBezTo>
                  <a:pt x="50770" y="263164"/>
                  <a:pt x="49690" y="262803"/>
                  <a:pt x="48970" y="261720"/>
                </a:cubicBezTo>
                <a:cubicBezTo>
                  <a:pt x="18003" y="234285"/>
                  <a:pt x="0" y="194576"/>
                  <a:pt x="0" y="152700"/>
                </a:cubicBezTo>
                <a:cubicBezTo>
                  <a:pt x="0" y="72199"/>
                  <a:pt x="65533" y="6498"/>
                  <a:pt x="145829" y="6498"/>
                </a:cubicBezTo>
                <a:lnTo>
                  <a:pt x="267173" y="6498"/>
                </a:lnTo>
                <a:lnTo>
                  <a:pt x="26717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B0E0679-DDC8-5641-AE46-8380C065E9A7}"/>
              </a:ext>
            </a:extLst>
          </p:cNvPr>
          <p:cNvSpPr txBox="1">
            <a:spLocks/>
          </p:cNvSpPr>
          <p:nvPr/>
        </p:nvSpPr>
        <p:spPr>
          <a:xfrm>
            <a:off x="17934598" y="4065156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A908ECC-DA64-B54E-9FEF-320A4C1410A5}"/>
              </a:ext>
            </a:extLst>
          </p:cNvPr>
          <p:cNvSpPr txBox="1"/>
          <p:nvPr/>
        </p:nvSpPr>
        <p:spPr>
          <a:xfrm>
            <a:off x="17946629" y="341893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388D607A-EEB9-C842-A4E7-94BD812707BF}"/>
              </a:ext>
            </a:extLst>
          </p:cNvPr>
          <p:cNvSpPr txBox="1">
            <a:spLocks/>
          </p:cNvSpPr>
          <p:nvPr/>
        </p:nvSpPr>
        <p:spPr>
          <a:xfrm>
            <a:off x="17934598" y="6491854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03D2449-1AC0-EE47-8ABA-040D6CED0329}"/>
              </a:ext>
            </a:extLst>
          </p:cNvPr>
          <p:cNvSpPr txBox="1"/>
          <p:nvPr/>
        </p:nvSpPr>
        <p:spPr>
          <a:xfrm>
            <a:off x="17946629" y="584563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1B080BD9-41C5-0E49-8C31-AC8AD66CB472}"/>
              </a:ext>
            </a:extLst>
          </p:cNvPr>
          <p:cNvSpPr txBox="1">
            <a:spLocks/>
          </p:cNvSpPr>
          <p:nvPr/>
        </p:nvSpPr>
        <p:spPr>
          <a:xfrm>
            <a:off x="17934598" y="8918552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2FBBF30-AF7E-9F49-BD5D-A2E3311F8EE7}"/>
              </a:ext>
            </a:extLst>
          </p:cNvPr>
          <p:cNvSpPr txBox="1"/>
          <p:nvPr/>
        </p:nvSpPr>
        <p:spPr>
          <a:xfrm>
            <a:off x="17946629" y="8272335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CB3E13A6-2B5E-EC41-A18C-21ADECC75FF3}"/>
              </a:ext>
            </a:extLst>
          </p:cNvPr>
          <p:cNvSpPr txBox="1">
            <a:spLocks/>
          </p:cNvSpPr>
          <p:nvPr/>
        </p:nvSpPr>
        <p:spPr>
          <a:xfrm>
            <a:off x="17934598" y="11319906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37127DD-582F-3B4C-9AB9-3D43CB196B0F}"/>
              </a:ext>
            </a:extLst>
          </p:cNvPr>
          <p:cNvSpPr txBox="1"/>
          <p:nvPr/>
        </p:nvSpPr>
        <p:spPr>
          <a:xfrm>
            <a:off x="17946629" y="1067368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D2A51AF2-7B3B-1C47-9395-4DB8D223CA04}"/>
              </a:ext>
            </a:extLst>
          </p:cNvPr>
          <p:cNvSpPr txBox="1">
            <a:spLocks/>
          </p:cNvSpPr>
          <p:nvPr/>
        </p:nvSpPr>
        <p:spPr>
          <a:xfrm>
            <a:off x="1554629" y="4065156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9C0C116-D052-D941-85C9-3CC7E737EBF4}"/>
              </a:ext>
            </a:extLst>
          </p:cNvPr>
          <p:cNvSpPr txBox="1"/>
          <p:nvPr/>
        </p:nvSpPr>
        <p:spPr>
          <a:xfrm>
            <a:off x="4294407" y="341893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8AEF9EDE-DED4-F34B-81B6-C999829088E5}"/>
              </a:ext>
            </a:extLst>
          </p:cNvPr>
          <p:cNvSpPr txBox="1">
            <a:spLocks/>
          </p:cNvSpPr>
          <p:nvPr/>
        </p:nvSpPr>
        <p:spPr>
          <a:xfrm>
            <a:off x="1554629" y="6491854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240B453-2C7C-3941-86E9-338981A1633F}"/>
              </a:ext>
            </a:extLst>
          </p:cNvPr>
          <p:cNvSpPr txBox="1"/>
          <p:nvPr/>
        </p:nvSpPr>
        <p:spPr>
          <a:xfrm>
            <a:off x="4294407" y="5845637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C695553B-3E8F-454A-8B72-BCFF13F9C776}"/>
              </a:ext>
            </a:extLst>
          </p:cNvPr>
          <p:cNvSpPr txBox="1">
            <a:spLocks/>
          </p:cNvSpPr>
          <p:nvPr/>
        </p:nvSpPr>
        <p:spPr>
          <a:xfrm>
            <a:off x="1554629" y="8918552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3DD98E3-18C3-3E4A-8BF9-31BEC7613352}"/>
              </a:ext>
            </a:extLst>
          </p:cNvPr>
          <p:cNvSpPr txBox="1"/>
          <p:nvPr/>
        </p:nvSpPr>
        <p:spPr>
          <a:xfrm>
            <a:off x="4294407" y="8272335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8B2DCE70-38A3-0140-A73B-BD2A35E73B3B}"/>
              </a:ext>
            </a:extLst>
          </p:cNvPr>
          <p:cNvSpPr txBox="1">
            <a:spLocks/>
          </p:cNvSpPr>
          <p:nvPr/>
        </p:nvSpPr>
        <p:spPr>
          <a:xfrm>
            <a:off x="1554629" y="11319906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sua descrição referente ao seu título.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487573D-02AE-2C47-898B-5517F1E2347B}"/>
              </a:ext>
            </a:extLst>
          </p:cNvPr>
          <p:cNvSpPr txBox="1"/>
          <p:nvPr/>
        </p:nvSpPr>
        <p:spPr>
          <a:xfrm>
            <a:off x="4294407" y="10673689"/>
            <a:ext cx="21667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19437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53">
            <a:extLst>
              <a:ext uri="{FF2B5EF4-FFF2-40B4-BE49-F238E27FC236}">
                <a16:creationId xmlns:a16="http://schemas.microsoft.com/office/drawing/2014/main" id="{DE63E2E1-EA3E-284E-BB7B-1B0A78B162DE}"/>
              </a:ext>
            </a:extLst>
          </p:cNvPr>
          <p:cNvSpPr/>
          <p:nvPr/>
        </p:nvSpPr>
        <p:spPr>
          <a:xfrm>
            <a:off x="11120703" y="3221288"/>
            <a:ext cx="5111523" cy="3962742"/>
          </a:xfrm>
          <a:custGeom>
            <a:avLst/>
            <a:gdLst>
              <a:gd name="connsiteX0" fmla="*/ 1068123 w 5111523"/>
              <a:gd name="connsiteY0" fmla="*/ 0 h 3962742"/>
              <a:gd name="connsiteX1" fmla="*/ 4598550 w 5111523"/>
              <a:gd name="connsiteY1" fmla="*/ 1664939 h 3962742"/>
              <a:gd name="connsiteX2" fmla="*/ 4670437 w 5111523"/>
              <a:gd name="connsiteY2" fmla="*/ 1756416 h 3962742"/>
              <a:gd name="connsiteX3" fmla="*/ 5111523 w 5111523"/>
              <a:gd name="connsiteY3" fmla="*/ 1436197 h 3962742"/>
              <a:gd name="connsiteX4" fmla="*/ 4424950 w 5111523"/>
              <a:gd name="connsiteY4" fmla="*/ 3962742 h 3962742"/>
              <a:gd name="connsiteX5" fmla="*/ 1809996 w 5111523"/>
              <a:gd name="connsiteY5" fmla="*/ 3833035 h 3962742"/>
              <a:gd name="connsiteX6" fmla="*/ 2294796 w 5111523"/>
              <a:gd name="connsiteY6" fmla="*/ 3481081 h 3962742"/>
              <a:gd name="connsiteX7" fmla="*/ 2231672 w 5111523"/>
              <a:gd name="connsiteY7" fmla="*/ 3411626 h 3962742"/>
              <a:gd name="connsiteX8" fmla="*/ 1068123 w 5111523"/>
              <a:gd name="connsiteY8" fmla="*/ 2929668 h 3962742"/>
              <a:gd name="connsiteX9" fmla="*/ 899880 w 5111523"/>
              <a:gd name="connsiteY9" fmla="*/ 2938164 h 3962742"/>
              <a:gd name="connsiteX10" fmla="*/ 859090 w 5111523"/>
              <a:gd name="connsiteY10" fmla="*/ 2944389 h 3962742"/>
              <a:gd name="connsiteX11" fmla="*/ 1546598 w 5111523"/>
              <a:gd name="connsiteY11" fmla="*/ 1140048 h 3962742"/>
              <a:gd name="connsiteX12" fmla="*/ 0 w 5111523"/>
              <a:gd name="connsiteY12" fmla="*/ 127160 h 3962742"/>
              <a:gd name="connsiteX13" fmla="*/ 202033 w 5111523"/>
              <a:gd name="connsiteY13" fmla="*/ 81864 h 3962742"/>
              <a:gd name="connsiteX14" fmla="*/ 1068123 w 5111523"/>
              <a:gd name="connsiteY14" fmla="*/ 0 h 396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1523" h="3962742">
                <a:moveTo>
                  <a:pt x="1068123" y="0"/>
                </a:moveTo>
                <a:cubicBezTo>
                  <a:pt x="2489447" y="0"/>
                  <a:pt x="3759396" y="648119"/>
                  <a:pt x="4598550" y="1664939"/>
                </a:cubicBezTo>
                <a:lnTo>
                  <a:pt x="4670437" y="1756416"/>
                </a:lnTo>
                <a:lnTo>
                  <a:pt x="5111523" y="1436197"/>
                </a:lnTo>
                <a:lnTo>
                  <a:pt x="4424950" y="3962742"/>
                </a:lnTo>
                <a:lnTo>
                  <a:pt x="1809996" y="3833035"/>
                </a:lnTo>
                <a:lnTo>
                  <a:pt x="2294796" y="3481081"/>
                </a:lnTo>
                <a:lnTo>
                  <a:pt x="2231672" y="3411626"/>
                </a:lnTo>
                <a:cubicBezTo>
                  <a:pt x="1933894" y="3113848"/>
                  <a:pt x="1522517" y="2929668"/>
                  <a:pt x="1068123" y="2929668"/>
                </a:cubicBezTo>
                <a:cubicBezTo>
                  <a:pt x="1011324" y="2929668"/>
                  <a:pt x="955197" y="2932546"/>
                  <a:pt x="899880" y="2938164"/>
                </a:cubicBezTo>
                <a:lnTo>
                  <a:pt x="859090" y="2944389"/>
                </a:lnTo>
                <a:lnTo>
                  <a:pt x="1546598" y="1140048"/>
                </a:lnTo>
                <a:lnTo>
                  <a:pt x="0" y="127160"/>
                </a:lnTo>
                <a:lnTo>
                  <a:pt x="202033" y="81864"/>
                </a:lnTo>
                <a:cubicBezTo>
                  <a:pt x="482475" y="28130"/>
                  <a:pt x="772014" y="0"/>
                  <a:pt x="10681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FA89092C-08C2-B44E-B03C-CE8B59B7BAF7}"/>
              </a:ext>
            </a:extLst>
          </p:cNvPr>
          <p:cNvSpPr/>
          <p:nvPr/>
        </p:nvSpPr>
        <p:spPr>
          <a:xfrm>
            <a:off x="7629810" y="2926908"/>
            <a:ext cx="5037490" cy="4566661"/>
          </a:xfrm>
          <a:custGeom>
            <a:avLst/>
            <a:gdLst>
              <a:gd name="connsiteX0" fmla="*/ 2847233 w 5037490"/>
              <a:gd name="connsiteY0" fmla="*/ 0 h 4566661"/>
              <a:gd name="connsiteX1" fmla="*/ 5037490 w 5037490"/>
              <a:gd name="connsiteY1" fmla="*/ 1434429 h 4566661"/>
              <a:gd name="connsiteX2" fmla="*/ 4105269 w 5037490"/>
              <a:gd name="connsiteY2" fmla="*/ 3881012 h 4566661"/>
              <a:gd name="connsiteX3" fmla="*/ 3932563 w 5037490"/>
              <a:gd name="connsiteY3" fmla="*/ 3348218 h 4566661"/>
              <a:gd name="connsiteX4" fmla="*/ 3918510 w 5037490"/>
              <a:gd name="connsiteY4" fmla="*/ 3353361 h 4566661"/>
              <a:gd name="connsiteX5" fmla="*/ 2960359 w 5037490"/>
              <a:gd name="connsiteY5" fmla="*/ 4478083 h 4566661"/>
              <a:gd name="connsiteX6" fmla="*/ 2941952 w 5037490"/>
              <a:gd name="connsiteY6" fmla="*/ 4566661 h 4566661"/>
              <a:gd name="connsiteX7" fmla="*/ 1441393 w 5037490"/>
              <a:gd name="connsiteY7" fmla="*/ 3359382 h 4566661"/>
              <a:gd name="connsiteX8" fmla="*/ 0 w 5037490"/>
              <a:gd name="connsiteY8" fmla="*/ 4519059 h 4566661"/>
              <a:gd name="connsiteX9" fmla="*/ 20598 w 5037490"/>
              <a:gd name="connsiteY9" fmla="*/ 4286846 h 4566661"/>
              <a:gd name="connsiteX10" fmla="*/ 2985917 w 5037490"/>
              <a:gd name="connsiteY10" fmla="*/ 572001 h 4566661"/>
              <a:gd name="connsiteX11" fmla="*/ 3028029 w 5037490"/>
              <a:gd name="connsiteY11" fmla="*/ 557752 h 456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7490" h="4566661">
                <a:moveTo>
                  <a:pt x="2847233" y="0"/>
                </a:moveTo>
                <a:lnTo>
                  <a:pt x="5037490" y="1434429"/>
                </a:lnTo>
                <a:lnTo>
                  <a:pt x="4105269" y="3881012"/>
                </a:lnTo>
                <a:lnTo>
                  <a:pt x="3932563" y="3348218"/>
                </a:lnTo>
                <a:lnTo>
                  <a:pt x="3918510" y="3353361"/>
                </a:lnTo>
                <a:cubicBezTo>
                  <a:pt x="3444802" y="3553723"/>
                  <a:pt x="3084445" y="3969604"/>
                  <a:pt x="2960359" y="4478083"/>
                </a:cubicBezTo>
                <a:lnTo>
                  <a:pt x="2941952" y="4566661"/>
                </a:lnTo>
                <a:lnTo>
                  <a:pt x="1441393" y="3359382"/>
                </a:lnTo>
                <a:lnTo>
                  <a:pt x="0" y="4519059"/>
                </a:lnTo>
                <a:lnTo>
                  <a:pt x="20598" y="4286846"/>
                </a:lnTo>
                <a:cubicBezTo>
                  <a:pt x="238902" y="2569490"/>
                  <a:pt x="1409254" y="1149295"/>
                  <a:pt x="2985917" y="572001"/>
                </a:cubicBezTo>
                <a:lnTo>
                  <a:pt x="3028029" y="55775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1DAFD59-5174-074C-A47A-21A3865432BF}"/>
              </a:ext>
            </a:extLst>
          </p:cNvPr>
          <p:cNvSpPr/>
          <p:nvPr/>
        </p:nvSpPr>
        <p:spPr>
          <a:xfrm>
            <a:off x="13120284" y="5340818"/>
            <a:ext cx="3643716" cy="5485425"/>
          </a:xfrm>
          <a:custGeom>
            <a:avLst/>
            <a:gdLst>
              <a:gd name="connsiteX0" fmla="*/ 2926251 w 3643716"/>
              <a:gd name="connsiteY0" fmla="*/ 0 h 5485425"/>
              <a:gd name="connsiteX1" fmla="*/ 3037558 w 3643716"/>
              <a:gd name="connsiteY1" fmla="*/ 178321 h 5485425"/>
              <a:gd name="connsiteX2" fmla="*/ 3643716 w 3643716"/>
              <a:gd name="connsiteY2" fmla="*/ 2455646 h 5485425"/>
              <a:gd name="connsiteX3" fmla="*/ 2862348 w 3643716"/>
              <a:gd name="connsiteY3" fmla="*/ 5013670 h 5485425"/>
              <a:gd name="connsiteX4" fmla="*/ 2851281 w 3643716"/>
              <a:gd name="connsiteY4" fmla="*/ 5029233 h 5485425"/>
              <a:gd name="connsiteX5" fmla="*/ 3301276 w 3643716"/>
              <a:gd name="connsiteY5" fmla="*/ 5355992 h 5485425"/>
              <a:gd name="connsiteX6" fmla="*/ 686308 w 3643716"/>
              <a:gd name="connsiteY6" fmla="*/ 5485425 h 5485425"/>
              <a:gd name="connsiteX7" fmla="*/ 0 w 3643716"/>
              <a:gd name="connsiteY7" fmla="*/ 2958809 h 5485425"/>
              <a:gd name="connsiteX8" fmla="*/ 476197 w 3643716"/>
              <a:gd name="connsiteY8" fmla="*/ 3304594 h 5485425"/>
              <a:gd name="connsiteX9" fmla="*/ 515444 w 3643716"/>
              <a:gd name="connsiteY9" fmla="*/ 3239992 h 5485425"/>
              <a:gd name="connsiteX10" fmla="*/ 714048 w 3643716"/>
              <a:gd name="connsiteY10" fmla="*/ 2455646 h 5485425"/>
              <a:gd name="connsiteX11" fmla="*/ 599910 w 3643716"/>
              <a:gd name="connsiteY11" fmla="*/ 1852281 h 5485425"/>
              <a:gd name="connsiteX12" fmla="*/ 552317 w 3643716"/>
              <a:gd name="connsiteY12" fmla="*/ 1750306 h 5485425"/>
              <a:gd name="connsiteX13" fmla="*/ 2425369 w 3643716"/>
              <a:gd name="connsiteY13" fmla="*/ 1843213 h 548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43716" h="5485425">
                <a:moveTo>
                  <a:pt x="2926251" y="0"/>
                </a:moveTo>
                <a:lnTo>
                  <a:pt x="3037558" y="178321"/>
                </a:lnTo>
                <a:cubicBezTo>
                  <a:pt x="3423175" y="848945"/>
                  <a:pt x="3643716" y="1626541"/>
                  <a:pt x="3643716" y="2455646"/>
                </a:cubicBezTo>
                <a:cubicBezTo>
                  <a:pt x="3643716" y="3403196"/>
                  <a:pt x="3355663" y="4283467"/>
                  <a:pt x="2862348" y="5013670"/>
                </a:cubicBezTo>
                <a:lnTo>
                  <a:pt x="2851281" y="5029233"/>
                </a:lnTo>
                <a:lnTo>
                  <a:pt x="3301276" y="5355992"/>
                </a:lnTo>
                <a:lnTo>
                  <a:pt x="686308" y="5485425"/>
                </a:lnTo>
                <a:lnTo>
                  <a:pt x="0" y="2958809"/>
                </a:lnTo>
                <a:lnTo>
                  <a:pt x="476197" y="3304594"/>
                </a:lnTo>
                <a:lnTo>
                  <a:pt x="515444" y="3239992"/>
                </a:lnTo>
                <a:cubicBezTo>
                  <a:pt x="642103" y="3006835"/>
                  <a:pt x="714048" y="2739642"/>
                  <a:pt x="714048" y="2455646"/>
                </a:cubicBezTo>
                <a:cubicBezTo>
                  <a:pt x="714048" y="2242649"/>
                  <a:pt x="673579" y="2039104"/>
                  <a:pt x="599910" y="1852281"/>
                </a:cubicBezTo>
                <a:lnTo>
                  <a:pt x="552317" y="1750306"/>
                </a:lnTo>
                <a:lnTo>
                  <a:pt x="2425369" y="18432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C8A30616-8A8F-094B-A922-BC3CFB66D376}"/>
              </a:ext>
            </a:extLst>
          </p:cNvPr>
          <p:cNvSpPr/>
          <p:nvPr/>
        </p:nvSpPr>
        <p:spPr>
          <a:xfrm>
            <a:off x="7031295" y="6286290"/>
            <a:ext cx="4410641" cy="5756729"/>
          </a:xfrm>
          <a:custGeom>
            <a:avLst/>
            <a:gdLst>
              <a:gd name="connsiteX0" fmla="*/ 2039909 w 4410641"/>
              <a:gd name="connsiteY0" fmla="*/ 0 h 5756729"/>
              <a:gd name="connsiteX1" fmla="*/ 4079818 w 4410641"/>
              <a:gd name="connsiteY1" fmla="*/ 1641214 h 5756729"/>
              <a:gd name="connsiteX2" fmla="*/ 3518641 w 4410641"/>
              <a:gd name="connsiteY2" fmla="*/ 1641214 h 5756729"/>
              <a:gd name="connsiteX3" fmla="*/ 3520520 w 4410641"/>
              <a:gd name="connsiteY3" fmla="*/ 1678416 h 5756729"/>
              <a:gd name="connsiteX4" fmla="*/ 4321306 w 4410641"/>
              <a:gd name="connsiteY4" fmla="*/ 2927662 h 5756729"/>
              <a:gd name="connsiteX5" fmla="*/ 4410641 w 4410641"/>
              <a:gd name="connsiteY5" fmla="*/ 2972715 h 5756729"/>
              <a:gd name="connsiteX6" fmla="*/ 2801332 w 4410641"/>
              <a:gd name="connsiteY6" fmla="*/ 4024712 h 5756729"/>
              <a:gd name="connsiteX7" fmla="*/ 3459590 w 4410641"/>
              <a:gd name="connsiteY7" fmla="*/ 5756729 h 5756729"/>
              <a:gd name="connsiteX8" fmla="*/ 3274680 w 4410641"/>
              <a:gd name="connsiteY8" fmla="*/ 5681192 h 5756729"/>
              <a:gd name="connsiteX9" fmla="*/ 588309 w 4410641"/>
              <a:gd name="connsiteY9" fmla="*/ 1745611 h 5756729"/>
              <a:gd name="connsiteX10" fmla="*/ 585670 w 4410641"/>
              <a:gd name="connsiteY10" fmla="*/ 1641214 h 5756729"/>
              <a:gd name="connsiteX11" fmla="*/ 0 w 4410641"/>
              <a:gd name="connsiteY11" fmla="*/ 1641214 h 575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0641" h="5756729">
                <a:moveTo>
                  <a:pt x="2039909" y="0"/>
                </a:moveTo>
                <a:lnTo>
                  <a:pt x="4079818" y="1641214"/>
                </a:lnTo>
                <a:lnTo>
                  <a:pt x="3518641" y="1641214"/>
                </a:lnTo>
                <a:lnTo>
                  <a:pt x="3520520" y="1678416"/>
                </a:lnTo>
                <a:cubicBezTo>
                  <a:pt x="3574591" y="2210844"/>
                  <a:pt x="3882493" y="2668232"/>
                  <a:pt x="4321306" y="2927662"/>
                </a:cubicBezTo>
                <a:lnTo>
                  <a:pt x="4410641" y="2972715"/>
                </a:lnTo>
                <a:lnTo>
                  <a:pt x="2801332" y="4024712"/>
                </a:lnTo>
                <a:lnTo>
                  <a:pt x="3459590" y="5756729"/>
                </a:lnTo>
                <a:lnTo>
                  <a:pt x="3274680" y="5681192"/>
                </a:lnTo>
                <a:cubicBezTo>
                  <a:pt x="1754617" y="4993937"/>
                  <a:pt x="677248" y="3500164"/>
                  <a:pt x="588309" y="1745611"/>
                </a:cubicBezTo>
                <a:lnTo>
                  <a:pt x="585670" y="1641214"/>
                </a:lnTo>
                <a:lnTo>
                  <a:pt x="0" y="16412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AE73670C-C674-684D-AD18-0AA20B432170}"/>
              </a:ext>
            </a:extLst>
          </p:cNvPr>
          <p:cNvSpPr/>
          <p:nvPr/>
        </p:nvSpPr>
        <p:spPr>
          <a:xfrm>
            <a:off x="9832625" y="8878442"/>
            <a:ext cx="5863974" cy="3879938"/>
          </a:xfrm>
          <a:custGeom>
            <a:avLst/>
            <a:gdLst>
              <a:gd name="connsiteX0" fmla="*/ 2191480 w 5863974"/>
              <a:gd name="connsiteY0" fmla="*/ 0 h 3879938"/>
              <a:gd name="connsiteX1" fmla="*/ 2019567 w 5863974"/>
              <a:gd name="connsiteY1" fmla="*/ 528810 h 3879938"/>
              <a:gd name="connsiteX2" fmla="*/ 2024573 w 5863974"/>
              <a:gd name="connsiteY2" fmla="*/ 530097 h 3879938"/>
              <a:gd name="connsiteX3" fmla="*/ 2356200 w 5863974"/>
              <a:gd name="connsiteY3" fmla="*/ 563528 h 3879938"/>
              <a:gd name="connsiteX4" fmla="*/ 3402895 w 5863974"/>
              <a:gd name="connsiteY4" fmla="*/ 187774 h 3879938"/>
              <a:gd name="connsiteX5" fmla="*/ 3477476 w 5863974"/>
              <a:gd name="connsiteY5" fmla="*/ 119991 h 3879938"/>
              <a:gd name="connsiteX6" fmla="*/ 3973966 w 5863974"/>
              <a:gd name="connsiteY6" fmla="*/ 1947801 h 3879938"/>
              <a:gd name="connsiteX7" fmla="*/ 5863974 w 5863974"/>
              <a:gd name="connsiteY7" fmla="*/ 1854251 h 3879938"/>
              <a:gd name="connsiteX8" fmla="*/ 5724305 w 5863974"/>
              <a:gd name="connsiteY8" fmla="*/ 2014522 h 3879938"/>
              <a:gd name="connsiteX9" fmla="*/ 2356200 w 5863974"/>
              <a:gd name="connsiteY9" fmla="*/ 3493196 h 3879938"/>
              <a:gd name="connsiteX10" fmla="*/ 1212793 w 5863974"/>
              <a:gd name="connsiteY10" fmla="*/ 3349157 h 3879938"/>
              <a:gd name="connsiteX11" fmla="*/ 1111993 w 5863974"/>
              <a:gd name="connsiteY11" fmla="*/ 3320533 h 3879938"/>
              <a:gd name="connsiteX12" fmla="*/ 930133 w 5863974"/>
              <a:gd name="connsiteY12" fmla="*/ 3879938 h 3879938"/>
              <a:gd name="connsiteX13" fmla="*/ 0 w 5863974"/>
              <a:gd name="connsiteY13" fmla="*/ 1432559 h 387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3974" h="3879938">
                <a:moveTo>
                  <a:pt x="2191480" y="0"/>
                </a:moveTo>
                <a:lnTo>
                  <a:pt x="2019567" y="528810"/>
                </a:lnTo>
                <a:lnTo>
                  <a:pt x="2024573" y="530097"/>
                </a:lnTo>
                <a:cubicBezTo>
                  <a:pt x="2131692" y="552017"/>
                  <a:pt x="2242601" y="563528"/>
                  <a:pt x="2356200" y="563528"/>
                </a:cubicBezTo>
                <a:cubicBezTo>
                  <a:pt x="2753795" y="563528"/>
                  <a:pt x="3118455" y="422515"/>
                  <a:pt x="3402895" y="187774"/>
                </a:cubicBezTo>
                <a:lnTo>
                  <a:pt x="3477476" y="119991"/>
                </a:lnTo>
                <a:lnTo>
                  <a:pt x="3973966" y="1947801"/>
                </a:lnTo>
                <a:lnTo>
                  <a:pt x="5863974" y="1854251"/>
                </a:lnTo>
                <a:lnTo>
                  <a:pt x="5724305" y="2014522"/>
                </a:lnTo>
                <a:cubicBezTo>
                  <a:pt x="4888138" y="2923560"/>
                  <a:pt x="3688691" y="3493196"/>
                  <a:pt x="2356200" y="3493196"/>
                </a:cubicBezTo>
                <a:cubicBezTo>
                  <a:pt x="1961388" y="3493196"/>
                  <a:pt x="1578256" y="3443187"/>
                  <a:pt x="1212793" y="3349157"/>
                </a:cubicBezTo>
                <a:lnTo>
                  <a:pt x="1111993" y="3320533"/>
                </a:lnTo>
                <a:lnTo>
                  <a:pt x="930133" y="3879938"/>
                </a:lnTo>
                <a:lnTo>
                  <a:pt x="0" y="143255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6DE82F-24BD-1C41-B120-476B515E67FA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93A3F8-12A5-7D49-B194-F8D79473D8BF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C041812-E648-4A4D-B7E2-70022CFA1341}"/>
              </a:ext>
            </a:extLst>
          </p:cNvPr>
          <p:cNvSpPr txBox="1"/>
          <p:nvPr/>
        </p:nvSpPr>
        <p:spPr>
          <a:xfrm>
            <a:off x="10879121" y="4170577"/>
            <a:ext cx="1125629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519F41-7B5E-3944-9A5F-26ECCD6D8D27}"/>
              </a:ext>
            </a:extLst>
          </p:cNvPr>
          <p:cNvSpPr txBox="1"/>
          <p:nvPr/>
        </p:nvSpPr>
        <p:spPr>
          <a:xfrm>
            <a:off x="14257483" y="5749634"/>
            <a:ext cx="115127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FA9ECE4-FF3A-FB4B-9078-8372B4D480B1}"/>
              </a:ext>
            </a:extLst>
          </p:cNvPr>
          <p:cNvSpPr txBox="1"/>
          <p:nvPr/>
        </p:nvSpPr>
        <p:spPr>
          <a:xfrm>
            <a:off x="13850977" y="9303560"/>
            <a:ext cx="1207382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2D0BDE-B00C-B240-8135-7875BA9CAE63}"/>
              </a:ext>
            </a:extLst>
          </p:cNvPr>
          <p:cNvSpPr txBox="1"/>
          <p:nvPr/>
        </p:nvSpPr>
        <p:spPr>
          <a:xfrm>
            <a:off x="10330266" y="10158966"/>
            <a:ext cx="1186543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F337B91-6B97-1A4B-88AB-86D9AC32F3C4}"/>
              </a:ext>
            </a:extLst>
          </p:cNvPr>
          <p:cNvSpPr txBox="1"/>
          <p:nvPr/>
        </p:nvSpPr>
        <p:spPr>
          <a:xfrm>
            <a:off x="8607264" y="6858000"/>
            <a:ext cx="97494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63" name="Freeform 1018">
            <a:extLst>
              <a:ext uri="{FF2B5EF4-FFF2-40B4-BE49-F238E27FC236}">
                <a16:creationId xmlns:a16="http://schemas.microsoft.com/office/drawing/2014/main" id="{D360F93B-785D-9E40-8576-634C45F253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37857" y="7876650"/>
            <a:ext cx="1072072" cy="855722"/>
          </a:xfrm>
          <a:custGeom>
            <a:avLst/>
            <a:gdLst>
              <a:gd name="T0" fmla="*/ 2385355 w 290153"/>
              <a:gd name="T1" fmla="*/ 2304711 h 231414"/>
              <a:gd name="T2" fmla="*/ 3373334 w 290153"/>
              <a:gd name="T3" fmla="*/ 2304711 h 231414"/>
              <a:gd name="T4" fmla="*/ 3344734 w 290153"/>
              <a:gd name="T5" fmla="*/ 2218319 h 231414"/>
              <a:gd name="T6" fmla="*/ 2965271 w 290153"/>
              <a:gd name="T7" fmla="*/ 1822399 h 231414"/>
              <a:gd name="T8" fmla="*/ 3344734 w 290153"/>
              <a:gd name="T9" fmla="*/ 1635248 h 231414"/>
              <a:gd name="T10" fmla="*/ 3344734 w 290153"/>
              <a:gd name="T11" fmla="*/ 2045546 h 231414"/>
              <a:gd name="T12" fmla="*/ 3344734 w 290153"/>
              <a:gd name="T13" fmla="*/ 1635248 h 231414"/>
              <a:gd name="T14" fmla="*/ 3724181 w 290153"/>
              <a:gd name="T15" fmla="*/ 1836802 h 231414"/>
              <a:gd name="T16" fmla="*/ 3545189 w 290153"/>
              <a:gd name="T17" fmla="*/ 2304711 h 231414"/>
              <a:gd name="T18" fmla="*/ 2213513 w 290153"/>
              <a:gd name="T19" fmla="*/ 2304711 h 231414"/>
              <a:gd name="T20" fmla="*/ 3022526 w 290153"/>
              <a:gd name="T21" fmla="*/ 1649642 h 231414"/>
              <a:gd name="T22" fmla="*/ 2858167 w 290153"/>
              <a:gd name="T23" fmla="*/ 873142 h 231414"/>
              <a:gd name="T24" fmla="*/ 2165126 w 290153"/>
              <a:gd name="T25" fmla="*/ 1488444 h 231414"/>
              <a:gd name="T26" fmla="*/ 2100829 w 290153"/>
              <a:gd name="T27" fmla="*/ 1633219 h 231414"/>
              <a:gd name="T28" fmla="*/ 1793584 w 290153"/>
              <a:gd name="T29" fmla="*/ 1365394 h 231414"/>
              <a:gd name="T30" fmla="*/ 1815008 w 290153"/>
              <a:gd name="T31" fmla="*/ 2226798 h 231414"/>
              <a:gd name="T32" fmla="*/ 1815008 w 290153"/>
              <a:gd name="T33" fmla="*/ 2407760 h 231414"/>
              <a:gd name="T34" fmla="*/ 1793584 w 290153"/>
              <a:gd name="T35" fmla="*/ 3269144 h 231414"/>
              <a:gd name="T36" fmla="*/ 2165126 w 290153"/>
              <a:gd name="T37" fmla="*/ 3023015 h 231414"/>
              <a:gd name="T38" fmla="*/ 1922179 w 290153"/>
              <a:gd name="T39" fmla="*/ 3399434 h 231414"/>
              <a:gd name="T40" fmla="*/ 2772447 w 290153"/>
              <a:gd name="T41" fmla="*/ 3377721 h 231414"/>
              <a:gd name="T42" fmla="*/ 2943922 w 290153"/>
              <a:gd name="T43" fmla="*/ 3377721 h 231414"/>
              <a:gd name="T44" fmla="*/ 3801309 w 290153"/>
              <a:gd name="T45" fmla="*/ 3399434 h 231414"/>
              <a:gd name="T46" fmla="*/ 3558373 w 290153"/>
              <a:gd name="T47" fmla="*/ 3023015 h 231414"/>
              <a:gd name="T48" fmla="*/ 3922785 w 290153"/>
              <a:gd name="T49" fmla="*/ 3269144 h 231414"/>
              <a:gd name="T50" fmla="*/ 2858167 w 290153"/>
              <a:gd name="T51" fmla="*/ 873142 h 231414"/>
              <a:gd name="T52" fmla="*/ 4451487 w 290153"/>
              <a:gd name="T53" fmla="*/ 2313631 h 231414"/>
              <a:gd name="T54" fmla="*/ 1264858 w 290153"/>
              <a:gd name="T55" fmla="*/ 2313631 h 231414"/>
              <a:gd name="T56" fmla="*/ 179468 w 290153"/>
              <a:gd name="T57" fmla="*/ 173562 h 231414"/>
              <a:gd name="T58" fmla="*/ 3115933 w 290153"/>
              <a:gd name="T59" fmla="*/ 4461027 h 231414"/>
              <a:gd name="T60" fmla="*/ 5600090 w 290153"/>
              <a:gd name="T61" fmla="*/ 3137888 h 231414"/>
              <a:gd name="T62" fmla="*/ 179468 w 290153"/>
              <a:gd name="T63" fmla="*/ 173562 h 231414"/>
              <a:gd name="T64" fmla="*/ 2656426 w 290153"/>
              <a:gd name="T65" fmla="*/ 0 h 231414"/>
              <a:gd name="T66" fmla="*/ 5779558 w 290153"/>
              <a:gd name="T67" fmla="*/ 4547766 h 231414"/>
              <a:gd name="T68" fmla="*/ 3115933 w 290153"/>
              <a:gd name="T69" fmla="*/ 4634545 h 231414"/>
              <a:gd name="T70" fmla="*/ 0 w 290153"/>
              <a:gd name="T71" fmla="*/ 86783 h 23141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90153" h="231414">
                <a:moveTo>
                  <a:pt x="144552" y="90278"/>
                </a:moveTo>
                <a:cubicBezTo>
                  <a:pt x="130894" y="90278"/>
                  <a:pt x="119752" y="101421"/>
                  <a:pt x="119752" y="115079"/>
                </a:cubicBezTo>
                <a:cubicBezTo>
                  <a:pt x="119752" y="129097"/>
                  <a:pt x="130894" y="140239"/>
                  <a:pt x="144552" y="140239"/>
                </a:cubicBezTo>
                <a:cubicBezTo>
                  <a:pt x="158211" y="140239"/>
                  <a:pt x="169353" y="129097"/>
                  <a:pt x="169353" y="115079"/>
                </a:cubicBezTo>
                <a:cubicBezTo>
                  <a:pt x="169353" y="113641"/>
                  <a:pt x="169353" y="112204"/>
                  <a:pt x="168994" y="110766"/>
                </a:cubicBezTo>
                <a:cubicBezTo>
                  <a:pt x="168635" y="110766"/>
                  <a:pt x="168275" y="110766"/>
                  <a:pt x="167916" y="110766"/>
                </a:cubicBezTo>
                <a:cubicBezTo>
                  <a:pt x="157492" y="110766"/>
                  <a:pt x="148866" y="102499"/>
                  <a:pt x="148866" y="91716"/>
                </a:cubicBezTo>
                <a:cubicBezTo>
                  <a:pt x="148866" y="91716"/>
                  <a:pt x="148866" y="91356"/>
                  <a:pt x="148866" y="90997"/>
                </a:cubicBezTo>
                <a:cubicBezTo>
                  <a:pt x="147428" y="90638"/>
                  <a:pt x="145990" y="90278"/>
                  <a:pt x="144552" y="90278"/>
                </a:cubicBezTo>
                <a:close/>
                <a:moveTo>
                  <a:pt x="167916" y="81652"/>
                </a:moveTo>
                <a:cubicBezTo>
                  <a:pt x="162165" y="81652"/>
                  <a:pt x="157852" y="86324"/>
                  <a:pt x="157852" y="91716"/>
                </a:cubicBezTo>
                <a:cubicBezTo>
                  <a:pt x="157852" y="97467"/>
                  <a:pt x="162165" y="102139"/>
                  <a:pt x="167916" y="102139"/>
                </a:cubicBezTo>
                <a:cubicBezTo>
                  <a:pt x="173667" y="102139"/>
                  <a:pt x="177980" y="97467"/>
                  <a:pt x="177980" y="91716"/>
                </a:cubicBezTo>
                <a:cubicBezTo>
                  <a:pt x="177980" y="86324"/>
                  <a:pt x="173667" y="81652"/>
                  <a:pt x="167916" y="81652"/>
                </a:cubicBezTo>
                <a:close/>
                <a:moveTo>
                  <a:pt x="167916" y="73025"/>
                </a:moveTo>
                <a:cubicBezTo>
                  <a:pt x="178339" y="73025"/>
                  <a:pt x="186966" y="81292"/>
                  <a:pt x="186966" y="91716"/>
                </a:cubicBezTo>
                <a:cubicBezTo>
                  <a:pt x="186966" y="98904"/>
                  <a:pt x="183012" y="105015"/>
                  <a:pt x="177261" y="108250"/>
                </a:cubicBezTo>
                <a:cubicBezTo>
                  <a:pt x="177980" y="110406"/>
                  <a:pt x="177980" y="112922"/>
                  <a:pt x="177980" y="115079"/>
                </a:cubicBezTo>
                <a:cubicBezTo>
                  <a:pt x="177980" y="133770"/>
                  <a:pt x="163243" y="148866"/>
                  <a:pt x="144552" y="148866"/>
                </a:cubicBezTo>
                <a:cubicBezTo>
                  <a:pt x="125862" y="148866"/>
                  <a:pt x="111125" y="133770"/>
                  <a:pt x="111125" y="115079"/>
                </a:cubicBezTo>
                <a:cubicBezTo>
                  <a:pt x="111125" y="96748"/>
                  <a:pt x="125862" y="81652"/>
                  <a:pt x="144552" y="81652"/>
                </a:cubicBezTo>
                <a:cubicBezTo>
                  <a:pt x="147069" y="81652"/>
                  <a:pt x="149225" y="82011"/>
                  <a:pt x="151741" y="82371"/>
                </a:cubicBezTo>
                <a:cubicBezTo>
                  <a:pt x="154976" y="76979"/>
                  <a:pt x="160727" y="73025"/>
                  <a:pt x="167916" y="73025"/>
                </a:cubicBezTo>
                <a:close/>
                <a:moveTo>
                  <a:pt x="143490" y="43599"/>
                </a:moveTo>
                <a:cubicBezTo>
                  <a:pt x="125555" y="43599"/>
                  <a:pt x="109055" y="50828"/>
                  <a:pt x="96500" y="62033"/>
                </a:cubicBezTo>
                <a:lnTo>
                  <a:pt x="108696" y="74322"/>
                </a:lnTo>
                <a:cubicBezTo>
                  <a:pt x="110131" y="76129"/>
                  <a:pt x="110131" y="78659"/>
                  <a:pt x="108696" y="80467"/>
                </a:cubicBezTo>
                <a:cubicBezTo>
                  <a:pt x="107620" y="81190"/>
                  <a:pt x="106544" y="81551"/>
                  <a:pt x="105468" y="81551"/>
                </a:cubicBezTo>
                <a:cubicBezTo>
                  <a:pt x="104391" y="81551"/>
                  <a:pt x="103315" y="81190"/>
                  <a:pt x="102239" y="80467"/>
                </a:cubicBezTo>
                <a:lnTo>
                  <a:pt x="90044" y="68177"/>
                </a:lnTo>
                <a:cubicBezTo>
                  <a:pt x="80000" y="79744"/>
                  <a:pt x="73543" y="94563"/>
                  <a:pt x="72467" y="111189"/>
                </a:cubicBezTo>
                <a:lnTo>
                  <a:pt x="91120" y="111189"/>
                </a:lnTo>
                <a:cubicBezTo>
                  <a:pt x="93272" y="111189"/>
                  <a:pt x="95424" y="113358"/>
                  <a:pt x="95424" y="115526"/>
                </a:cubicBezTo>
                <a:cubicBezTo>
                  <a:pt x="95424" y="118056"/>
                  <a:pt x="93272" y="120225"/>
                  <a:pt x="91120" y="120225"/>
                </a:cubicBezTo>
                <a:lnTo>
                  <a:pt x="72467" y="120225"/>
                </a:lnTo>
                <a:cubicBezTo>
                  <a:pt x="73543" y="136851"/>
                  <a:pt x="80000" y="151670"/>
                  <a:pt x="90044" y="163236"/>
                </a:cubicBezTo>
                <a:lnTo>
                  <a:pt x="102239" y="150947"/>
                </a:lnTo>
                <a:cubicBezTo>
                  <a:pt x="104033" y="149140"/>
                  <a:pt x="106902" y="149140"/>
                  <a:pt x="108696" y="150947"/>
                </a:cubicBezTo>
                <a:cubicBezTo>
                  <a:pt x="110131" y="152755"/>
                  <a:pt x="110131" y="155285"/>
                  <a:pt x="108696" y="157092"/>
                </a:cubicBezTo>
                <a:lnTo>
                  <a:pt x="96500" y="169742"/>
                </a:lnTo>
                <a:cubicBezTo>
                  <a:pt x="107978" y="179863"/>
                  <a:pt x="122685" y="186368"/>
                  <a:pt x="139185" y="187453"/>
                </a:cubicBezTo>
                <a:lnTo>
                  <a:pt x="139185" y="168658"/>
                </a:lnTo>
                <a:cubicBezTo>
                  <a:pt x="139185" y="166128"/>
                  <a:pt x="141338" y="163959"/>
                  <a:pt x="143490" y="163959"/>
                </a:cubicBezTo>
                <a:cubicBezTo>
                  <a:pt x="146001" y="163959"/>
                  <a:pt x="147794" y="166128"/>
                  <a:pt x="147794" y="168658"/>
                </a:cubicBezTo>
                <a:lnTo>
                  <a:pt x="147794" y="187453"/>
                </a:lnTo>
                <a:cubicBezTo>
                  <a:pt x="164294" y="186368"/>
                  <a:pt x="179001" y="179863"/>
                  <a:pt x="190838" y="169742"/>
                </a:cubicBezTo>
                <a:lnTo>
                  <a:pt x="178642" y="157092"/>
                </a:lnTo>
                <a:cubicBezTo>
                  <a:pt x="176849" y="155285"/>
                  <a:pt x="176849" y="152755"/>
                  <a:pt x="178642" y="150947"/>
                </a:cubicBezTo>
                <a:cubicBezTo>
                  <a:pt x="180077" y="149140"/>
                  <a:pt x="182947" y="149140"/>
                  <a:pt x="184740" y="150947"/>
                </a:cubicBezTo>
                <a:lnTo>
                  <a:pt x="196936" y="163236"/>
                </a:lnTo>
                <a:cubicBezTo>
                  <a:pt x="208055" y="150586"/>
                  <a:pt x="214871" y="133960"/>
                  <a:pt x="214871" y="115526"/>
                </a:cubicBezTo>
                <a:cubicBezTo>
                  <a:pt x="214871" y="76129"/>
                  <a:pt x="182947" y="43599"/>
                  <a:pt x="143490" y="43599"/>
                </a:cubicBezTo>
                <a:close/>
                <a:moveTo>
                  <a:pt x="143490" y="34925"/>
                </a:moveTo>
                <a:cubicBezTo>
                  <a:pt x="187610" y="34925"/>
                  <a:pt x="223479" y="71069"/>
                  <a:pt x="223479" y="115526"/>
                </a:cubicBezTo>
                <a:cubicBezTo>
                  <a:pt x="223479" y="160345"/>
                  <a:pt x="187610" y="196489"/>
                  <a:pt x="143490" y="196489"/>
                </a:cubicBezTo>
                <a:cubicBezTo>
                  <a:pt x="99370" y="196489"/>
                  <a:pt x="63500" y="160345"/>
                  <a:pt x="63500" y="115526"/>
                </a:cubicBezTo>
                <a:cubicBezTo>
                  <a:pt x="63500" y="71069"/>
                  <a:pt x="99370" y="34925"/>
                  <a:pt x="143490" y="34925"/>
                </a:cubicBezTo>
                <a:close/>
                <a:moveTo>
                  <a:pt x="9011" y="8664"/>
                </a:moveTo>
                <a:lnTo>
                  <a:pt x="9011" y="74370"/>
                </a:lnTo>
                <a:cubicBezTo>
                  <a:pt x="9011" y="156322"/>
                  <a:pt x="74971" y="222750"/>
                  <a:pt x="156430" y="222750"/>
                </a:cubicBezTo>
                <a:lnTo>
                  <a:pt x="281142" y="222750"/>
                </a:lnTo>
                <a:lnTo>
                  <a:pt x="281142" y="156683"/>
                </a:lnTo>
                <a:cubicBezTo>
                  <a:pt x="281142" y="75092"/>
                  <a:pt x="214821" y="8664"/>
                  <a:pt x="133362" y="8664"/>
                </a:cubicBezTo>
                <a:lnTo>
                  <a:pt x="9011" y="8664"/>
                </a:lnTo>
                <a:close/>
                <a:moveTo>
                  <a:pt x="4325" y="0"/>
                </a:moveTo>
                <a:lnTo>
                  <a:pt x="133362" y="0"/>
                </a:lnTo>
                <a:cubicBezTo>
                  <a:pt x="219507" y="0"/>
                  <a:pt x="290153" y="70399"/>
                  <a:pt x="290153" y="156683"/>
                </a:cubicBezTo>
                <a:lnTo>
                  <a:pt x="290153" y="227082"/>
                </a:lnTo>
                <a:cubicBezTo>
                  <a:pt x="290153" y="229609"/>
                  <a:pt x="287630" y="231414"/>
                  <a:pt x="285467" y="231414"/>
                </a:cubicBezTo>
                <a:lnTo>
                  <a:pt x="156430" y="231414"/>
                </a:lnTo>
                <a:cubicBezTo>
                  <a:pt x="70285" y="231414"/>
                  <a:pt x="0" y="161015"/>
                  <a:pt x="0" y="74370"/>
                </a:cubicBezTo>
                <a:lnTo>
                  <a:pt x="0" y="4332"/>
                </a:lnTo>
                <a:cubicBezTo>
                  <a:pt x="0" y="1805"/>
                  <a:pt x="2163" y="0"/>
                  <a:pt x="43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4" name="Freeform 1034">
            <a:extLst>
              <a:ext uri="{FF2B5EF4-FFF2-40B4-BE49-F238E27FC236}">
                <a16:creationId xmlns:a16="http://schemas.microsoft.com/office/drawing/2014/main" id="{E7F42273-3657-0147-906D-40D27F0EC1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16855" y="5034892"/>
            <a:ext cx="1072074" cy="1072074"/>
          </a:xfrm>
          <a:custGeom>
            <a:avLst/>
            <a:gdLst>
              <a:gd name="T0" fmla="*/ 1924119 w 290153"/>
              <a:gd name="T1" fmla="*/ 5600004 h 290152"/>
              <a:gd name="T2" fmla="*/ 3848263 w 290153"/>
              <a:gd name="T3" fmla="*/ 5075232 h 290152"/>
              <a:gd name="T4" fmla="*/ 179468 w 290153"/>
              <a:gd name="T5" fmla="*/ 4377903 h 290152"/>
              <a:gd name="T6" fmla="*/ 437920 w 290153"/>
              <a:gd name="T7" fmla="*/ 4902674 h 290152"/>
              <a:gd name="T8" fmla="*/ 5600090 w 290153"/>
              <a:gd name="T9" fmla="*/ 4636726 h 290152"/>
              <a:gd name="T10" fmla="*/ 179468 w 290153"/>
              <a:gd name="T11" fmla="*/ 4377903 h 290152"/>
              <a:gd name="T12" fmla="*/ 4839028 w 290153"/>
              <a:gd name="T13" fmla="*/ 3500883 h 290152"/>
              <a:gd name="T14" fmla="*/ 5600090 w 290153"/>
              <a:gd name="T15" fmla="*/ 2746103 h 290152"/>
              <a:gd name="T16" fmla="*/ 3094039 w 290153"/>
              <a:gd name="T17" fmla="*/ 2343114 h 290152"/>
              <a:gd name="T18" fmla="*/ 3883912 w 290153"/>
              <a:gd name="T19" fmla="*/ 3489125 h 290152"/>
              <a:gd name="T20" fmla="*/ 4839028 w 290153"/>
              <a:gd name="T21" fmla="*/ 1804379 h 290152"/>
              <a:gd name="T22" fmla="*/ 5600090 w 290153"/>
              <a:gd name="T23" fmla="*/ 2566364 h 290152"/>
              <a:gd name="T24" fmla="*/ 4839028 w 290153"/>
              <a:gd name="T25" fmla="*/ 1804379 h 290152"/>
              <a:gd name="T26" fmla="*/ 875219 w 290153"/>
              <a:gd name="T27" fmla="*/ 2751342 h 290152"/>
              <a:gd name="T28" fmla="*/ 2088722 w 290153"/>
              <a:gd name="T29" fmla="*/ 3489125 h 290152"/>
              <a:gd name="T30" fmla="*/ 1542979 w 290153"/>
              <a:gd name="T31" fmla="*/ 1791578 h 290152"/>
              <a:gd name="T32" fmla="*/ 2575069 w 290153"/>
              <a:gd name="T33" fmla="*/ 1545987 h 290152"/>
              <a:gd name="T34" fmla="*/ 2983167 w 290153"/>
              <a:gd name="T35" fmla="*/ 1545987 h 290152"/>
              <a:gd name="T36" fmla="*/ 2775551 w 290153"/>
              <a:gd name="T37" fmla="*/ 1170005 h 290152"/>
              <a:gd name="T38" fmla="*/ 2775551 w 290153"/>
              <a:gd name="T39" fmla="*/ 1921842 h 290152"/>
              <a:gd name="T40" fmla="*/ 2775551 w 290153"/>
              <a:gd name="T41" fmla="*/ 1170005 h 290152"/>
              <a:gd name="T42" fmla="*/ 4839028 w 290153"/>
              <a:gd name="T43" fmla="*/ 1631820 h 290152"/>
              <a:gd name="T44" fmla="*/ 5600090 w 290153"/>
              <a:gd name="T45" fmla="*/ 869809 h 290152"/>
              <a:gd name="T46" fmla="*/ 875219 w 290153"/>
              <a:gd name="T47" fmla="*/ 867557 h 290152"/>
              <a:gd name="T48" fmla="*/ 1471198 w 290153"/>
              <a:gd name="T49" fmla="*/ 1583849 h 290152"/>
              <a:gd name="T50" fmla="*/ 2512396 w 290153"/>
              <a:gd name="T51" fmla="*/ 2880322 h 290152"/>
              <a:gd name="T52" fmla="*/ 3173033 w 290153"/>
              <a:gd name="T53" fmla="*/ 2142535 h 290152"/>
              <a:gd name="T54" fmla="*/ 3970096 w 290153"/>
              <a:gd name="T55" fmla="*/ 867557 h 290152"/>
              <a:gd name="T56" fmla="*/ 788972 w 290153"/>
              <a:gd name="T57" fmla="*/ 695730 h 290152"/>
              <a:gd name="T58" fmla="*/ 4135263 w 290153"/>
              <a:gd name="T59" fmla="*/ 781649 h 290152"/>
              <a:gd name="T60" fmla="*/ 4056259 w 290153"/>
              <a:gd name="T61" fmla="*/ 3661044 h 290152"/>
              <a:gd name="T62" fmla="*/ 695655 w 290153"/>
              <a:gd name="T63" fmla="*/ 3575091 h 290152"/>
              <a:gd name="T64" fmla="*/ 788972 w 290153"/>
              <a:gd name="T65" fmla="*/ 695730 h 290152"/>
              <a:gd name="T66" fmla="*/ 179468 w 290153"/>
              <a:gd name="T67" fmla="*/ 431322 h 290152"/>
              <a:gd name="T68" fmla="*/ 5600090 w 290153"/>
              <a:gd name="T69" fmla="*/ 4205387 h 290152"/>
              <a:gd name="T70" fmla="*/ 4752879 w 290153"/>
              <a:gd name="T71" fmla="*/ 3673420 h 290152"/>
              <a:gd name="T72" fmla="*/ 4666725 w 290153"/>
              <a:gd name="T73" fmla="*/ 783551 h 290152"/>
              <a:gd name="T74" fmla="*/ 5600090 w 290153"/>
              <a:gd name="T75" fmla="*/ 697352 h 290152"/>
              <a:gd name="T76" fmla="*/ 5334437 w 290153"/>
              <a:gd name="T77" fmla="*/ 172546 h 290152"/>
              <a:gd name="T78" fmla="*/ 437920 w 290153"/>
              <a:gd name="T79" fmla="*/ 0 h 290152"/>
              <a:gd name="T80" fmla="*/ 5779558 w 290153"/>
              <a:gd name="T81" fmla="*/ 431322 h 290152"/>
              <a:gd name="T82" fmla="*/ 5334437 w 290153"/>
              <a:gd name="T83" fmla="*/ 5075232 h 290152"/>
              <a:gd name="T84" fmla="*/ 4027748 w 290153"/>
              <a:gd name="T85" fmla="*/ 5600004 h 290152"/>
              <a:gd name="T86" fmla="*/ 4724159 w 290153"/>
              <a:gd name="T87" fmla="*/ 5686250 h 290152"/>
              <a:gd name="T88" fmla="*/ 1134378 w 290153"/>
              <a:gd name="T89" fmla="*/ 5779691 h 290152"/>
              <a:gd name="T90" fmla="*/ 1134378 w 290153"/>
              <a:gd name="T91" fmla="*/ 5600004 h 290152"/>
              <a:gd name="T92" fmla="*/ 1744629 w 290153"/>
              <a:gd name="T93" fmla="*/ 5075232 h 290152"/>
              <a:gd name="T94" fmla="*/ 0 w 290153"/>
              <a:gd name="T95" fmla="*/ 4636726 h 290152"/>
              <a:gd name="T96" fmla="*/ 437920 w 290153"/>
              <a:gd name="T97" fmla="*/ 0 h 29015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90153" h="290152">
                <a:moveTo>
                  <a:pt x="96597" y="254786"/>
                </a:moveTo>
                <a:lnTo>
                  <a:pt x="96597" y="281130"/>
                </a:lnTo>
                <a:lnTo>
                  <a:pt x="193195" y="281130"/>
                </a:lnTo>
                <a:lnTo>
                  <a:pt x="193195" y="254786"/>
                </a:lnTo>
                <a:lnTo>
                  <a:pt x="96597" y="254786"/>
                </a:lnTo>
                <a:close/>
                <a:moveTo>
                  <a:pt x="9011" y="219780"/>
                </a:moveTo>
                <a:lnTo>
                  <a:pt x="9011" y="232772"/>
                </a:lnTo>
                <a:cubicBezTo>
                  <a:pt x="9011" y="240350"/>
                  <a:pt x="14778" y="246124"/>
                  <a:pt x="21987" y="246124"/>
                </a:cubicBezTo>
                <a:lnTo>
                  <a:pt x="267806" y="246124"/>
                </a:lnTo>
                <a:cubicBezTo>
                  <a:pt x="275014" y="246124"/>
                  <a:pt x="281142" y="240350"/>
                  <a:pt x="281142" y="232772"/>
                </a:cubicBezTo>
                <a:lnTo>
                  <a:pt x="281142" y="219780"/>
                </a:lnTo>
                <a:lnTo>
                  <a:pt x="9011" y="219780"/>
                </a:lnTo>
                <a:close/>
                <a:moveTo>
                  <a:pt x="242935" y="137859"/>
                </a:moveTo>
                <a:lnTo>
                  <a:pt x="242935" y="175752"/>
                </a:lnTo>
                <a:lnTo>
                  <a:pt x="281142" y="175752"/>
                </a:lnTo>
                <a:lnTo>
                  <a:pt x="281142" y="137859"/>
                </a:lnTo>
                <a:lnTo>
                  <a:pt x="242935" y="137859"/>
                </a:lnTo>
                <a:close/>
                <a:moveTo>
                  <a:pt x="155331" y="117628"/>
                </a:moveTo>
                <a:lnTo>
                  <a:pt x="115676" y="175161"/>
                </a:lnTo>
                <a:lnTo>
                  <a:pt x="194985" y="175161"/>
                </a:lnTo>
                <a:lnTo>
                  <a:pt x="155331" y="117628"/>
                </a:lnTo>
                <a:close/>
                <a:moveTo>
                  <a:pt x="242935" y="90583"/>
                </a:moveTo>
                <a:lnTo>
                  <a:pt x="242935" y="128836"/>
                </a:lnTo>
                <a:lnTo>
                  <a:pt x="281142" y="128836"/>
                </a:lnTo>
                <a:lnTo>
                  <a:pt x="281142" y="90583"/>
                </a:lnTo>
                <a:lnTo>
                  <a:pt x="242935" y="90583"/>
                </a:lnTo>
                <a:close/>
                <a:moveTo>
                  <a:pt x="77463" y="89941"/>
                </a:moveTo>
                <a:lnTo>
                  <a:pt x="43937" y="138124"/>
                </a:lnTo>
                <a:lnTo>
                  <a:pt x="43937" y="175161"/>
                </a:lnTo>
                <a:lnTo>
                  <a:pt x="104861" y="175161"/>
                </a:lnTo>
                <a:lnTo>
                  <a:pt x="120723" y="152148"/>
                </a:lnTo>
                <a:lnTo>
                  <a:pt x="77463" y="89941"/>
                </a:lnTo>
                <a:close/>
                <a:moveTo>
                  <a:pt x="139341" y="67284"/>
                </a:moveTo>
                <a:cubicBezTo>
                  <a:pt x="133949" y="67284"/>
                  <a:pt x="129277" y="71913"/>
                  <a:pt x="129277" y="77610"/>
                </a:cubicBezTo>
                <a:cubicBezTo>
                  <a:pt x="129277" y="82951"/>
                  <a:pt x="133949" y="87580"/>
                  <a:pt x="139341" y="87580"/>
                </a:cubicBezTo>
                <a:cubicBezTo>
                  <a:pt x="145092" y="87580"/>
                  <a:pt x="149764" y="82951"/>
                  <a:pt x="149764" y="77610"/>
                </a:cubicBezTo>
                <a:cubicBezTo>
                  <a:pt x="149764" y="71913"/>
                  <a:pt x="145092" y="67284"/>
                  <a:pt x="139341" y="67284"/>
                </a:cubicBezTo>
                <a:close/>
                <a:moveTo>
                  <a:pt x="139341" y="58738"/>
                </a:moveTo>
                <a:cubicBezTo>
                  <a:pt x="150124" y="58738"/>
                  <a:pt x="158391" y="67284"/>
                  <a:pt x="158391" y="77610"/>
                </a:cubicBezTo>
                <a:cubicBezTo>
                  <a:pt x="158391" y="87936"/>
                  <a:pt x="150124" y="96482"/>
                  <a:pt x="139341" y="96482"/>
                </a:cubicBezTo>
                <a:cubicBezTo>
                  <a:pt x="129277" y="96482"/>
                  <a:pt x="120650" y="87936"/>
                  <a:pt x="120650" y="77610"/>
                </a:cubicBezTo>
                <a:cubicBezTo>
                  <a:pt x="120650" y="67284"/>
                  <a:pt x="129277" y="58738"/>
                  <a:pt x="139341" y="58738"/>
                </a:cubicBezTo>
                <a:close/>
                <a:moveTo>
                  <a:pt x="242935" y="43667"/>
                </a:moveTo>
                <a:lnTo>
                  <a:pt x="242935" y="81921"/>
                </a:lnTo>
                <a:lnTo>
                  <a:pt x="281142" y="81921"/>
                </a:lnTo>
                <a:lnTo>
                  <a:pt x="281142" y="43667"/>
                </a:lnTo>
                <a:lnTo>
                  <a:pt x="242935" y="43667"/>
                </a:lnTo>
                <a:close/>
                <a:moveTo>
                  <a:pt x="43937" y="43555"/>
                </a:moveTo>
                <a:lnTo>
                  <a:pt x="43937" y="122662"/>
                </a:lnTo>
                <a:lnTo>
                  <a:pt x="73858" y="79513"/>
                </a:lnTo>
                <a:cubicBezTo>
                  <a:pt x="75300" y="76996"/>
                  <a:pt x="79626" y="76996"/>
                  <a:pt x="81068" y="79513"/>
                </a:cubicBezTo>
                <a:lnTo>
                  <a:pt x="126131" y="144597"/>
                </a:lnTo>
                <a:lnTo>
                  <a:pt x="151726" y="107560"/>
                </a:lnTo>
                <a:cubicBezTo>
                  <a:pt x="153528" y="105043"/>
                  <a:pt x="157494" y="105043"/>
                  <a:pt x="159296" y="107560"/>
                </a:cubicBezTo>
                <a:lnTo>
                  <a:pt x="199311" y="165452"/>
                </a:lnTo>
                <a:lnTo>
                  <a:pt x="199311" y="43555"/>
                </a:lnTo>
                <a:lnTo>
                  <a:pt x="43937" y="43555"/>
                </a:lnTo>
                <a:close/>
                <a:moveTo>
                  <a:pt x="39611" y="34925"/>
                </a:moveTo>
                <a:lnTo>
                  <a:pt x="203637" y="34925"/>
                </a:lnTo>
                <a:cubicBezTo>
                  <a:pt x="205800" y="34925"/>
                  <a:pt x="207603" y="36723"/>
                  <a:pt x="207603" y="39240"/>
                </a:cubicBezTo>
                <a:lnTo>
                  <a:pt x="207603" y="179476"/>
                </a:lnTo>
                <a:cubicBezTo>
                  <a:pt x="207603" y="181993"/>
                  <a:pt x="205800" y="183791"/>
                  <a:pt x="203637" y="183791"/>
                </a:cubicBezTo>
                <a:lnTo>
                  <a:pt x="39611" y="183791"/>
                </a:lnTo>
                <a:cubicBezTo>
                  <a:pt x="37088" y="183791"/>
                  <a:pt x="34925" y="181993"/>
                  <a:pt x="34925" y="179476"/>
                </a:cubicBezTo>
                <a:lnTo>
                  <a:pt x="34925" y="39240"/>
                </a:lnTo>
                <a:cubicBezTo>
                  <a:pt x="34925" y="36723"/>
                  <a:pt x="37088" y="34925"/>
                  <a:pt x="39611" y="34925"/>
                </a:cubicBezTo>
                <a:close/>
                <a:moveTo>
                  <a:pt x="21987" y="8661"/>
                </a:moveTo>
                <a:cubicBezTo>
                  <a:pt x="14778" y="8661"/>
                  <a:pt x="9011" y="14435"/>
                  <a:pt x="9011" y="21653"/>
                </a:cubicBezTo>
                <a:lnTo>
                  <a:pt x="9011" y="211118"/>
                </a:lnTo>
                <a:lnTo>
                  <a:pt x="281142" y="211118"/>
                </a:lnTo>
                <a:lnTo>
                  <a:pt x="281142" y="184413"/>
                </a:lnTo>
                <a:lnTo>
                  <a:pt x="238610" y="184413"/>
                </a:lnTo>
                <a:cubicBezTo>
                  <a:pt x="236087" y="184413"/>
                  <a:pt x="234285" y="182608"/>
                  <a:pt x="234285" y="180082"/>
                </a:cubicBezTo>
                <a:lnTo>
                  <a:pt x="234285" y="39336"/>
                </a:lnTo>
                <a:cubicBezTo>
                  <a:pt x="234285" y="36810"/>
                  <a:pt x="236087" y="35006"/>
                  <a:pt x="238610" y="35006"/>
                </a:cubicBezTo>
                <a:lnTo>
                  <a:pt x="281142" y="35006"/>
                </a:lnTo>
                <a:lnTo>
                  <a:pt x="281142" y="21653"/>
                </a:lnTo>
                <a:cubicBezTo>
                  <a:pt x="281142" y="14435"/>
                  <a:pt x="275014" y="8661"/>
                  <a:pt x="267806" y="8661"/>
                </a:cubicBezTo>
                <a:lnTo>
                  <a:pt x="21987" y="8661"/>
                </a:lnTo>
                <a:close/>
                <a:moveTo>
                  <a:pt x="21987" y="0"/>
                </a:moveTo>
                <a:lnTo>
                  <a:pt x="267806" y="0"/>
                </a:lnTo>
                <a:cubicBezTo>
                  <a:pt x="280060" y="0"/>
                  <a:pt x="290153" y="9744"/>
                  <a:pt x="290153" y="21653"/>
                </a:cubicBezTo>
                <a:lnTo>
                  <a:pt x="290153" y="232772"/>
                </a:lnTo>
                <a:cubicBezTo>
                  <a:pt x="290153" y="245042"/>
                  <a:pt x="280060" y="254786"/>
                  <a:pt x="267806" y="254786"/>
                </a:cubicBezTo>
                <a:lnTo>
                  <a:pt x="202206" y="254786"/>
                </a:lnTo>
                <a:lnTo>
                  <a:pt x="202206" y="281130"/>
                </a:lnTo>
                <a:lnTo>
                  <a:pt x="232843" y="281130"/>
                </a:lnTo>
                <a:cubicBezTo>
                  <a:pt x="235006" y="281130"/>
                  <a:pt x="237168" y="283296"/>
                  <a:pt x="237168" y="285461"/>
                </a:cubicBezTo>
                <a:cubicBezTo>
                  <a:pt x="237168" y="288348"/>
                  <a:pt x="235006" y="290152"/>
                  <a:pt x="232843" y="290152"/>
                </a:cubicBezTo>
                <a:lnTo>
                  <a:pt x="56949" y="290152"/>
                </a:lnTo>
                <a:cubicBezTo>
                  <a:pt x="54786" y="290152"/>
                  <a:pt x="52624" y="288348"/>
                  <a:pt x="52624" y="285461"/>
                </a:cubicBezTo>
                <a:cubicBezTo>
                  <a:pt x="52624" y="283296"/>
                  <a:pt x="54786" y="281130"/>
                  <a:pt x="56949" y="281130"/>
                </a:cubicBezTo>
                <a:lnTo>
                  <a:pt x="87586" y="281130"/>
                </a:lnTo>
                <a:lnTo>
                  <a:pt x="87586" y="254786"/>
                </a:lnTo>
                <a:lnTo>
                  <a:pt x="21987" y="254786"/>
                </a:lnTo>
                <a:cubicBezTo>
                  <a:pt x="9732" y="254786"/>
                  <a:pt x="0" y="245042"/>
                  <a:pt x="0" y="232772"/>
                </a:cubicBezTo>
                <a:lnTo>
                  <a:pt x="0" y="21653"/>
                </a:lnTo>
                <a:cubicBezTo>
                  <a:pt x="0" y="9744"/>
                  <a:pt x="9732" y="0"/>
                  <a:pt x="219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5" name="Freeform 1033">
            <a:extLst>
              <a:ext uri="{FF2B5EF4-FFF2-40B4-BE49-F238E27FC236}">
                <a16:creationId xmlns:a16="http://schemas.microsoft.com/office/drawing/2014/main" id="{02D3CB25-0C1F-7F43-9C8A-747689207B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40761" y="8601567"/>
            <a:ext cx="1072074" cy="923536"/>
          </a:xfrm>
          <a:custGeom>
            <a:avLst/>
            <a:gdLst>
              <a:gd name="T0" fmla="*/ 4097607 w 290152"/>
              <a:gd name="T1" fmla="*/ 4032757 h 250467"/>
              <a:gd name="T2" fmla="*/ 2228504 w 290152"/>
              <a:gd name="T3" fmla="*/ 4032757 h 250467"/>
              <a:gd name="T4" fmla="*/ 539173 w 290152"/>
              <a:gd name="T5" fmla="*/ 4777328 h 250467"/>
              <a:gd name="T6" fmla="*/ 179690 w 290152"/>
              <a:gd name="T7" fmla="*/ 4408596 h 250467"/>
              <a:gd name="T8" fmla="*/ 5779756 w 290152"/>
              <a:gd name="T9" fmla="*/ 4408596 h 250467"/>
              <a:gd name="T10" fmla="*/ 4376065 w 290152"/>
              <a:gd name="T11" fmla="*/ 2348141 h 250467"/>
              <a:gd name="T12" fmla="*/ 4581761 w 290152"/>
              <a:gd name="T13" fmla="*/ 2724971 h 250467"/>
              <a:gd name="T14" fmla="*/ 4308980 w 290152"/>
              <a:gd name="T15" fmla="*/ 1779650 h 250467"/>
              <a:gd name="T16" fmla="*/ 3995491 w 290152"/>
              <a:gd name="T17" fmla="*/ 2151447 h 250467"/>
              <a:gd name="T18" fmla="*/ 3995491 w 290152"/>
              <a:gd name="T19" fmla="*/ 2559005 h 250467"/>
              <a:gd name="T20" fmla="*/ 4316129 w 290152"/>
              <a:gd name="T21" fmla="*/ 2930821 h 250467"/>
              <a:gd name="T22" fmla="*/ 4800619 w 290152"/>
              <a:gd name="T23" fmla="*/ 2959411 h 250467"/>
              <a:gd name="T24" fmla="*/ 5171098 w 290152"/>
              <a:gd name="T25" fmla="*/ 2637673 h 250467"/>
              <a:gd name="T26" fmla="*/ 5277969 w 290152"/>
              <a:gd name="T27" fmla="*/ 2208681 h 250467"/>
              <a:gd name="T28" fmla="*/ 4971601 w 290152"/>
              <a:gd name="T29" fmla="*/ 1772490 h 250467"/>
              <a:gd name="T30" fmla="*/ 4415855 w 290152"/>
              <a:gd name="T31" fmla="*/ 1214767 h 250467"/>
              <a:gd name="T32" fmla="*/ 5270823 w 290152"/>
              <a:gd name="T33" fmla="*/ 1414992 h 250467"/>
              <a:gd name="T34" fmla="*/ 5733945 w 290152"/>
              <a:gd name="T35" fmla="*/ 2165754 h 250467"/>
              <a:gd name="T36" fmla="*/ 5534465 w 290152"/>
              <a:gd name="T37" fmla="*/ 3030946 h 250467"/>
              <a:gd name="T38" fmla="*/ 4786337 w 290152"/>
              <a:gd name="T39" fmla="*/ 3495706 h 250467"/>
              <a:gd name="T40" fmla="*/ 4031123 w 290152"/>
              <a:gd name="T41" fmla="*/ 3295481 h 250467"/>
              <a:gd name="T42" fmla="*/ 3532380 w 290152"/>
              <a:gd name="T43" fmla="*/ 2616216 h 250467"/>
              <a:gd name="T44" fmla="*/ 3853013 w 290152"/>
              <a:gd name="T45" fmla="*/ 2044208 h 250467"/>
              <a:gd name="T46" fmla="*/ 4294759 w 290152"/>
              <a:gd name="T47" fmla="*/ 1600900 h 250467"/>
              <a:gd name="T48" fmla="*/ 2380553 w 290152"/>
              <a:gd name="T49" fmla="*/ 1692205 h 250467"/>
              <a:gd name="T50" fmla="*/ 1707625 w 290152"/>
              <a:gd name="T51" fmla="*/ 847895 h 250467"/>
              <a:gd name="T52" fmla="*/ 4585520 w 290152"/>
              <a:gd name="T53" fmla="*/ 826971 h 250467"/>
              <a:gd name="T54" fmla="*/ 1585657 w 290152"/>
              <a:gd name="T55" fmla="*/ 170968 h 250467"/>
              <a:gd name="T56" fmla="*/ 832270 w 290152"/>
              <a:gd name="T57" fmla="*/ 434636 h 250467"/>
              <a:gd name="T58" fmla="*/ 322832 w 290152"/>
              <a:gd name="T59" fmla="*/ 1033153 h 250467"/>
              <a:gd name="T60" fmla="*/ 179350 w 290152"/>
              <a:gd name="T61" fmla="*/ 1809774 h 250467"/>
              <a:gd name="T62" fmla="*/ 444859 w 290152"/>
              <a:gd name="T63" fmla="*/ 2557904 h 250467"/>
              <a:gd name="T64" fmla="*/ 1047552 w 290152"/>
              <a:gd name="T65" fmla="*/ 3063793 h 250467"/>
              <a:gd name="T66" fmla="*/ 1592833 w 290152"/>
              <a:gd name="T67" fmla="*/ 3213441 h 250467"/>
              <a:gd name="T68" fmla="*/ 2374886 w 290152"/>
              <a:gd name="T69" fmla="*/ 3070917 h 250467"/>
              <a:gd name="T70" fmla="*/ 2977559 w 290152"/>
              <a:gd name="T71" fmla="*/ 2550786 h 250467"/>
              <a:gd name="T72" fmla="*/ 3243065 w 290152"/>
              <a:gd name="T73" fmla="*/ 1802635 h 250467"/>
              <a:gd name="T74" fmla="*/ 3092352 w 290152"/>
              <a:gd name="T75" fmla="*/ 1026000 h 250467"/>
              <a:gd name="T76" fmla="*/ 2575781 w 290152"/>
              <a:gd name="T77" fmla="*/ 420368 h 250467"/>
              <a:gd name="T78" fmla="*/ 1822418 w 290152"/>
              <a:gd name="T79" fmla="*/ 163902 h 250467"/>
              <a:gd name="T80" fmla="*/ 3463598 w 290152"/>
              <a:gd name="T81" fmla="*/ 544015 h 250467"/>
              <a:gd name="T82" fmla="*/ 1829598 w 290152"/>
              <a:gd name="T83" fmla="*/ 0 h 250467"/>
              <a:gd name="T84" fmla="*/ 2661876 w 290152"/>
              <a:gd name="T85" fmla="*/ 285051 h 250467"/>
              <a:gd name="T86" fmla="*/ 3013437 w 290152"/>
              <a:gd name="T87" fmla="*/ 662630 h 250467"/>
              <a:gd name="T88" fmla="*/ 3099576 w 290152"/>
              <a:gd name="T89" fmla="*/ 1403644 h 250467"/>
              <a:gd name="T90" fmla="*/ 3056493 w 290152"/>
              <a:gd name="T91" fmla="*/ 2130405 h 250467"/>
              <a:gd name="T92" fmla="*/ 2891500 w 290152"/>
              <a:gd name="T93" fmla="*/ 2700405 h 250467"/>
              <a:gd name="T94" fmla="*/ 2453813 w 290152"/>
              <a:gd name="T95" fmla="*/ 3213441 h 250467"/>
              <a:gd name="T96" fmla="*/ 1585657 w 290152"/>
              <a:gd name="T97" fmla="*/ 3384415 h 250467"/>
              <a:gd name="T98" fmla="*/ 746222 w 290152"/>
              <a:gd name="T99" fmla="*/ 3092276 h 250467"/>
              <a:gd name="T100" fmla="*/ 294123 w 290152"/>
              <a:gd name="T101" fmla="*/ 2643397 h 250467"/>
              <a:gd name="T102" fmla="*/ 164984 w 290152"/>
              <a:gd name="T103" fmla="*/ 1980783 h 250467"/>
              <a:gd name="T104" fmla="*/ 229548 w 290152"/>
              <a:gd name="T105" fmla="*/ 1175625 h 250467"/>
              <a:gd name="T106" fmla="*/ 760585 w 290152"/>
              <a:gd name="T107" fmla="*/ 634136 h 250467"/>
              <a:gd name="T108" fmla="*/ 1262764 w 290152"/>
              <a:gd name="T109" fmla="*/ 349107 h 2504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0152" h="250467">
                <a:moveTo>
                  <a:pt x="205705" y="203866"/>
                </a:moveTo>
                <a:lnTo>
                  <a:pt x="167451" y="241505"/>
                </a:lnTo>
                <a:lnTo>
                  <a:pt x="262364" y="241505"/>
                </a:lnTo>
                <a:cubicBezTo>
                  <a:pt x="272830" y="241505"/>
                  <a:pt x="281491" y="233260"/>
                  <a:pt x="281491" y="222865"/>
                </a:cubicBezTo>
                <a:cubicBezTo>
                  <a:pt x="281491" y="212470"/>
                  <a:pt x="272830" y="203866"/>
                  <a:pt x="262364" y="203866"/>
                </a:cubicBezTo>
                <a:lnTo>
                  <a:pt x="205705" y="203866"/>
                </a:lnTo>
                <a:close/>
                <a:moveTo>
                  <a:pt x="158790" y="203866"/>
                </a:moveTo>
                <a:lnTo>
                  <a:pt x="120536" y="241505"/>
                </a:lnTo>
                <a:lnTo>
                  <a:pt x="155181" y="241505"/>
                </a:lnTo>
                <a:lnTo>
                  <a:pt x="193435" y="203866"/>
                </a:lnTo>
                <a:lnTo>
                  <a:pt x="158790" y="203866"/>
                </a:lnTo>
                <a:close/>
                <a:moveTo>
                  <a:pt x="111874" y="203866"/>
                </a:moveTo>
                <a:lnTo>
                  <a:pt x="73621" y="241505"/>
                </a:lnTo>
                <a:lnTo>
                  <a:pt x="107905" y="241505"/>
                </a:lnTo>
                <a:lnTo>
                  <a:pt x="146159" y="203866"/>
                </a:lnTo>
                <a:lnTo>
                  <a:pt x="111874" y="203866"/>
                </a:lnTo>
                <a:close/>
                <a:moveTo>
                  <a:pt x="64959" y="203866"/>
                </a:moveTo>
                <a:lnTo>
                  <a:pt x="27066" y="241505"/>
                </a:lnTo>
                <a:cubicBezTo>
                  <a:pt x="27427" y="241505"/>
                  <a:pt x="27427" y="241505"/>
                  <a:pt x="27788" y="241505"/>
                </a:cubicBezTo>
                <a:lnTo>
                  <a:pt x="61350" y="241505"/>
                </a:lnTo>
                <a:lnTo>
                  <a:pt x="99243" y="203866"/>
                </a:lnTo>
                <a:lnTo>
                  <a:pt x="64959" y="203866"/>
                </a:lnTo>
                <a:close/>
                <a:moveTo>
                  <a:pt x="27788" y="203866"/>
                </a:moveTo>
                <a:cubicBezTo>
                  <a:pt x="17322" y="203866"/>
                  <a:pt x="9022" y="212470"/>
                  <a:pt x="9022" y="222865"/>
                </a:cubicBezTo>
                <a:cubicBezTo>
                  <a:pt x="9022" y="229317"/>
                  <a:pt x="12270" y="235053"/>
                  <a:pt x="17683" y="238637"/>
                </a:cubicBezTo>
                <a:lnTo>
                  <a:pt x="52689" y="203866"/>
                </a:lnTo>
                <a:lnTo>
                  <a:pt x="27788" y="203866"/>
                </a:lnTo>
                <a:close/>
                <a:moveTo>
                  <a:pt x="27788" y="195263"/>
                </a:moveTo>
                <a:lnTo>
                  <a:pt x="262364" y="195263"/>
                </a:lnTo>
                <a:cubicBezTo>
                  <a:pt x="277882" y="195263"/>
                  <a:pt x="290152" y="207451"/>
                  <a:pt x="290152" y="222865"/>
                </a:cubicBezTo>
                <a:cubicBezTo>
                  <a:pt x="290152" y="237921"/>
                  <a:pt x="277882" y="250467"/>
                  <a:pt x="262364" y="250467"/>
                </a:cubicBezTo>
                <a:lnTo>
                  <a:pt x="27788" y="250467"/>
                </a:lnTo>
                <a:cubicBezTo>
                  <a:pt x="12631" y="250467"/>
                  <a:pt x="0" y="237921"/>
                  <a:pt x="0" y="222865"/>
                </a:cubicBezTo>
                <a:cubicBezTo>
                  <a:pt x="0" y="207451"/>
                  <a:pt x="12631" y="195263"/>
                  <a:pt x="27788" y="195263"/>
                </a:cubicBezTo>
                <a:close/>
                <a:moveTo>
                  <a:pt x="230010" y="108640"/>
                </a:moveTo>
                <a:cubicBezTo>
                  <a:pt x="224313" y="108640"/>
                  <a:pt x="219684" y="113312"/>
                  <a:pt x="219684" y="118704"/>
                </a:cubicBezTo>
                <a:cubicBezTo>
                  <a:pt x="219684" y="124455"/>
                  <a:pt x="224313" y="129127"/>
                  <a:pt x="230010" y="129127"/>
                </a:cubicBezTo>
                <a:cubicBezTo>
                  <a:pt x="235351" y="129127"/>
                  <a:pt x="239980" y="124455"/>
                  <a:pt x="239980" y="118704"/>
                </a:cubicBezTo>
                <a:cubicBezTo>
                  <a:pt x="239980" y="113312"/>
                  <a:pt x="235351" y="108640"/>
                  <a:pt x="230010" y="108640"/>
                </a:cubicBezTo>
                <a:close/>
                <a:moveTo>
                  <a:pt x="230010" y="100013"/>
                </a:moveTo>
                <a:cubicBezTo>
                  <a:pt x="240336" y="100013"/>
                  <a:pt x="248882" y="108280"/>
                  <a:pt x="248882" y="118704"/>
                </a:cubicBezTo>
                <a:cubicBezTo>
                  <a:pt x="248882" y="129487"/>
                  <a:pt x="240336" y="137754"/>
                  <a:pt x="230010" y="137754"/>
                </a:cubicBezTo>
                <a:cubicBezTo>
                  <a:pt x="219684" y="137754"/>
                  <a:pt x="211138" y="129487"/>
                  <a:pt x="211138" y="118704"/>
                </a:cubicBezTo>
                <a:cubicBezTo>
                  <a:pt x="211138" y="108280"/>
                  <a:pt x="219684" y="100013"/>
                  <a:pt x="230010" y="100013"/>
                </a:cubicBezTo>
                <a:close/>
                <a:moveTo>
                  <a:pt x="225974" y="69723"/>
                </a:moveTo>
                <a:lnTo>
                  <a:pt x="223470" y="84905"/>
                </a:lnTo>
                <a:cubicBezTo>
                  <a:pt x="223470" y="86350"/>
                  <a:pt x="222397" y="87796"/>
                  <a:pt x="220609" y="88519"/>
                </a:cubicBezTo>
                <a:cubicBezTo>
                  <a:pt x="219178" y="88881"/>
                  <a:pt x="218105" y="89604"/>
                  <a:pt x="216317" y="89965"/>
                </a:cubicBezTo>
                <a:cubicBezTo>
                  <a:pt x="215244" y="90688"/>
                  <a:pt x="213456" y="90688"/>
                  <a:pt x="212025" y="89604"/>
                </a:cubicBezTo>
                <a:lnTo>
                  <a:pt x="199864" y="80929"/>
                </a:lnTo>
                <a:cubicBezTo>
                  <a:pt x="197360" y="82736"/>
                  <a:pt x="195214" y="85266"/>
                  <a:pt x="193068" y="87796"/>
                </a:cubicBezTo>
                <a:lnTo>
                  <a:pt x="201652" y="100086"/>
                </a:lnTo>
                <a:cubicBezTo>
                  <a:pt x="202725" y="101170"/>
                  <a:pt x="202725" y="103339"/>
                  <a:pt x="202368" y="104424"/>
                </a:cubicBezTo>
                <a:cubicBezTo>
                  <a:pt x="201652" y="105869"/>
                  <a:pt x="200937" y="107315"/>
                  <a:pt x="200579" y="108761"/>
                </a:cubicBezTo>
                <a:cubicBezTo>
                  <a:pt x="200221" y="110207"/>
                  <a:pt x="198791" y="111653"/>
                  <a:pt x="197360" y="111653"/>
                </a:cubicBezTo>
                <a:lnTo>
                  <a:pt x="181980" y="114183"/>
                </a:lnTo>
                <a:cubicBezTo>
                  <a:pt x="181980" y="115629"/>
                  <a:pt x="181980" y="117436"/>
                  <a:pt x="181980" y="118882"/>
                </a:cubicBezTo>
                <a:cubicBezTo>
                  <a:pt x="181980" y="120689"/>
                  <a:pt x="181980" y="122497"/>
                  <a:pt x="181980" y="123942"/>
                </a:cubicBezTo>
                <a:lnTo>
                  <a:pt x="197002" y="126473"/>
                </a:lnTo>
                <a:cubicBezTo>
                  <a:pt x="198791" y="126473"/>
                  <a:pt x="200221" y="127919"/>
                  <a:pt x="200579" y="129364"/>
                </a:cubicBezTo>
                <a:cubicBezTo>
                  <a:pt x="200937" y="130810"/>
                  <a:pt x="201652" y="132256"/>
                  <a:pt x="202368" y="133340"/>
                </a:cubicBezTo>
                <a:cubicBezTo>
                  <a:pt x="202725" y="134786"/>
                  <a:pt x="202725" y="136955"/>
                  <a:pt x="201652" y="138039"/>
                </a:cubicBezTo>
                <a:lnTo>
                  <a:pt x="193068" y="150329"/>
                </a:lnTo>
                <a:cubicBezTo>
                  <a:pt x="195214" y="152859"/>
                  <a:pt x="197360" y="155390"/>
                  <a:pt x="199864" y="157558"/>
                </a:cubicBezTo>
                <a:lnTo>
                  <a:pt x="212025" y="148522"/>
                </a:lnTo>
                <a:cubicBezTo>
                  <a:pt x="213456" y="147437"/>
                  <a:pt x="215244" y="147437"/>
                  <a:pt x="216675" y="148160"/>
                </a:cubicBezTo>
                <a:cubicBezTo>
                  <a:pt x="218105" y="148522"/>
                  <a:pt x="219178" y="149245"/>
                  <a:pt x="220609" y="149606"/>
                </a:cubicBezTo>
                <a:cubicBezTo>
                  <a:pt x="222397" y="150329"/>
                  <a:pt x="223470" y="151775"/>
                  <a:pt x="223470" y="153221"/>
                </a:cubicBezTo>
                <a:lnTo>
                  <a:pt x="225974" y="168402"/>
                </a:lnTo>
                <a:cubicBezTo>
                  <a:pt x="229193" y="168764"/>
                  <a:pt x="232412" y="168764"/>
                  <a:pt x="235989" y="168402"/>
                </a:cubicBezTo>
                <a:lnTo>
                  <a:pt x="238135" y="153221"/>
                </a:lnTo>
                <a:cubicBezTo>
                  <a:pt x="238493" y="151775"/>
                  <a:pt x="239566" y="150329"/>
                  <a:pt x="240997" y="149606"/>
                </a:cubicBezTo>
                <a:cubicBezTo>
                  <a:pt x="242427" y="149245"/>
                  <a:pt x="243858" y="148522"/>
                  <a:pt x="245289" y="148160"/>
                </a:cubicBezTo>
                <a:cubicBezTo>
                  <a:pt x="246719" y="147437"/>
                  <a:pt x="248508" y="147437"/>
                  <a:pt x="249581" y="148522"/>
                </a:cubicBezTo>
                <a:lnTo>
                  <a:pt x="262099" y="157558"/>
                </a:lnTo>
                <a:cubicBezTo>
                  <a:pt x="264603" y="155390"/>
                  <a:pt x="266749" y="152859"/>
                  <a:pt x="268895" y="150329"/>
                </a:cubicBezTo>
                <a:lnTo>
                  <a:pt x="259953" y="138039"/>
                </a:lnTo>
                <a:cubicBezTo>
                  <a:pt x="258880" y="136955"/>
                  <a:pt x="258880" y="134786"/>
                  <a:pt x="259596" y="133340"/>
                </a:cubicBezTo>
                <a:cubicBezTo>
                  <a:pt x="260311" y="132256"/>
                  <a:pt x="261026" y="130810"/>
                  <a:pt x="261384" y="129364"/>
                </a:cubicBezTo>
                <a:cubicBezTo>
                  <a:pt x="262099" y="127919"/>
                  <a:pt x="263172" y="126473"/>
                  <a:pt x="264961" y="126473"/>
                </a:cubicBezTo>
                <a:lnTo>
                  <a:pt x="279626" y="123942"/>
                </a:lnTo>
                <a:cubicBezTo>
                  <a:pt x="279983" y="122497"/>
                  <a:pt x="279983" y="120689"/>
                  <a:pt x="279983" y="118882"/>
                </a:cubicBezTo>
                <a:cubicBezTo>
                  <a:pt x="279983" y="117436"/>
                  <a:pt x="279983" y="115629"/>
                  <a:pt x="279626" y="114183"/>
                </a:cubicBezTo>
                <a:lnTo>
                  <a:pt x="264961" y="111653"/>
                </a:lnTo>
                <a:cubicBezTo>
                  <a:pt x="263172" y="111653"/>
                  <a:pt x="262099" y="110207"/>
                  <a:pt x="261384" y="108761"/>
                </a:cubicBezTo>
                <a:cubicBezTo>
                  <a:pt x="261026" y="107315"/>
                  <a:pt x="260311" y="105869"/>
                  <a:pt x="259596" y="104424"/>
                </a:cubicBezTo>
                <a:cubicBezTo>
                  <a:pt x="258880" y="103339"/>
                  <a:pt x="258880" y="101170"/>
                  <a:pt x="259953" y="100086"/>
                </a:cubicBezTo>
                <a:lnTo>
                  <a:pt x="268895" y="87435"/>
                </a:lnTo>
                <a:cubicBezTo>
                  <a:pt x="266749" y="85266"/>
                  <a:pt x="264603" y="82736"/>
                  <a:pt x="262099" y="80929"/>
                </a:cubicBezTo>
                <a:lnTo>
                  <a:pt x="249581" y="89604"/>
                </a:lnTo>
                <a:cubicBezTo>
                  <a:pt x="248508" y="90688"/>
                  <a:pt x="246719" y="90688"/>
                  <a:pt x="244931" y="89965"/>
                </a:cubicBezTo>
                <a:cubicBezTo>
                  <a:pt x="243858" y="89604"/>
                  <a:pt x="242427" y="88881"/>
                  <a:pt x="240997" y="88519"/>
                </a:cubicBezTo>
                <a:cubicBezTo>
                  <a:pt x="239566" y="87796"/>
                  <a:pt x="238493" y="86350"/>
                  <a:pt x="238135" y="84905"/>
                </a:cubicBezTo>
                <a:lnTo>
                  <a:pt x="235989" y="69723"/>
                </a:lnTo>
                <a:cubicBezTo>
                  <a:pt x="232770" y="69362"/>
                  <a:pt x="229193" y="69362"/>
                  <a:pt x="225974" y="69723"/>
                </a:cubicBezTo>
                <a:close/>
                <a:moveTo>
                  <a:pt x="221682" y="61410"/>
                </a:moveTo>
                <a:cubicBezTo>
                  <a:pt x="227763" y="60325"/>
                  <a:pt x="234201" y="60325"/>
                  <a:pt x="240281" y="61410"/>
                </a:cubicBezTo>
                <a:cubicBezTo>
                  <a:pt x="242070" y="61771"/>
                  <a:pt x="243500" y="63217"/>
                  <a:pt x="243858" y="65024"/>
                </a:cubicBezTo>
                <a:lnTo>
                  <a:pt x="246362" y="80929"/>
                </a:lnTo>
                <a:cubicBezTo>
                  <a:pt x="246719" y="80929"/>
                  <a:pt x="246719" y="80929"/>
                  <a:pt x="246719" y="80929"/>
                </a:cubicBezTo>
                <a:lnTo>
                  <a:pt x="259596" y="71531"/>
                </a:lnTo>
                <a:cubicBezTo>
                  <a:pt x="261026" y="70808"/>
                  <a:pt x="263172" y="70808"/>
                  <a:pt x="264603" y="71531"/>
                </a:cubicBezTo>
                <a:cubicBezTo>
                  <a:pt x="269611" y="75507"/>
                  <a:pt x="274260" y="79844"/>
                  <a:pt x="277837" y="84905"/>
                </a:cubicBezTo>
                <a:cubicBezTo>
                  <a:pt x="278910" y="86350"/>
                  <a:pt x="278910" y="88519"/>
                  <a:pt x="277837" y="89965"/>
                </a:cubicBezTo>
                <a:lnTo>
                  <a:pt x="268538" y="102978"/>
                </a:lnTo>
                <a:cubicBezTo>
                  <a:pt x="268538" y="103339"/>
                  <a:pt x="268538" y="103339"/>
                  <a:pt x="268538" y="103701"/>
                </a:cubicBezTo>
                <a:lnTo>
                  <a:pt x="284275" y="105869"/>
                </a:lnTo>
                <a:cubicBezTo>
                  <a:pt x="286421" y="106231"/>
                  <a:pt x="287494" y="107677"/>
                  <a:pt x="287852" y="109484"/>
                </a:cubicBezTo>
                <a:cubicBezTo>
                  <a:pt x="288210" y="112737"/>
                  <a:pt x="288567" y="115629"/>
                  <a:pt x="288567" y="118882"/>
                </a:cubicBezTo>
                <a:cubicBezTo>
                  <a:pt x="288567" y="122135"/>
                  <a:pt x="288210" y="125388"/>
                  <a:pt x="287852" y="128641"/>
                </a:cubicBezTo>
                <a:cubicBezTo>
                  <a:pt x="287494" y="130449"/>
                  <a:pt x="286421" y="131895"/>
                  <a:pt x="284275" y="132256"/>
                </a:cubicBezTo>
                <a:lnTo>
                  <a:pt x="268538" y="134786"/>
                </a:lnTo>
                <a:lnTo>
                  <a:pt x="277837" y="147799"/>
                </a:lnTo>
                <a:cubicBezTo>
                  <a:pt x="278910" y="149606"/>
                  <a:pt x="278910" y="151414"/>
                  <a:pt x="277837" y="153221"/>
                </a:cubicBezTo>
                <a:cubicBezTo>
                  <a:pt x="274260" y="158281"/>
                  <a:pt x="269611" y="162619"/>
                  <a:pt x="264603" y="166595"/>
                </a:cubicBezTo>
                <a:cubicBezTo>
                  <a:pt x="263172" y="167679"/>
                  <a:pt x="261026" y="167679"/>
                  <a:pt x="259596" y="166595"/>
                </a:cubicBezTo>
                <a:lnTo>
                  <a:pt x="246719" y="156835"/>
                </a:lnTo>
                <a:cubicBezTo>
                  <a:pt x="246719" y="157197"/>
                  <a:pt x="246719" y="157197"/>
                  <a:pt x="246362" y="157197"/>
                </a:cubicBezTo>
                <a:lnTo>
                  <a:pt x="243858" y="173101"/>
                </a:lnTo>
                <a:cubicBezTo>
                  <a:pt x="243500" y="174909"/>
                  <a:pt x="242070" y="176354"/>
                  <a:pt x="240281" y="176716"/>
                </a:cubicBezTo>
                <a:cubicBezTo>
                  <a:pt x="237420" y="177077"/>
                  <a:pt x="233843" y="177439"/>
                  <a:pt x="230982" y="177439"/>
                </a:cubicBezTo>
                <a:cubicBezTo>
                  <a:pt x="227763" y="177439"/>
                  <a:pt x="224543" y="177077"/>
                  <a:pt x="221682" y="176716"/>
                </a:cubicBezTo>
                <a:cubicBezTo>
                  <a:pt x="219536" y="176354"/>
                  <a:pt x="218105" y="174909"/>
                  <a:pt x="218105" y="173101"/>
                </a:cubicBezTo>
                <a:lnTo>
                  <a:pt x="215602" y="157197"/>
                </a:lnTo>
                <a:cubicBezTo>
                  <a:pt x="215244" y="157197"/>
                  <a:pt x="215244" y="157197"/>
                  <a:pt x="215244" y="156835"/>
                </a:cubicBezTo>
                <a:lnTo>
                  <a:pt x="202368" y="166595"/>
                </a:lnTo>
                <a:cubicBezTo>
                  <a:pt x="200937" y="167679"/>
                  <a:pt x="198791" y="167679"/>
                  <a:pt x="197360" y="166595"/>
                </a:cubicBezTo>
                <a:cubicBezTo>
                  <a:pt x="191995" y="162619"/>
                  <a:pt x="187703" y="158281"/>
                  <a:pt x="183768" y="153221"/>
                </a:cubicBezTo>
                <a:cubicBezTo>
                  <a:pt x="183053" y="151414"/>
                  <a:pt x="183053" y="149606"/>
                  <a:pt x="183768" y="147799"/>
                </a:cubicBezTo>
                <a:lnTo>
                  <a:pt x="193426" y="134786"/>
                </a:lnTo>
                <a:cubicBezTo>
                  <a:pt x="193068" y="134786"/>
                  <a:pt x="193068" y="134786"/>
                  <a:pt x="193068" y="134786"/>
                </a:cubicBezTo>
                <a:lnTo>
                  <a:pt x="177330" y="132256"/>
                </a:lnTo>
                <a:cubicBezTo>
                  <a:pt x="175900" y="131895"/>
                  <a:pt x="174469" y="130449"/>
                  <a:pt x="173753" y="128641"/>
                </a:cubicBezTo>
                <a:cubicBezTo>
                  <a:pt x="173396" y="125388"/>
                  <a:pt x="173038" y="122135"/>
                  <a:pt x="173038" y="118882"/>
                </a:cubicBezTo>
                <a:cubicBezTo>
                  <a:pt x="173038" y="115629"/>
                  <a:pt x="173396" y="112737"/>
                  <a:pt x="173753" y="109484"/>
                </a:cubicBezTo>
                <a:cubicBezTo>
                  <a:pt x="174469" y="107677"/>
                  <a:pt x="175900" y="106231"/>
                  <a:pt x="177330" y="105869"/>
                </a:cubicBezTo>
                <a:lnTo>
                  <a:pt x="193068" y="103701"/>
                </a:lnTo>
                <a:cubicBezTo>
                  <a:pt x="193068" y="103339"/>
                  <a:pt x="193068" y="103339"/>
                  <a:pt x="193426" y="103339"/>
                </a:cubicBezTo>
                <a:lnTo>
                  <a:pt x="183768" y="89965"/>
                </a:lnTo>
                <a:cubicBezTo>
                  <a:pt x="183053" y="88519"/>
                  <a:pt x="183053" y="86350"/>
                  <a:pt x="183768" y="84905"/>
                </a:cubicBezTo>
                <a:cubicBezTo>
                  <a:pt x="187345" y="79844"/>
                  <a:pt x="191995" y="75507"/>
                  <a:pt x="197360" y="71531"/>
                </a:cubicBezTo>
                <a:cubicBezTo>
                  <a:pt x="198791" y="70808"/>
                  <a:pt x="200937" y="70808"/>
                  <a:pt x="202368" y="71531"/>
                </a:cubicBezTo>
                <a:lnTo>
                  <a:pt x="215244" y="80929"/>
                </a:lnTo>
                <a:lnTo>
                  <a:pt x="215602" y="80929"/>
                </a:lnTo>
                <a:lnTo>
                  <a:pt x="218105" y="65024"/>
                </a:lnTo>
                <a:cubicBezTo>
                  <a:pt x="218105" y="63217"/>
                  <a:pt x="219536" y="61771"/>
                  <a:pt x="221682" y="61410"/>
                </a:cubicBezTo>
                <a:close/>
                <a:moveTo>
                  <a:pt x="85725" y="51906"/>
                </a:moveTo>
                <a:cubicBezTo>
                  <a:pt x="66837" y="51906"/>
                  <a:pt x="51581" y="67098"/>
                  <a:pt x="51581" y="85545"/>
                </a:cubicBezTo>
                <a:cubicBezTo>
                  <a:pt x="51581" y="104354"/>
                  <a:pt x="66837" y="119546"/>
                  <a:pt x="85725" y="119546"/>
                </a:cubicBezTo>
                <a:cubicBezTo>
                  <a:pt x="104251" y="119546"/>
                  <a:pt x="119507" y="104354"/>
                  <a:pt x="119507" y="85545"/>
                </a:cubicBezTo>
                <a:cubicBezTo>
                  <a:pt x="119507" y="67098"/>
                  <a:pt x="104251" y="51906"/>
                  <a:pt x="85725" y="51906"/>
                </a:cubicBezTo>
                <a:close/>
                <a:moveTo>
                  <a:pt x="85725" y="42863"/>
                </a:moveTo>
                <a:cubicBezTo>
                  <a:pt x="109336" y="42863"/>
                  <a:pt x="128225" y="62034"/>
                  <a:pt x="128225" y="85545"/>
                </a:cubicBezTo>
                <a:cubicBezTo>
                  <a:pt x="128225" y="109056"/>
                  <a:pt x="109336" y="128227"/>
                  <a:pt x="85725" y="128227"/>
                </a:cubicBezTo>
                <a:cubicBezTo>
                  <a:pt x="62115" y="128227"/>
                  <a:pt x="42863" y="109056"/>
                  <a:pt x="42863" y="85545"/>
                </a:cubicBezTo>
                <a:cubicBezTo>
                  <a:pt x="42863" y="62034"/>
                  <a:pt x="62115" y="42863"/>
                  <a:pt x="85725" y="42863"/>
                </a:cubicBezTo>
                <a:close/>
                <a:moveTo>
                  <a:pt x="230200" y="33338"/>
                </a:moveTo>
                <a:cubicBezTo>
                  <a:pt x="250968" y="33338"/>
                  <a:pt x="270663" y="40747"/>
                  <a:pt x="286777" y="54152"/>
                </a:cubicBezTo>
                <a:cubicBezTo>
                  <a:pt x="288209" y="55563"/>
                  <a:pt x="288567" y="58385"/>
                  <a:pt x="287135" y="60149"/>
                </a:cubicBezTo>
                <a:cubicBezTo>
                  <a:pt x="286060" y="61208"/>
                  <a:pt x="284986" y="61560"/>
                  <a:pt x="283554" y="61560"/>
                </a:cubicBezTo>
                <a:cubicBezTo>
                  <a:pt x="282480" y="61560"/>
                  <a:pt x="281405" y="61208"/>
                  <a:pt x="280689" y="60502"/>
                </a:cubicBezTo>
                <a:cubicBezTo>
                  <a:pt x="266724" y="48508"/>
                  <a:pt x="248820" y="41805"/>
                  <a:pt x="230200" y="41805"/>
                </a:cubicBezTo>
                <a:cubicBezTo>
                  <a:pt x="219815" y="41805"/>
                  <a:pt x="209789" y="43922"/>
                  <a:pt x="200479" y="47802"/>
                </a:cubicBezTo>
                <a:cubicBezTo>
                  <a:pt x="198330" y="48508"/>
                  <a:pt x="195824" y="47449"/>
                  <a:pt x="194749" y="45333"/>
                </a:cubicBezTo>
                <a:cubicBezTo>
                  <a:pt x="193675" y="43216"/>
                  <a:pt x="194749" y="40747"/>
                  <a:pt x="196898" y="39688"/>
                </a:cubicBezTo>
                <a:cubicBezTo>
                  <a:pt x="207640" y="35455"/>
                  <a:pt x="218741" y="33338"/>
                  <a:pt x="230200" y="33338"/>
                </a:cubicBezTo>
                <a:close/>
                <a:moveTo>
                  <a:pt x="91488" y="8285"/>
                </a:moveTo>
                <a:lnTo>
                  <a:pt x="79602" y="8645"/>
                </a:lnTo>
                <a:lnTo>
                  <a:pt x="79962" y="19450"/>
                </a:lnTo>
                <a:cubicBezTo>
                  <a:pt x="79962" y="21251"/>
                  <a:pt x="78161" y="23052"/>
                  <a:pt x="76360" y="23773"/>
                </a:cubicBezTo>
                <a:cubicBezTo>
                  <a:pt x="71677" y="24133"/>
                  <a:pt x="67355" y="25574"/>
                  <a:pt x="62673" y="27375"/>
                </a:cubicBezTo>
                <a:cubicBezTo>
                  <a:pt x="60872" y="27735"/>
                  <a:pt x="58711" y="27375"/>
                  <a:pt x="57630" y="25213"/>
                </a:cubicBezTo>
                <a:lnTo>
                  <a:pt x="51867" y="15849"/>
                </a:lnTo>
                <a:lnTo>
                  <a:pt x="41782" y="21972"/>
                </a:lnTo>
                <a:lnTo>
                  <a:pt x="47545" y="30977"/>
                </a:lnTo>
                <a:cubicBezTo>
                  <a:pt x="48625" y="32777"/>
                  <a:pt x="48265" y="35299"/>
                  <a:pt x="46464" y="36740"/>
                </a:cubicBezTo>
                <a:cubicBezTo>
                  <a:pt x="42862" y="39261"/>
                  <a:pt x="39981" y="42863"/>
                  <a:pt x="36739" y="46104"/>
                </a:cubicBezTo>
                <a:cubicBezTo>
                  <a:pt x="35659" y="48266"/>
                  <a:pt x="33137" y="48626"/>
                  <a:pt x="31336" y="47185"/>
                </a:cubicBezTo>
                <a:lnTo>
                  <a:pt x="21971" y="42142"/>
                </a:lnTo>
                <a:lnTo>
                  <a:pt x="16208" y="52228"/>
                </a:lnTo>
                <a:lnTo>
                  <a:pt x="25573" y="57270"/>
                </a:lnTo>
                <a:cubicBezTo>
                  <a:pt x="27374" y="58351"/>
                  <a:pt x="28095" y="60872"/>
                  <a:pt x="27374" y="62673"/>
                </a:cubicBezTo>
                <a:cubicBezTo>
                  <a:pt x="25573" y="66995"/>
                  <a:pt x="24493" y="71318"/>
                  <a:pt x="23772" y="76000"/>
                </a:cubicBezTo>
                <a:cubicBezTo>
                  <a:pt x="23412" y="78161"/>
                  <a:pt x="21611" y="79602"/>
                  <a:pt x="19450" y="79602"/>
                </a:cubicBezTo>
                <a:lnTo>
                  <a:pt x="8284" y="79602"/>
                </a:lnTo>
                <a:lnTo>
                  <a:pt x="9005" y="91488"/>
                </a:lnTo>
                <a:lnTo>
                  <a:pt x="19450" y="91128"/>
                </a:lnTo>
                <a:cubicBezTo>
                  <a:pt x="21611" y="91128"/>
                  <a:pt x="23412" y="92929"/>
                  <a:pt x="23772" y="94730"/>
                </a:cubicBezTo>
                <a:cubicBezTo>
                  <a:pt x="24493" y="99412"/>
                  <a:pt x="25573" y="103735"/>
                  <a:pt x="27374" y="108057"/>
                </a:cubicBezTo>
                <a:cubicBezTo>
                  <a:pt x="28095" y="110218"/>
                  <a:pt x="27374" y="112379"/>
                  <a:pt x="25573" y="113460"/>
                </a:cubicBezTo>
                <a:lnTo>
                  <a:pt x="16208" y="118863"/>
                </a:lnTo>
                <a:lnTo>
                  <a:pt x="22332" y="129308"/>
                </a:lnTo>
                <a:lnTo>
                  <a:pt x="31336" y="123545"/>
                </a:lnTo>
                <a:cubicBezTo>
                  <a:pt x="33137" y="122465"/>
                  <a:pt x="35659" y="122825"/>
                  <a:pt x="36739" y="124626"/>
                </a:cubicBezTo>
                <a:cubicBezTo>
                  <a:pt x="39981" y="128228"/>
                  <a:pt x="42862" y="131469"/>
                  <a:pt x="46464" y="134351"/>
                </a:cubicBezTo>
                <a:cubicBezTo>
                  <a:pt x="48265" y="135792"/>
                  <a:pt x="48625" y="137953"/>
                  <a:pt x="47545" y="140114"/>
                </a:cubicBezTo>
                <a:lnTo>
                  <a:pt x="42142" y="149479"/>
                </a:lnTo>
                <a:lnTo>
                  <a:pt x="52587" y="154882"/>
                </a:lnTo>
                <a:lnTo>
                  <a:pt x="57630" y="145517"/>
                </a:lnTo>
                <a:cubicBezTo>
                  <a:pt x="58351" y="144076"/>
                  <a:pt x="59791" y="143716"/>
                  <a:pt x="61232" y="143716"/>
                </a:cubicBezTo>
                <a:cubicBezTo>
                  <a:pt x="61952" y="143716"/>
                  <a:pt x="62313" y="143716"/>
                  <a:pt x="62673" y="143716"/>
                </a:cubicBezTo>
                <a:cubicBezTo>
                  <a:pt x="67355" y="145517"/>
                  <a:pt x="71677" y="146597"/>
                  <a:pt x="76360" y="147318"/>
                </a:cubicBezTo>
                <a:cubicBezTo>
                  <a:pt x="78161" y="147678"/>
                  <a:pt x="79962" y="149479"/>
                  <a:pt x="79962" y="151640"/>
                </a:cubicBezTo>
                <a:lnTo>
                  <a:pt x="79962" y="162446"/>
                </a:lnTo>
                <a:lnTo>
                  <a:pt x="91848" y="162085"/>
                </a:lnTo>
                <a:lnTo>
                  <a:pt x="91488" y="151640"/>
                </a:lnTo>
                <a:cubicBezTo>
                  <a:pt x="91488" y="149479"/>
                  <a:pt x="92929" y="147678"/>
                  <a:pt x="95090" y="147318"/>
                </a:cubicBezTo>
                <a:cubicBezTo>
                  <a:pt x="99772" y="146597"/>
                  <a:pt x="104095" y="145517"/>
                  <a:pt x="108417" y="143716"/>
                </a:cubicBezTo>
                <a:cubicBezTo>
                  <a:pt x="110578" y="142995"/>
                  <a:pt x="112739" y="143716"/>
                  <a:pt x="113820" y="145517"/>
                </a:cubicBezTo>
                <a:lnTo>
                  <a:pt x="119222" y="155242"/>
                </a:lnTo>
                <a:lnTo>
                  <a:pt x="129308" y="148758"/>
                </a:lnTo>
                <a:lnTo>
                  <a:pt x="123905" y="140114"/>
                </a:lnTo>
                <a:cubicBezTo>
                  <a:pt x="122824" y="137953"/>
                  <a:pt x="123185" y="135792"/>
                  <a:pt x="124985" y="134351"/>
                </a:cubicBezTo>
                <a:cubicBezTo>
                  <a:pt x="128587" y="131469"/>
                  <a:pt x="131469" y="128228"/>
                  <a:pt x="134711" y="124626"/>
                </a:cubicBezTo>
                <a:cubicBezTo>
                  <a:pt x="135791" y="122825"/>
                  <a:pt x="138312" y="122465"/>
                  <a:pt x="140113" y="123545"/>
                </a:cubicBezTo>
                <a:lnTo>
                  <a:pt x="149478" y="128948"/>
                </a:lnTo>
                <a:lnTo>
                  <a:pt x="155241" y="118502"/>
                </a:lnTo>
                <a:lnTo>
                  <a:pt x="145876" y="113460"/>
                </a:lnTo>
                <a:cubicBezTo>
                  <a:pt x="144075" y="112379"/>
                  <a:pt x="143355" y="110218"/>
                  <a:pt x="144075" y="108057"/>
                </a:cubicBezTo>
                <a:cubicBezTo>
                  <a:pt x="145516" y="104095"/>
                  <a:pt x="146957" y="99412"/>
                  <a:pt x="147317" y="94730"/>
                </a:cubicBezTo>
                <a:cubicBezTo>
                  <a:pt x="147677" y="92929"/>
                  <a:pt x="149839" y="91128"/>
                  <a:pt x="152000" y="91128"/>
                </a:cubicBezTo>
                <a:lnTo>
                  <a:pt x="162805" y="91128"/>
                </a:lnTo>
                <a:lnTo>
                  <a:pt x="162445" y="79602"/>
                </a:lnTo>
                <a:lnTo>
                  <a:pt x="152000" y="79602"/>
                </a:lnTo>
                <a:cubicBezTo>
                  <a:pt x="149839" y="79602"/>
                  <a:pt x="147677" y="78161"/>
                  <a:pt x="147317" y="76000"/>
                </a:cubicBezTo>
                <a:cubicBezTo>
                  <a:pt x="146957" y="71318"/>
                  <a:pt x="145516" y="66995"/>
                  <a:pt x="144075" y="62673"/>
                </a:cubicBezTo>
                <a:cubicBezTo>
                  <a:pt x="143355" y="60872"/>
                  <a:pt x="144075" y="58351"/>
                  <a:pt x="145876" y="57270"/>
                </a:cubicBezTo>
                <a:lnTo>
                  <a:pt x="155241" y="51867"/>
                </a:lnTo>
                <a:lnTo>
                  <a:pt x="149118" y="41782"/>
                </a:lnTo>
                <a:lnTo>
                  <a:pt x="140113" y="47185"/>
                </a:lnTo>
                <a:cubicBezTo>
                  <a:pt x="138312" y="48626"/>
                  <a:pt x="135791" y="48266"/>
                  <a:pt x="134711" y="46104"/>
                </a:cubicBezTo>
                <a:cubicBezTo>
                  <a:pt x="131469" y="42863"/>
                  <a:pt x="128587" y="39261"/>
                  <a:pt x="124985" y="36740"/>
                </a:cubicBezTo>
                <a:cubicBezTo>
                  <a:pt x="123185" y="35299"/>
                  <a:pt x="122824" y="32777"/>
                  <a:pt x="123905" y="30977"/>
                </a:cubicBezTo>
                <a:lnTo>
                  <a:pt x="129308" y="21251"/>
                </a:lnTo>
                <a:lnTo>
                  <a:pt x="118502" y="15849"/>
                </a:lnTo>
                <a:lnTo>
                  <a:pt x="113820" y="25213"/>
                </a:lnTo>
                <a:cubicBezTo>
                  <a:pt x="112739" y="27375"/>
                  <a:pt x="110578" y="28095"/>
                  <a:pt x="108417" y="27375"/>
                </a:cubicBezTo>
                <a:cubicBezTo>
                  <a:pt x="104095" y="25574"/>
                  <a:pt x="99772" y="24133"/>
                  <a:pt x="95090" y="23773"/>
                </a:cubicBezTo>
                <a:cubicBezTo>
                  <a:pt x="92929" y="23052"/>
                  <a:pt x="91488" y="21251"/>
                  <a:pt x="91488" y="19450"/>
                </a:cubicBezTo>
                <a:lnTo>
                  <a:pt x="91488" y="8285"/>
                </a:lnTo>
                <a:close/>
                <a:moveTo>
                  <a:pt x="229949" y="3175"/>
                </a:moveTo>
                <a:cubicBezTo>
                  <a:pt x="239294" y="3175"/>
                  <a:pt x="248639" y="4248"/>
                  <a:pt x="257625" y="6395"/>
                </a:cubicBezTo>
                <a:cubicBezTo>
                  <a:pt x="260141" y="7110"/>
                  <a:pt x="261579" y="9257"/>
                  <a:pt x="261219" y="11761"/>
                </a:cubicBezTo>
                <a:cubicBezTo>
                  <a:pt x="260500" y="13908"/>
                  <a:pt x="257984" y="15339"/>
                  <a:pt x="255468" y="14981"/>
                </a:cubicBezTo>
                <a:cubicBezTo>
                  <a:pt x="247201" y="12834"/>
                  <a:pt x="238575" y="11761"/>
                  <a:pt x="229949" y="11761"/>
                </a:cubicBezTo>
                <a:cubicBezTo>
                  <a:pt x="210180" y="11761"/>
                  <a:pt x="190770" y="17127"/>
                  <a:pt x="173877" y="27502"/>
                </a:cubicBezTo>
                <a:cubicBezTo>
                  <a:pt x="173158" y="27860"/>
                  <a:pt x="172439" y="28218"/>
                  <a:pt x="171361" y="28218"/>
                </a:cubicBezTo>
                <a:cubicBezTo>
                  <a:pt x="169923" y="28218"/>
                  <a:pt x="168845" y="27502"/>
                  <a:pt x="167766" y="26071"/>
                </a:cubicBezTo>
                <a:cubicBezTo>
                  <a:pt x="166688" y="23925"/>
                  <a:pt x="167407" y="21420"/>
                  <a:pt x="169204" y="20347"/>
                </a:cubicBezTo>
                <a:cubicBezTo>
                  <a:pt x="187535" y="8899"/>
                  <a:pt x="208382" y="3175"/>
                  <a:pt x="229949" y="3175"/>
                </a:cubicBezTo>
                <a:close/>
                <a:moveTo>
                  <a:pt x="79602" y="0"/>
                </a:moveTo>
                <a:lnTo>
                  <a:pt x="91848" y="0"/>
                </a:lnTo>
                <a:cubicBezTo>
                  <a:pt x="96531" y="0"/>
                  <a:pt x="100132" y="3602"/>
                  <a:pt x="100132" y="8285"/>
                </a:cubicBezTo>
                <a:lnTo>
                  <a:pt x="100132" y="15488"/>
                </a:lnTo>
                <a:cubicBezTo>
                  <a:pt x="102654" y="16209"/>
                  <a:pt x="105535" y="16929"/>
                  <a:pt x="107696" y="17650"/>
                </a:cubicBezTo>
                <a:lnTo>
                  <a:pt x="111658" y="11166"/>
                </a:lnTo>
                <a:cubicBezTo>
                  <a:pt x="114180" y="7204"/>
                  <a:pt x="119222" y="6123"/>
                  <a:pt x="123185" y="8285"/>
                </a:cubicBezTo>
                <a:lnTo>
                  <a:pt x="133630" y="14408"/>
                </a:lnTo>
                <a:cubicBezTo>
                  <a:pt x="135431" y="15488"/>
                  <a:pt x="136872" y="17289"/>
                  <a:pt x="137592" y="19450"/>
                </a:cubicBezTo>
                <a:cubicBezTo>
                  <a:pt x="138312" y="21612"/>
                  <a:pt x="137952" y="24133"/>
                  <a:pt x="136872" y="25934"/>
                </a:cubicBezTo>
                <a:lnTo>
                  <a:pt x="132910" y="32057"/>
                </a:lnTo>
                <a:cubicBezTo>
                  <a:pt x="135071" y="33858"/>
                  <a:pt x="136872" y="35659"/>
                  <a:pt x="138673" y="37820"/>
                </a:cubicBezTo>
                <a:lnTo>
                  <a:pt x="145156" y="34218"/>
                </a:lnTo>
                <a:cubicBezTo>
                  <a:pt x="146957" y="33138"/>
                  <a:pt x="149478" y="32777"/>
                  <a:pt x="151279" y="33498"/>
                </a:cubicBezTo>
                <a:cubicBezTo>
                  <a:pt x="153801" y="33858"/>
                  <a:pt x="155602" y="35299"/>
                  <a:pt x="156682" y="37460"/>
                </a:cubicBezTo>
                <a:lnTo>
                  <a:pt x="162805" y="47905"/>
                </a:lnTo>
                <a:cubicBezTo>
                  <a:pt x="163886" y="49706"/>
                  <a:pt x="164246" y="52228"/>
                  <a:pt x="163886" y="54029"/>
                </a:cubicBezTo>
                <a:cubicBezTo>
                  <a:pt x="163166" y="56550"/>
                  <a:pt x="161725" y="58351"/>
                  <a:pt x="159564" y="59431"/>
                </a:cubicBezTo>
                <a:lnTo>
                  <a:pt x="153440" y="63033"/>
                </a:lnTo>
                <a:cubicBezTo>
                  <a:pt x="154161" y="65555"/>
                  <a:pt x="154881" y="68076"/>
                  <a:pt x="155602" y="70957"/>
                </a:cubicBezTo>
                <a:lnTo>
                  <a:pt x="162805" y="70957"/>
                </a:lnTo>
                <a:cubicBezTo>
                  <a:pt x="167488" y="70957"/>
                  <a:pt x="171090" y="74920"/>
                  <a:pt x="171090" y="79242"/>
                </a:cubicBezTo>
                <a:lnTo>
                  <a:pt x="171090" y="91488"/>
                </a:lnTo>
                <a:cubicBezTo>
                  <a:pt x="171090" y="96171"/>
                  <a:pt x="167488" y="100133"/>
                  <a:pt x="162805" y="100133"/>
                </a:cubicBezTo>
                <a:lnTo>
                  <a:pt x="155602" y="100133"/>
                </a:lnTo>
                <a:cubicBezTo>
                  <a:pt x="154881" y="102654"/>
                  <a:pt x="154161" y="105175"/>
                  <a:pt x="153440" y="107697"/>
                </a:cubicBezTo>
                <a:lnTo>
                  <a:pt x="159564" y="111299"/>
                </a:lnTo>
                <a:cubicBezTo>
                  <a:pt x="161725" y="112739"/>
                  <a:pt x="163166" y="114540"/>
                  <a:pt x="163886" y="116341"/>
                </a:cubicBezTo>
                <a:cubicBezTo>
                  <a:pt x="164246" y="118863"/>
                  <a:pt x="163886" y="121024"/>
                  <a:pt x="162805" y="122825"/>
                </a:cubicBezTo>
                <a:lnTo>
                  <a:pt x="156682" y="133630"/>
                </a:lnTo>
                <a:cubicBezTo>
                  <a:pt x="155602" y="135431"/>
                  <a:pt x="153801" y="136872"/>
                  <a:pt x="151639" y="137232"/>
                </a:cubicBezTo>
                <a:cubicBezTo>
                  <a:pt x="149478" y="137953"/>
                  <a:pt x="146957" y="137953"/>
                  <a:pt x="145156" y="136512"/>
                </a:cubicBezTo>
                <a:lnTo>
                  <a:pt x="138673" y="132910"/>
                </a:lnTo>
                <a:cubicBezTo>
                  <a:pt x="136872" y="135071"/>
                  <a:pt x="135071" y="136872"/>
                  <a:pt x="132910" y="138673"/>
                </a:cubicBezTo>
                <a:lnTo>
                  <a:pt x="136872" y="145156"/>
                </a:lnTo>
                <a:cubicBezTo>
                  <a:pt x="137952" y="146957"/>
                  <a:pt x="138312" y="149119"/>
                  <a:pt x="137592" y="151280"/>
                </a:cubicBezTo>
                <a:cubicBezTo>
                  <a:pt x="136872" y="153441"/>
                  <a:pt x="135431" y="155242"/>
                  <a:pt x="133630" y="156322"/>
                </a:cubicBezTo>
                <a:lnTo>
                  <a:pt x="123185" y="162446"/>
                </a:lnTo>
                <a:cubicBezTo>
                  <a:pt x="119222" y="164967"/>
                  <a:pt x="114180" y="163526"/>
                  <a:pt x="111658" y="159564"/>
                </a:cubicBezTo>
                <a:lnTo>
                  <a:pt x="107696" y="153081"/>
                </a:lnTo>
                <a:cubicBezTo>
                  <a:pt x="105535" y="154161"/>
                  <a:pt x="102654" y="154882"/>
                  <a:pt x="100132" y="155242"/>
                </a:cubicBezTo>
                <a:lnTo>
                  <a:pt x="100132" y="162446"/>
                </a:lnTo>
                <a:cubicBezTo>
                  <a:pt x="100132" y="167128"/>
                  <a:pt x="96531" y="171090"/>
                  <a:pt x="91848" y="171090"/>
                </a:cubicBezTo>
                <a:lnTo>
                  <a:pt x="79602" y="171090"/>
                </a:lnTo>
                <a:cubicBezTo>
                  <a:pt x="74919" y="171090"/>
                  <a:pt x="70957" y="167128"/>
                  <a:pt x="70957" y="162446"/>
                </a:cubicBezTo>
                <a:lnTo>
                  <a:pt x="70957" y="155242"/>
                </a:lnTo>
                <a:cubicBezTo>
                  <a:pt x="68436" y="154882"/>
                  <a:pt x="65914" y="154161"/>
                  <a:pt x="63393" y="153081"/>
                </a:cubicBezTo>
                <a:lnTo>
                  <a:pt x="59791" y="159564"/>
                </a:lnTo>
                <a:cubicBezTo>
                  <a:pt x="57270" y="163526"/>
                  <a:pt x="52227" y="164967"/>
                  <a:pt x="48265" y="162446"/>
                </a:cubicBezTo>
                <a:lnTo>
                  <a:pt x="37460" y="156322"/>
                </a:lnTo>
                <a:cubicBezTo>
                  <a:pt x="35659" y="155242"/>
                  <a:pt x="34218" y="153441"/>
                  <a:pt x="33497" y="151280"/>
                </a:cubicBezTo>
                <a:cubicBezTo>
                  <a:pt x="33137" y="149119"/>
                  <a:pt x="33497" y="146957"/>
                  <a:pt x="34578" y="145156"/>
                </a:cubicBezTo>
                <a:lnTo>
                  <a:pt x="38180" y="138673"/>
                </a:lnTo>
                <a:cubicBezTo>
                  <a:pt x="36379" y="136872"/>
                  <a:pt x="34218" y="135071"/>
                  <a:pt x="32417" y="132910"/>
                </a:cubicBezTo>
                <a:lnTo>
                  <a:pt x="26294" y="136512"/>
                </a:lnTo>
                <a:cubicBezTo>
                  <a:pt x="21971" y="139033"/>
                  <a:pt x="16929" y="137592"/>
                  <a:pt x="14768" y="133630"/>
                </a:cubicBezTo>
                <a:lnTo>
                  <a:pt x="8284" y="122825"/>
                </a:lnTo>
                <a:cubicBezTo>
                  <a:pt x="7564" y="121024"/>
                  <a:pt x="6843" y="118863"/>
                  <a:pt x="7564" y="116341"/>
                </a:cubicBezTo>
                <a:cubicBezTo>
                  <a:pt x="8284" y="114540"/>
                  <a:pt x="9725" y="112739"/>
                  <a:pt x="11526" y="111299"/>
                </a:cubicBezTo>
                <a:lnTo>
                  <a:pt x="17649" y="107697"/>
                </a:lnTo>
                <a:cubicBezTo>
                  <a:pt x="16929" y="105175"/>
                  <a:pt x="16208" y="102654"/>
                  <a:pt x="15848" y="100133"/>
                </a:cubicBezTo>
                <a:lnTo>
                  <a:pt x="8284" y="100133"/>
                </a:lnTo>
                <a:cubicBezTo>
                  <a:pt x="3962" y="100133"/>
                  <a:pt x="0" y="96171"/>
                  <a:pt x="0" y="91488"/>
                </a:cubicBezTo>
                <a:lnTo>
                  <a:pt x="0" y="79242"/>
                </a:lnTo>
                <a:cubicBezTo>
                  <a:pt x="0" y="74920"/>
                  <a:pt x="3962" y="70957"/>
                  <a:pt x="8284" y="70957"/>
                </a:cubicBezTo>
                <a:lnTo>
                  <a:pt x="15848" y="70957"/>
                </a:lnTo>
                <a:cubicBezTo>
                  <a:pt x="16208" y="68076"/>
                  <a:pt x="16929" y="65555"/>
                  <a:pt x="17649" y="63033"/>
                </a:cubicBezTo>
                <a:lnTo>
                  <a:pt x="11526" y="59431"/>
                </a:lnTo>
                <a:cubicBezTo>
                  <a:pt x="9725" y="58351"/>
                  <a:pt x="8284" y="56550"/>
                  <a:pt x="7564" y="54029"/>
                </a:cubicBezTo>
                <a:cubicBezTo>
                  <a:pt x="6843" y="52228"/>
                  <a:pt x="7564" y="49706"/>
                  <a:pt x="8284" y="47905"/>
                </a:cubicBezTo>
                <a:lnTo>
                  <a:pt x="14768" y="37460"/>
                </a:lnTo>
                <a:cubicBezTo>
                  <a:pt x="16929" y="33138"/>
                  <a:pt x="22332" y="32057"/>
                  <a:pt x="25933" y="34218"/>
                </a:cubicBezTo>
                <a:lnTo>
                  <a:pt x="32417" y="37820"/>
                </a:lnTo>
                <a:cubicBezTo>
                  <a:pt x="34218" y="35659"/>
                  <a:pt x="36379" y="33858"/>
                  <a:pt x="38180" y="32057"/>
                </a:cubicBezTo>
                <a:lnTo>
                  <a:pt x="34578" y="25934"/>
                </a:lnTo>
                <a:cubicBezTo>
                  <a:pt x="33497" y="24133"/>
                  <a:pt x="33137" y="21612"/>
                  <a:pt x="33497" y="19450"/>
                </a:cubicBezTo>
                <a:cubicBezTo>
                  <a:pt x="34218" y="17289"/>
                  <a:pt x="35659" y="15488"/>
                  <a:pt x="37460" y="14408"/>
                </a:cubicBezTo>
                <a:lnTo>
                  <a:pt x="48265" y="8285"/>
                </a:lnTo>
                <a:cubicBezTo>
                  <a:pt x="52227" y="6123"/>
                  <a:pt x="57270" y="7204"/>
                  <a:pt x="59791" y="11166"/>
                </a:cubicBezTo>
                <a:lnTo>
                  <a:pt x="63393" y="17650"/>
                </a:lnTo>
                <a:cubicBezTo>
                  <a:pt x="65914" y="16929"/>
                  <a:pt x="68436" y="16209"/>
                  <a:pt x="70957" y="15488"/>
                </a:cubicBezTo>
                <a:lnTo>
                  <a:pt x="70957" y="8285"/>
                </a:lnTo>
                <a:cubicBezTo>
                  <a:pt x="70957" y="3602"/>
                  <a:pt x="74919" y="0"/>
                  <a:pt x="796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6" name="Freeform 1036">
            <a:extLst>
              <a:ext uri="{FF2B5EF4-FFF2-40B4-BE49-F238E27FC236}">
                <a16:creationId xmlns:a16="http://schemas.microsoft.com/office/drawing/2014/main" id="{D186DE28-047F-2349-B9C5-2C78F62FB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32323" y="10358535"/>
            <a:ext cx="1072074" cy="1072074"/>
          </a:xfrm>
          <a:custGeom>
            <a:avLst/>
            <a:gdLst>
              <a:gd name="T0" fmla="*/ 4011079 w 290153"/>
              <a:gd name="T1" fmla="*/ 5002550 h 290152"/>
              <a:gd name="T2" fmla="*/ 5068430 w 290153"/>
              <a:gd name="T3" fmla="*/ 5002550 h 290152"/>
              <a:gd name="T4" fmla="*/ 5153611 w 290153"/>
              <a:gd name="T5" fmla="*/ 5097527 h 290152"/>
              <a:gd name="T6" fmla="*/ 5068430 w 290153"/>
              <a:gd name="T7" fmla="*/ 5185213 h 290152"/>
              <a:gd name="T8" fmla="*/ 4011079 w 290153"/>
              <a:gd name="T9" fmla="*/ 5185213 h 290152"/>
              <a:gd name="T10" fmla="*/ 3925920 w 290153"/>
              <a:gd name="T11" fmla="*/ 5097527 h 290152"/>
              <a:gd name="T12" fmla="*/ 4011079 w 290153"/>
              <a:gd name="T13" fmla="*/ 5002550 h 290152"/>
              <a:gd name="T14" fmla="*/ 3547933 w 290153"/>
              <a:gd name="T15" fmla="*/ 4780925 h 290152"/>
              <a:gd name="T16" fmla="*/ 3633821 w 290153"/>
              <a:gd name="T17" fmla="*/ 4865384 h 290152"/>
              <a:gd name="T18" fmla="*/ 3633821 w 290153"/>
              <a:gd name="T19" fmla="*/ 5322691 h 290152"/>
              <a:gd name="T20" fmla="*/ 3547933 w 290153"/>
              <a:gd name="T21" fmla="*/ 5407111 h 290152"/>
              <a:gd name="T22" fmla="*/ 3454875 w 290153"/>
              <a:gd name="T23" fmla="*/ 5322691 h 290152"/>
              <a:gd name="T24" fmla="*/ 3454875 w 290153"/>
              <a:gd name="T25" fmla="*/ 5181977 h 290152"/>
              <a:gd name="T26" fmla="*/ 655800 w 290153"/>
              <a:gd name="T27" fmla="*/ 5181977 h 290152"/>
              <a:gd name="T28" fmla="*/ 569915 w 290153"/>
              <a:gd name="T29" fmla="*/ 5097527 h 290152"/>
              <a:gd name="T30" fmla="*/ 655800 w 290153"/>
              <a:gd name="T31" fmla="*/ 5006069 h 290152"/>
              <a:gd name="T32" fmla="*/ 3454875 w 290153"/>
              <a:gd name="T33" fmla="*/ 5006069 h 290152"/>
              <a:gd name="T34" fmla="*/ 3454875 w 290153"/>
              <a:gd name="T35" fmla="*/ 4865384 h 290152"/>
              <a:gd name="T36" fmla="*/ 3547933 w 290153"/>
              <a:gd name="T37" fmla="*/ 4780925 h 290152"/>
              <a:gd name="T38" fmla="*/ 2545906 w 290153"/>
              <a:gd name="T39" fmla="*/ 1936510 h 290152"/>
              <a:gd name="T40" fmla="*/ 2545906 w 290153"/>
              <a:gd name="T41" fmla="*/ 3350960 h 290152"/>
              <a:gd name="T42" fmla="*/ 3581071 w 290153"/>
              <a:gd name="T43" fmla="*/ 2640154 h 290152"/>
              <a:gd name="T44" fmla="*/ 2417406 w 290153"/>
              <a:gd name="T45" fmla="*/ 1692463 h 290152"/>
              <a:gd name="T46" fmla="*/ 2503077 w 290153"/>
              <a:gd name="T47" fmla="*/ 1692463 h 290152"/>
              <a:gd name="T48" fmla="*/ 3788118 w 290153"/>
              <a:gd name="T49" fmla="*/ 2568353 h 290152"/>
              <a:gd name="T50" fmla="*/ 3823802 w 290153"/>
              <a:gd name="T51" fmla="*/ 2640154 h 290152"/>
              <a:gd name="T52" fmla="*/ 3788118 w 290153"/>
              <a:gd name="T53" fmla="*/ 2711963 h 290152"/>
              <a:gd name="T54" fmla="*/ 2503077 w 290153"/>
              <a:gd name="T55" fmla="*/ 3587906 h 290152"/>
              <a:gd name="T56" fmla="*/ 2460236 w 290153"/>
              <a:gd name="T57" fmla="*/ 3602252 h 290152"/>
              <a:gd name="T58" fmla="*/ 2417406 w 290153"/>
              <a:gd name="T59" fmla="*/ 3595056 h 290152"/>
              <a:gd name="T60" fmla="*/ 2374565 w 290153"/>
              <a:gd name="T61" fmla="*/ 3516072 h 290152"/>
              <a:gd name="T62" fmla="*/ 2374565 w 290153"/>
              <a:gd name="T63" fmla="*/ 1771444 h 290152"/>
              <a:gd name="T64" fmla="*/ 2417406 w 290153"/>
              <a:gd name="T65" fmla="*/ 1692463 h 290152"/>
              <a:gd name="T66" fmla="*/ 2861691 w 290153"/>
              <a:gd name="T67" fmla="*/ 1097957 h 290152"/>
              <a:gd name="T68" fmla="*/ 1319152 w 290153"/>
              <a:gd name="T69" fmla="*/ 2643747 h 290152"/>
              <a:gd name="T70" fmla="*/ 2861691 w 290153"/>
              <a:gd name="T71" fmla="*/ 4189560 h 290152"/>
              <a:gd name="T72" fmla="*/ 4411416 w 290153"/>
              <a:gd name="T73" fmla="*/ 2643747 h 290152"/>
              <a:gd name="T74" fmla="*/ 2861691 w 290153"/>
              <a:gd name="T75" fmla="*/ 1097957 h 290152"/>
              <a:gd name="T76" fmla="*/ 2861691 w 290153"/>
              <a:gd name="T77" fmla="*/ 918181 h 290152"/>
              <a:gd name="T78" fmla="*/ 4583644 w 290153"/>
              <a:gd name="T79" fmla="*/ 2643747 h 290152"/>
              <a:gd name="T80" fmla="*/ 2861691 w 290153"/>
              <a:gd name="T81" fmla="*/ 4362082 h 290152"/>
              <a:gd name="T82" fmla="*/ 1139757 w 290153"/>
              <a:gd name="T83" fmla="*/ 2643747 h 290152"/>
              <a:gd name="T84" fmla="*/ 2861691 w 290153"/>
              <a:gd name="T85" fmla="*/ 918181 h 290152"/>
              <a:gd name="T86" fmla="*/ 438456 w 290153"/>
              <a:gd name="T87" fmla="*/ 172764 h 290152"/>
              <a:gd name="T88" fmla="*/ 179687 w 290153"/>
              <a:gd name="T89" fmla="*/ 439030 h 290152"/>
              <a:gd name="T90" fmla="*/ 179687 w 290153"/>
              <a:gd name="T91" fmla="*/ 5347841 h 290152"/>
              <a:gd name="T92" fmla="*/ 438456 w 290153"/>
              <a:gd name="T93" fmla="*/ 5614165 h 290152"/>
              <a:gd name="T94" fmla="*/ 5341060 w 290153"/>
              <a:gd name="T95" fmla="*/ 5614165 h 290152"/>
              <a:gd name="T96" fmla="*/ 5607024 w 290153"/>
              <a:gd name="T97" fmla="*/ 5347841 h 290152"/>
              <a:gd name="T98" fmla="*/ 5607024 w 290153"/>
              <a:gd name="T99" fmla="*/ 439030 h 290152"/>
              <a:gd name="T100" fmla="*/ 5341060 w 290153"/>
              <a:gd name="T101" fmla="*/ 172764 h 290152"/>
              <a:gd name="T102" fmla="*/ 438456 w 290153"/>
              <a:gd name="T103" fmla="*/ 0 h 290152"/>
              <a:gd name="T104" fmla="*/ 5341060 w 290153"/>
              <a:gd name="T105" fmla="*/ 0 h 290152"/>
              <a:gd name="T106" fmla="*/ 5786731 w 290153"/>
              <a:gd name="T107" fmla="*/ 439030 h 290152"/>
              <a:gd name="T108" fmla="*/ 5786731 w 290153"/>
              <a:gd name="T109" fmla="*/ 5347841 h 290152"/>
              <a:gd name="T110" fmla="*/ 5341060 w 290153"/>
              <a:gd name="T111" fmla="*/ 5786886 h 290152"/>
              <a:gd name="T112" fmla="*/ 438456 w 290153"/>
              <a:gd name="T113" fmla="*/ 5786886 h 290152"/>
              <a:gd name="T114" fmla="*/ 0 w 290153"/>
              <a:gd name="T115" fmla="*/ 5347841 h 290152"/>
              <a:gd name="T116" fmla="*/ 0 w 290153"/>
              <a:gd name="T117" fmla="*/ 439030 h 290152"/>
              <a:gd name="T118" fmla="*/ 438456 w 290153"/>
              <a:gd name="T119" fmla="*/ 0 h 29015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0153" h="290152">
                <a:moveTo>
                  <a:pt x="201120" y="250825"/>
                </a:moveTo>
                <a:lnTo>
                  <a:pt x="254137" y="250825"/>
                </a:lnTo>
                <a:cubicBezTo>
                  <a:pt x="256272" y="250825"/>
                  <a:pt x="258407" y="253023"/>
                  <a:pt x="258407" y="255588"/>
                </a:cubicBezTo>
                <a:cubicBezTo>
                  <a:pt x="258407" y="258152"/>
                  <a:pt x="256272" y="259984"/>
                  <a:pt x="254137" y="259984"/>
                </a:cubicBezTo>
                <a:lnTo>
                  <a:pt x="201120" y="259984"/>
                </a:lnTo>
                <a:cubicBezTo>
                  <a:pt x="198629" y="259984"/>
                  <a:pt x="196850" y="258152"/>
                  <a:pt x="196850" y="255588"/>
                </a:cubicBezTo>
                <a:cubicBezTo>
                  <a:pt x="196850" y="253023"/>
                  <a:pt x="198629" y="250825"/>
                  <a:pt x="201120" y="250825"/>
                </a:cubicBezTo>
                <a:close/>
                <a:moveTo>
                  <a:pt x="177897" y="239713"/>
                </a:moveTo>
                <a:cubicBezTo>
                  <a:pt x="180051" y="239713"/>
                  <a:pt x="182204" y="241830"/>
                  <a:pt x="182204" y="243947"/>
                </a:cubicBezTo>
                <a:lnTo>
                  <a:pt x="182204" y="266877"/>
                </a:lnTo>
                <a:cubicBezTo>
                  <a:pt x="182204" y="269347"/>
                  <a:pt x="180051" y="271110"/>
                  <a:pt x="177897" y="271110"/>
                </a:cubicBezTo>
                <a:cubicBezTo>
                  <a:pt x="175384" y="271110"/>
                  <a:pt x="173231" y="269347"/>
                  <a:pt x="173231" y="266877"/>
                </a:cubicBezTo>
                <a:lnTo>
                  <a:pt x="173231" y="259822"/>
                </a:lnTo>
                <a:lnTo>
                  <a:pt x="32882" y="259822"/>
                </a:lnTo>
                <a:cubicBezTo>
                  <a:pt x="30729" y="259822"/>
                  <a:pt x="28575" y="258058"/>
                  <a:pt x="28575" y="255588"/>
                </a:cubicBezTo>
                <a:cubicBezTo>
                  <a:pt x="28575" y="253119"/>
                  <a:pt x="30729" y="251002"/>
                  <a:pt x="32882" y="251002"/>
                </a:cubicBezTo>
                <a:lnTo>
                  <a:pt x="173231" y="251002"/>
                </a:lnTo>
                <a:lnTo>
                  <a:pt x="173231" y="243947"/>
                </a:lnTo>
                <a:cubicBezTo>
                  <a:pt x="173231" y="241830"/>
                  <a:pt x="175384" y="239713"/>
                  <a:pt x="177897" y="239713"/>
                </a:cubicBezTo>
                <a:close/>
                <a:moveTo>
                  <a:pt x="127654" y="97097"/>
                </a:moveTo>
                <a:lnTo>
                  <a:pt x="127654" y="168015"/>
                </a:lnTo>
                <a:lnTo>
                  <a:pt x="179559" y="132376"/>
                </a:lnTo>
                <a:lnTo>
                  <a:pt x="127654" y="97097"/>
                </a:lnTo>
                <a:close/>
                <a:moveTo>
                  <a:pt x="121211" y="84858"/>
                </a:moveTo>
                <a:cubicBezTo>
                  <a:pt x="122643" y="84138"/>
                  <a:pt x="124433" y="84138"/>
                  <a:pt x="125507" y="84858"/>
                </a:cubicBezTo>
                <a:lnTo>
                  <a:pt x="189940" y="128776"/>
                </a:lnTo>
                <a:cubicBezTo>
                  <a:pt x="191014" y="129856"/>
                  <a:pt x="191730" y="130936"/>
                  <a:pt x="191730" y="132376"/>
                </a:cubicBezTo>
                <a:cubicBezTo>
                  <a:pt x="191730" y="133816"/>
                  <a:pt x="191014" y="135256"/>
                  <a:pt x="189940" y="135976"/>
                </a:cubicBezTo>
                <a:lnTo>
                  <a:pt x="125507" y="179895"/>
                </a:lnTo>
                <a:cubicBezTo>
                  <a:pt x="125149" y="180615"/>
                  <a:pt x="124075" y="180615"/>
                  <a:pt x="123359" y="180615"/>
                </a:cubicBezTo>
                <a:cubicBezTo>
                  <a:pt x="122643" y="180615"/>
                  <a:pt x="121927" y="180615"/>
                  <a:pt x="121211" y="180255"/>
                </a:cubicBezTo>
                <a:cubicBezTo>
                  <a:pt x="119779" y="179535"/>
                  <a:pt x="119063" y="178095"/>
                  <a:pt x="119063" y="176295"/>
                </a:cubicBezTo>
                <a:lnTo>
                  <a:pt x="119063" y="88818"/>
                </a:lnTo>
                <a:cubicBezTo>
                  <a:pt x="119063" y="87018"/>
                  <a:pt x="119779" y="85578"/>
                  <a:pt x="121211" y="84858"/>
                </a:cubicBezTo>
                <a:close/>
                <a:moveTo>
                  <a:pt x="143489" y="55050"/>
                </a:moveTo>
                <a:cubicBezTo>
                  <a:pt x="100679" y="55050"/>
                  <a:pt x="66144" y="89657"/>
                  <a:pt x="66144" y="132556"/>
                </a:cubicBezTo>
                <a:cubicBezTo>
                  <a:pt x="66144" y="175095"/>
                  <a:pt x="100679" y="210062"/>
                  <a:pt x="143489" y="210062"/>
                </a:cubicBezTo>
                <a:cubicBezTo>
                  <a:pt x="186299" y="210062"/>
                  <a:pt x="221194" y="175095"/>
                  <a:pt x="221194" y="132556"/>
                </a:cubicBezTo>
                <a:cubicBezTo>
                  <a:pt x="221194" y="89657"/>
                  <a:pt x="186299" y="55050"/>
                  <a:pt x="143489" y="55050"/>
                </a:cubicBezTo>
                <a:close/>
                <a:moveTo>
                  <a:pt x="143489" y="46038"/>
                </a:moveTo>
                <a:cubicBezTo>
                  <a:pt x="190976" y="46038"/>
                  <a:pt x="229828" y="84971"/>
                  <a:pt x="229828" y="132556"/>
                </a:cubicBezTo>
                <a:cubicBezTo>
                  <a:pt x="229828" y="180141"/>
                  <a:pt x="190976" y="218714"/>
                  <a:pt x="143489" y="218714"/>
                </a:cubicBezTo>
                <a:cubicBezTo>
                  <a:pt x="96003" y="218714"/>
                  <a:pt x="57150" y="180141"/>
                  <a:pt x="57150" y="132556"/>
                </a:cubicBezTo>
                <a:cubicBezTo>
                  <a:pt x="57150" y="84971"/>
                  <a:pt x="96003" y="46038"/>
                  <a:pt x="143489" y="46038"/>
                </a:cubicBezTo>
                <a:close/>
                <a:moveTo>
                  <a:pt x="21987" y="8661"/>
                </a:moveTo>
                <a:cubicBezTo>
                  <a:pt x="14778" y="8661"/>
                  <a:pt x="9011" y="14796"/>
                  <a:pt x="9011" y="22014"/>
                </a:cubicBezTo>
                <a:lnTo>
                  <a:pt x="9011" y="268138"/>
                </a:lnTo>
                <a:cubicBezTo>
                  <a:pt x="9011" y="275717"/>
                  <a:pt x="14778" y="281491"/>
                  <a:pt x="21987" y="281491"/>
                </a:cubicBezTo>
                <a:lnTo>
                  <a:pt x="267806" y="281491"/>
                </a:lnTo>
                <a:cubicBezTo>
                  <a:pt x="275014" y="281491"/>
                  <a:pt x="281142" y="275717"/>
                  <a:pt x="281142" y="268138"/>
                </a:cubicBezTo>
                <a:lnTo>
                  <a:pt x="281142" y="22014"/>
                </a:lnTo>
                <a:cubicBezTo>
                  <a:pt x="281142" y="14796"/>
                  <a:pt x="275014" y="8661"/>
                  <a:pt x="267806" y="8661"/>
                </a:cubicBezTo>
                <a:lnTo>
                  <a:pt x="21987" y="8661"/>
                </a:lnTo>
                <a:close/>
                <a:moveTo>
                  <a:pt x="21987" y="0"/>
                </a:moveTo>
                <a:lnTo>
                  <a:pt x="267806" y="0"/>
                </a:lnTo>
                <a:cubicBezTo>
                  <a:pt x="280060" y="0"/>
                  <a:pt x="290153" y="9744"/>
                  <a:pt x="290153" y="22014"/>
                </a:cubicBezTo>
                <a:lnTo>
                  <a:pt x="290153" y="268138"/>
                </a:lnTo>
                <a:cubicBezTo>
                  <a:pt x="290153" y="280408"/>
                  <a:pt x="280060" y="290152"/>
                  <a:pt x="267806" y="290152"/>
                </a:cubicBezTo>
                <a:lnTo>
                  <a:pt x="21987" y="290152"/>
                </a:lnTo>
                <a:cubicBezTo>
                  <a:pt x="9732" y="290152"/>
                  <a:pt x="0" y="280408"/>
                  <a:pt x="0" y="268138"/>
                </a:cubicBezTo>
                <a:lnTo>
                  <a:pt x="0" y="22014"/>
                </a:lnTo>
                <a:cubicBezTo>
                  <a:pt x="0" y="9744"/>
                  <a:pt x="9732" y="0"/>
                  <a:pt x="219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7" name="Freeform 1037">
            <a:extLst>
              <a:ext uri="{FF2B5EF4-FFF2-40B4-BE49-F238E27FC236}">
                <a16:creationId xmlns:a16="http://schemas.microsoft.com/office/drawing/2014/main" id="{BB38969E-2F03-C94A-8FE1-04FCC3B9B8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145238" y="4368749"/>
            <a:ext cx="1072074" cy="1072074"/>
          </a:xfrm>
          <a:custGeom>
            <a:avLst/>
            <a:gdLst>
              <a:gd name="T0" fmla="*/ 2458452 w 290152"/>
              <a:gd name="T1" fmla="*/ 5399834 h 290152"/>
              <a:gd name="T2" fmla="*/ 438494 w 290152"/>
              <a:gd name="T3" fmla="*/ 5607190 h 290152"/>
              <a:gd name="T4" fmla="*/ 5111481 w 290152"/>
              <a:gd name="T5" fmla="*/ 4521980 h 290152"/>
              <a:gd name="T6" fmla="*/ 4668781 w 290152"/>
              <a:gd name="T7" fmla="*/ 4521980 h 290152"/>
              <a:gd name="T8" fmla="*/ 4202001 w 290152"/>
              <a:gd name="T9" fmla="*/ 4521980 h 290152"/>
              <a:gd name="T10" fmla="*/ 3759293 w 290152"/>
              <a:gd name="T11" fmla="*/ 4521980 h 290152"/>
              <a:gd name="T12" fmla="*/ 3320392 w 290152"/>
              <a:gd name="T13" fmla="*/ 4521980 h 290152"/>
              <a:gd name="T14" fmla="*/ 2870360 w 290152"/>
              <a:gd name="T15" fmla="*/ 4521980 h 290152"/>
              <a:gd name="T16" fmla="*/ 2431145 w 290152"/>
              <a:gd name="T17" fmla="*/ 4521980 h 290152"/>
              <a:gd name="T18" fmla="*/ 1992244 w 290152"/>
              <a:gd name="T19" fmla="*/ 4521980 h 290152"/>
              <a:gd name="T20" fmla="*/ 1549511 w 290152"/>
              <a:gd name="T21" fmla="*/ 4521980 h 290152"/>
              <a:gd name="T22" fmla="*/ 1067887 w 290152"/>
              <a:gd name="T23" fmla="*/ 4521980 h 290152"/>
              <a:gd name="T24" fmla="*/ 628643 w 290152"/>
              <a:gd name="T25" fmla="*/ 4521980 h 290152"/>
              <a:gd name="T26" fmla="*/ 4964762 w 290152"/>
              <a:gd name="T27" fmla="*/ 4174156 h 290152"/>
              <a:gd name="T28" fmla="*/ 4518252 w 290152"/>
              <a:gd name="T29" fmla="*/ 4174156 h 290152"/>
              <a:gd name="T30" fmla="*/ 4043934 w 290152"/>
              <a:gd name="T31" fmla="*/ 4174156 h 290152"/>
              <a:gd name="T32" fmla="*/ 3569571 w 290152"/>
              <a:gd name="T33" fmla="*/ 4174156 h 290152"/>
              <a:gd name="T34" fmla="*/ 3095245 w 290152"/>
              <a:gd name="T35" fmla="*/ 4174156 h 290152"/>
              <a:gd name="T36" fmla="*/ 2652532 w 290152"/>
              <a:gd name="T37" fmla="*/ 4174156 h 290152"/>
              <a:gd name="T38" fmla="*/ 2178166 w 290152"/>
              <a:gd name="T39" fmla="*/ 4174156 h 290152"/>
              <a:gd name="T40" fmla="*/ 1703848 w 290152"/>
              <a:gd name="T41" fmla="*/ 4174156 h 290152"/>
              <a:gd name="T42" fmla="*/ 1229485 w 290152"/>
              <a:gd name="T43" fmla="*/ 4174156 h 290152"/>
              <a:gd name="T44" fmla="*/ 758959 w 290152"/>
              <a:gd name="T45" fmla="*/ 4174156 h 290152"/>
              <a:gd name="T46" fmla="*/ 4847513 w 290152"/>
              <a:gd name="T47" fmla="*/ 3826324 h 290152"/>
              <a:gd name="T48" fmla="*/ 4427208 w 290152"/>
              <a:gd name="T49" fmla="*/ 3826324 h 290152"/>
              <a:gd name="T50" fmla="*/ 3977168 w 290152"/>
              <a:gd name="T51" fmla="*/ 3826324 h 290152"/>
              <a:gd name="T52" fmla="*/ 3545543 w 290152"/>
              <a:gd name="T53" fmla="*/ 3826324 h 290152"/>
              <a:gd name="T54" fmla="*/ 3091721 w 290152"/>
              <a:gd name="T55" fmla="*/ 3826324 h 290152"/>
              <a:gd name="T56" fmla="*/ 2648997 w 290152"/>
              <a:gd name="T57" fmla="*/ 3826324 h 290152"/>
              <a:gd name="T58" fmla="*/ 2209806 w 290152"/>
              <a:gd name="T59" fmla="*/ 3826324 h 290152"/>
              <a:gd name="T60" fmla="*/ 1763581 w 290152"/>
              <a:gd name="T61" fmla="*/ 3826324 h 290152"/>
              <a:gd name="T62" fmla="*/ 1324373 w 290152"/>
              <a:gd name="T63" fmla="*/ 3826324 h 290152"/>
              <a:gd name="T64" fmla="*/ 881622 w 290152"/>
              <a:gd name="T65" fmla="*/ 3826324 h 290152"/>
              <a:gd name="T66" fmla="*/ 618256 w 290152"/>
              <a:gd name="T67" fmla="*/ 3680616 h 290152"/>
              <a:gd name="T68" fmla="*/ 2451362 w 290152"/>
              <a:gd name="T69" fmla="*/ 2909245 h 290152"/>
              <a:gd name="T70" fmla="*/ 2371714 w 290152"/>
              <a:gd name="T71" fmla="*/ 2996835 h 290152"/>
              <a:gd name="T72" fmla="*/ 2000144 w 290152"/>
              <a:gd name="T73" fmla="*/ 3091712 h 290152"/>
              <a:gd name="T74" fmla="*/ 4617829 w 290152"/>
              <a:gd name="T75" fmla="*/ 2308465 h 290152"/>
              <a:gd name="T76" fmla="*/ 3786600 w 290152"/>
              <a:gd name="T77" fmla="*/ 2308465 h 290152"/>
              <a:gd name="T78" fmla="*/ 2742196 w 290152"/>
              <a:gd name="T79" fmla="*/ 2490894 h 290152"/>
              <a:gd name="T80" fmla="*/ 4704514 w 290152"/>
              <a:gd name="T81" fmla="*/ 1830318 h 290152"/>
              <a:gd name="T82" fmla="*/ 2742556 w 290152"/>
              <a:gd name="T83" fmla="*/ 1739253 h 290152"/>
              <a:gd name="T84" fmla="*/ 2656308 w 290152"/>
              <a:gd name="T85" fmla="*/ 1830318 h 290152"/>
              <a:gd name="T86" fmla="*/ 2222519 w 290152"/>
              <a:gd name="T87" fmla="*/ 1318295 h 290152"/>
              <a:gd name="T88" fmla="*/ 4617133 w 290152"/>
              <a:gd name="T89" fmla="*/ 1320889 h 290152"/>
              <a:gd name="T90" fmla="*/ 3322165 w 290152"/>
              <a:gd name="T91" fmla="*/ 1138371 h 290152"/>
              <a:gd name="T92" fmla="*/ 2742196 w 290152"/>
              <a:gd name="T93" fmla="*/ 1138371 h 290152"/>
              <a:gd name="T94" fmla="*/ 2309297 w 290152"/>
              <a:gd name="T95" fmla="*/ 2490988 h 290152"/>
              <a:gd name="T96" fmla="*/ 2039293 w 290152"/>
              <a:gd name="T97" fmla="*/ 569243 h 290152"/>
              <a:gd name="T98" fmla="*/ 1960602 w 290152"/>
              <a:gd name="T99" fmla="*/ 664091 h 290152"/>
              <a:gd name="T100" fmla="*/ 5139956 w 290152"/>
              <a:gd name="T101" fmla="*/ 3508083 h 290152"/>
              <a:gd name="T102" fmla="*/ 4873985 w 290152"/>
              <a:gd name="T103" fmla="*/ 0 h 290152"/>
              <a:gd name="T104" fmla="*/ 5779756 w 290152"/>
              <a:gd name="T105" fmla="*/ 5341199 h 290152"/>
              <a:gd name="T106" fmla="*/ 7144 w 290152"/>
              <a:gd name="T107" fmla="*/ 4967374 h 29015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0152" h="290152">
                <a:moveTo>
                  <a:pt x="123417" y="261938"/>
                </a:moveTo>
                <a:lnTo>
                  <a:pt x="164783" y="261938"/>
                </a:lnTo>
                <a:cubicBezTo>
                  <a:pt x="167323" y="261938"/>
                  <a:pt x="169500" y="264224"/>
                  <a:pt x="169500" y="266510"/>
                </a:cubicBezTo>
                <a:cubicBezTo>
                  <a:pt x="169500" y="269177"/>
                  <a:pt x="167323" y="271082"/>
                  <a:pt x="164783" y="271082"/>
                </a:cubicBezTo>
                <a:lnTo>
                  <a:pt x="123417" y="271082"/>
                </a:lnTo>
                <a:cubicBezTo>
                  <a:pt x="121240" y="271082"/>
                  <a:pt x="119063" y="269177"/>
                  <a:pt x="119063" y="266510"/>
                </a:cubicBezTo>
                <a:cubicBezTo>
                  <a:pt x="119063" y="264224"/>
                  <a:pt x="121240" y="261938"/>
                  <a:pt x="123417" y="261938"/>
                </a:cubicBezTo>
                <a:close/>
                <a:moveTo>
                  <a:pt x="9022" y="255146"/>
                </a:moveTo>
                <a:lnTo>
                  <a:pt x="9022" y="268138"/>
                </a:lnTo>
                <a:cubicBezTo>
                  <a:pt x="9022" y="275717"/>
                  <a:pt x="14796" y="281491"/>
                  <a:pt x="22014" y="281491"/>
                </a:cubicBezTo>
                <a:lnTo>
                  <a:pt x="268138" y="281491"/>
                </a:lnTo>
                <a:cubicBezTo>
                  <a:pt x="275356" y="281491"/>
                  <a:pt x="281491" y="275717"/>
                  <a:pt x="281491" y="268138"/>
                </a:cubicBezTo>
                <a:lnTo>
                  <a:pt x="281491" y="255146"/>
                </a:lnTo>
                <a:lnTo>
                  <a:pt x="9022" y="255146"/>
                </a:lnTo>
                <a:close/>
                <a:moveTo>
                  <a:pt x="256604" y="227013"/>
                </a:moveTo>
                <a:cubicBezTo>
                  <a:pt x="259652" y="227013"/>
                  <a:pt x="261557" y="228918"/>
                  <a:pt x="261557" y="231585"/>
                </a:cubicBezTo>
                <a:cubicBezTo>
                  <a:pt x="261557" y="234252"/>
                  <a:pt x="259652" y="236157"/>
                  <a:pt x="256604" y="236157"/>
                </a:cubicBezTo>
                <a:cubicBezTo>
                  <a:pt x="254318" y="236157"/>
                  <a:pt x="252413" y="234252"/>
                  <a:pt x="252413" y="231585"/>
                </a:cubicBezTo>
                <a:cubicBezTo>
                  <a:pt x="252413" y="228918"/>
                  <a:pt x="254318" y="227013"/>
                  <a:pt x="256604" y="227013"/>
                </a:cubicBezTo>
                <a:close/>
                <a:moveTo>
                  <a:pt x="234379" y="227013"/>
                </a:moveTo>
                <a:cubicBezTo>
                  <a:pt x="237046" y="227013"/>
                  <a:pt x="239332" y="228918"/>
                  <a:pt x="239332" y="231585"/>
                </a:cubicBezTo>
                <a:cubicBezTo>
                  <a:pt x="239332" y="234252"/>
                  <a:pt x="237046" y="236157"/>
                  <a:pt x="234379" y="236157"/>
                </a:cubicBezTo>
                <a:cubicBezTo>
                  <a:pt x="232093" y="236157"/>
                  <a:pt x="230188" y="234252"/>
                  <a:pt x="230188" y="231585"/>
                </a:cubicBezTo>
                <a:cubicBezTo>
                  <a:pt x="230188" y="228918"/>
                  <a:pt x="232093" y="227013"/>
                  <a:pt x="234379" y="227013"/>
                </a:cubicBezTo>
                <a:close/>
                <a:moveTo>
                  <a:pt x="210947" y="227013"/>
                </a:moveTo>
                <a:cubicBezTo>
                  <a:pt x="213614" y="227013"/>
                  <a:pt x="215519" y="228918"/>
                  <a:pt x="215519" y="231585"/>
                </a:cubicBezTo>
                <a:cubicBezTo>
                  <a:pt x="215519" y="234252"/>
                  <a:pt x="213614" y="236157"/>
                  <a:pt x="210947" y="236157"/>
                </a:cubicBezTo>
                <a:cubicBezTo>
                  <a:pt x="208661" y="236157"/>
                  <a:pt x="206375" y="234252"/>
                  <a:pt x="206375" y="231585"/>
                </a:cubicBezTo>
                <a:cubicBezTo>
                  <a:pt x="206375" y="228918"/>
                  <a:pt x="208661" y="227013"/>
                  <a:pt x="210947" y="227013"/>
                </a:cubicBezTo>
                <a:close/>
                <a:moveTo>
                  <a:pt x="188722" y="227013"/>
                </a:moveTo>
                <a:cubicBezTo>
                  <a:pt x="191389" y="227013"/>
                  <a:pt x="193294" y="228918"/>
                  <a:pt x="193294" y="231585"/>
                </a:cubicBezTo>
                <a:cubicBezTo>
                  <a:pt x="193294" y="234252"/>
                  <a:pt x="191389" y="236157"/>
                  <a:pt x="188722" y="236157"/>
                </a:cubicBezTo>
                <a:cubicBezTo>
                  <a:pt x="186055" y="236157"/>
                  <a:pt x="184150" y="234252"/>
                  <a:pt x="184150" y="231585"/>
                </a:cubicBezTo>
                <a:cubicBezTo>
                  <a:pt x="184150" y="228918"/>
                  <a:pt x="186055" y="227013"/>
                  <a:pt x="188722" y="227013"/>
                </a:cubicBezTo>
                <a:close/>
                <a:moveTo>
                  <a:pt x="166688" y="227013"/>
                </a:moveTo>
                <a:cubicBezTo>
                  <a:pt x="169252" y="227013"/>
                  <a:pt x="171084" y="228918"/>
                  <a:pt x="171084" y="231585"/>
                </a:cubicBezTo>
                <a:cubicBezTo>
                  <a:pt x="171084" y="234252"/>
                  <a:pt x="169252" y="236157"/>
                  <a:pt x="166688" y="236157"/>
                </a:cubicBezTo>
                <a:cubicBezTo>
                  <a:pt x="164123" y="236157"/>
                  <a:pt x="161925" y="234252"/>
                  <a:pt x="161925" y="231585"/>
                </a:cubicBezTo>
                <a:cubicBezTo>
                  <a:pt x="161925" y="228918"/>
                  <a:pt x="164123" y="227013"/>
                  <a:pt x="166688" y="227013"/>
                </a:cubicBezTo>
                <a:close/>
                <a:moveTo>
                  <a:pt x="144096" y="227013"/>
                </a:moveTo>
                <a:cubicBezTo>
                  <a:pt x="146661" y="227013"/>
                  <a:pt x="148859" y="228918"/>
                  <a:pt x="148859" y="231585"/>
                </a:cubicBezTo>
                <a:cubicBezTo>
                  <a:pt x="148859" y="234252"/>
                  <a:pt x="146661" y="236157"/>
                  <a:pt x="144096" y="236157"/>
                </a:cubicBezTo>
                <a:cubicBezTo>
                  <a:pt x="141898" y="236157"/>
                  <a:pt x="139700" y="234252"/>
                  <a:pt x="139700" y="231585"/>
                </a:cubicBezTo>
                <a:cubicBezTo>
                  <a:pt x="139700" y="228918"/>
                  <a:pt x="141898" y="227013"/>
                  <a:pt x="144096" y="227013"/>
                </a:cubicBezTo>
                <a:close/>
                <a:moveTo>
                  <a:pt x="122047" y="227013"/>
                </a:moveTo>
                <a:cubicBezTo>
                  <a:pt x="124714" y="227013"/>
                  <a:pt x="126619" y="228918"/>
                  <a:pt x="126619" y="231585"/>
                </a:cubicBezTo>
                <a:cubicBezTo>
                  <a:pt x="126619" y="234252"/>
                  <a:pt x="124714" y="236157"/>
                  <a:pt x="122047" y="236157"/>
                </a:cubicBezTo>
                <a:cubicBezTo>
                  <a:pt x="119761" y="236157"/>
                  <a:pt x="117475" y="234252"/>
                  <a:pt x="117475" y="231585"/>
                </a:cubicBezTo>
                <a:cubicBezTo>
                  <a:pt x="117475" y="228918"/>
                  <a:pt x="119761" y="227013"/>
                  <a:pt x="122047" y="227013"/>
                </a:cubicBezTo>
                <a:close/>
                <a:moveTo>
                  <a:pt x="100013" y="227013"/>
                </a:moveTo>
                <a:cubicBezTo>
                  <a:pt x="102211" y="227013"/>
                  <a:pt x="104409" y="228918"/>
                  <a:pt x="104409" y="231585"/>
                </a:cubicBezTo>
                <a:cubicBezTo>
                  <a:pt x="104409" y="234252"/>
                  <a:pt x="102211" y="236157"/>
                  <a:pt x="100013" y="236157"/>
                </a:cubicBezTo>
                <a:cubicBezTo>
                  <a:pt x="97448" y="236157"/>
                  <a:pt x="95250" y="234252"/>
                  <a:pt x="95250" y="231585"/>
                </a:cubicBezTo>
                <a:cubicBezTo>
                  <a:pt x="95250" y="228918"/>
                  <a:pt x="97448" y="227013"/>
                  <a:pt x="100013" y="227013"/>
                </a:cubicBezTo>
                <a:close/>
                <a:moveTo>
                  <a:pt x="77788" y="227013"/>
                </a:moveTo>
                <a:cubicBezTo>
                  <a:pt x="79986" y="227013"/>
                  <a:pt x="82184" y="228918"/>
                  <a:pt x="82184" y="231585"/>
                </a:cubicBezTo>
                <a:cubicBezTo>
                  <a:pt x="82184" y="234252"/>
                  <a:pt x="79986" y="236157"/>
                  <a:pt x="77788" y="236157"/>
                </a:cubicBezTo>
                <a:cubicBezTo>
                  <a:pt x="75223" y="236157"/>
                  <a:pt x="73025" y="234252"/>
                  <a:pt x="73025" y="231585"/>
                </a:cubicBezTo>
                <a:cubicBezTo>
                  <a:pt x="73025" y="228918"/>
                  <a:pt x="75223" y="227013"/>
                  <a:pt x="77788" y="227013"/>
                </a:cubicBezTo>
                <a:close/>
                <a:moveTo>
                  <a:pt x="53609" y="227013"/>
                </a:moveTo>
                <a:cubicBezTo>
                  <a:pt x="56174" y="227013"/>
                  <a:pt x="58372" y="228918"/>
                  <a:pt x="58372" y="231585"/>
                </a:cubicBezTo>
                <a:cubicBezTo>
                  <a:pt x="58372" y="234252"/>
                  <a:pt x="56174" y="236157"/>
                  <a:pt x="53609" y="236157"/>
                </a:cubicBezTo>
                <a:cubicBezTo>
                  <a:pt x="51045" y="236157"/>
                  <a:pt x="49213" y="234252"/>
                  <a:pt x="49213" y="231585"/>
                </a:cubicBezTo>
                <a:cubicBezTo>
                  <a:pt x="49213" y="228918"/>
                  <a:pt x="51045" y="227013"/>
                  <a:pt x="53609" y="227013"/>
                </a:cubicBezTo>
                <a:close/>
                <a:moveTo>
                  <a:pt x="31560" y="227013"/>
                </a:moveTo>
                <a:cubicBezTo>
                  <a:pt x="33846" y="227013"/>
                  <a:pt x="36132" y="228918"/>
                  <a:pt x="36132" y="231585"/>
                </a:cubicBezTo>
                <a:cubicBezTo>
                  <a:pt x="36132" y="234252"/>
                  <a:pt x="33846" y="236157"/>
                  <a:pt x="31560" y="236157"/>
                </a:cubicBezTo>
                <a:cubicBezTo>
                  <a:pt x="28893" y="236157"/>
                  <a:pt x="26988" y="234252"/>
                  <a:pt x="26988" y="231585"/>
                </a:cubicBezTo>
                <a:cubicBezTo>
                  <a:pt x="26988" y="228918"/>
                  <a:pt x="28893" y="227013"/>
                  <a:pt x="31560" y="227013"/>
                </a:cubicBezTo>
                <a:close/>
                <a:moveTo>
                  <a:pt x="249238" y="209550"/>
                </a:moveTo>
                <a:cubicBezTo>
                  <a:pt x="251802" y="209550"/>
                  <a:pt x="253634" y="211836"/>
                  <a:pt x="253634" y="214122"/>
                </a:cubicBezTo>
                <a:cubicBezTo>
                  <a:pt x="253634" y="216789"/>
                  <a:pt x="251802" y="218694"/>
                  <a:pt x="249238" y="218694"/>
                </a:cubicBezTo>
                <a:cubicBezTo>
                  <a:pt x="246673" y="218694"/>
                  <a:pt x="244475" y="216789"/>
                  <a:pt x="244475" y="214122"/>
                </a:cubicBezTo>
                <a:cubicBezTo>
                  <a:pt x="244475" y="211836"/>
                  <a:pt x="246673" y="209550"/>
                  <a:pt x="249238" y="209550"/>
                </a:cubicBezTo>
                <a:close/>
                <a:moveTo>
                  <a:pt x="226822" y="209550"/>
                </a:moveTo>
                <a:cubicBezTo>
                  <a:pt x="229489" y="209550"/>
                  <a:pt x="231394" y="211836"/>
                  <a:pt x="231394" y="214122"/>
                </a:cubicBezTo>
                <a:cubicBezTo>
                  <a:pt x="231394" y="216789"/>
                  <a:pt x="229489" y="218694"/>
                  <a:pt x="226822" y="218694"/>
                </a:cubicBezTo>
                <a:cubicBezTo>
                  <a:pt x="224155" y="218694"/>
                  <a:pt x="222250" y="216789"/>
                  <a:pt x="222250" y="214122"/>
                </a:cubicBezTo>
                <a:cubicBezTo>
                  <a:pt x="222250" y="211836"/>
                  <a:pt x="224155" y="209550"/>
                  <a:pt x="226822" y="209550"/>
                </a:cubicBezTo>
                <a:close/>
                <a:moveTo>
                  <a:pt x="203010" y="209550"/>
                </a:moveTo>
                <a:cubicBezTo>
                  <a:pt x="205296" y="209550"/>
                  <a:pt x="207582" y="211836"/>
                  <a:pt x="207582" y="214122"/>
                </a:cubicBezTo>
                <a:cubicBezTo>
                  <a:pt x="207582" y="216789"/>
                  <a:pt x="205296" y="218694"/>
                  <a:pt x="203010" y="218694"/>
                </a:cubicBezTo>
                <a:cubicBezTo>
                  <a:pt x="200343" y="218694"/>
                  <a:pt x="198438" y="216789"/>
                  <a:pt x="198438" y="214122"/>
                </a:cubicBezTo>
                <a:cubicBezTo>
                  <a:pt x="198438" y="211836"/>
                  <a:pt x="200343" y="209550"/>
                  <a:pt x="203010" y="209550"/>
                </a:cubicBezTo>
                <a:close/>
                <a:moveTo>
                  <a:pt x="179197" y="209550"/>
                </a:moveTo>
                <a:cubicBezTo>
                  <a:pt x="181864" y="209550"/>
                  <a:pt x="183769" y="211836"/>
                  <a:pt x="183769" y="214122"/>
                </a:cubicBezTo>
                <a:cubicBezTo>
                  <a:pt x="183769" y="216789"/>
                  <a:pt x="181864" y="218694"/>
                  <a:pt x="179197" y="218694"/>
                </a:cubicBezTo>
                <a:cubicBezTo>
                  <a:pt x="176530" y="218694"/>
                  <a:pt x="174625" y="216789"/>
                  <a:pt x="174625" y="214122"/>
                </a:cubicBezTo>
                <a:cubicBezTo>
                  <a:pt x="174625" y="211836"/>
                  <a:pt x="176530" y="209550"/>
                  <a:pt x="179197" y="209550"/>
                </a:cubicBezTo>
                <a:close/>
                <a:moveTo>
                  <a:pt x="155385" y="209550"/>
                </a:moveTo>
                <a:cubicBezTo>
                  <a:pt x="158052" y="209550"/>
                  <a:pt x="159957" y="211836"/>
                  <a:pt x="159957" y="214122"/>
                </a:cubicBezTo>
                <a:cubicBezTo>
                  <a:pt x="159957" y="216789"/>
                  <a:pt x="158052" y="218694"/>
                  <a:pt x="155385" y="218694"/>
                </a:cubicBezTo>
                <a:cubicBezTo>
                  <a:pt x="152718" y="218694"/>
                  <a:pt x="150813" y="216789"/>
                  <a:pt x="150813" y="214122"/>
                </a:cubicBezTo>
                <a:cubicBezTo>
                  <a:pt x="150813" y="211836"/>
                  <a:pt x="152718" y="209550"/>
                  <a:pt x="155385" y="209550"/>
                </a:cubicBezTo>
                <a:close/>
                <a:moveTo>
                  <a:pt x="133160" y="209550"/>
                </a:moveTo>
                <a:cubicBezTo>
                  <a:pt x="135446" y="209550"/>
                  <a:pt x="137732" y="211836"/>
                  <a:pt x="137732" y="214122"/>
                </a:cubicBezTo>
                <a:cubicBezTo>
                  <a:pt x="137732" y="216789"/>
                  <a:pt x="135446" y="218694"/>
                  <a:pt x="133160" y="218694"/>
                </a:cubicBezTo>
                <a:cubicBezTo>
                  <a:pt x="130493" y="218694"/>
                  <a:pt x="128588" y="216789"/>
                  <a:pt x="128588" y="214122"/>
                </a:cubicBezTo>
                <a:cubicBezTo>
                  <a:pt x="128588" y="211836"/>
                  <a:pt x="130493" y="209550"/>
                  <a:pt x="133160" y="209550"/>
                </a:cubicBezTo>
                <a:close/>
                <a:moveTo>
                  <a:pt x="109347" y="209550"/>
                </a:moveTo>
                <a:cubicBezTo>
                  <a:pt x="112014" y="209550"/>
                  <a:pt x="113919" y="211836"/>
                  <a:pt x="113919" y="214122"/>
                </a:cubicBezTo>
                <a:cubicBezTo>
                  <a:pt x="113919" y="216789"/>
                  <a:pt x="112014" y="218694"/>
                  <a:pt x="109347" y="218694"/>
                </a:cubicBezTo>
                <a:cubicBezTo>
                  <a:pt x="106680" y="218694"/>
                  <a:pt x="104775" y="216789"/>
                  <a:pt x="104775" y="214122"/>
                </a:cubicBezTo>
                <a:cubicBezTo>
                  <a:pt x="104775" y="211836"/>
                  <a:pt x="106680" y="209550"/>
                  <a:pt x="109347" y="209550"/>
                </a:cubicBezTo>
                <a:close/>
                <a:moveTo>
                  <a:pt x="85535" y="209550"/>
                </a:moveTo>
                <a:cubicBezTo>
                  <a:pt x="88202" y="209550"/>
                  <a:pt x="90107" y="211836"/>
                  <a:pt x="90107" y="214122"/>
                </a:cubicBezTo>
                <a:cubicBezTo>
                  <a:pt x="90107" y="216789"/>
                  <a:pt x="88202" y="218694"/>
                  <a:pt x="85535" y="218694"/>
                </a:cubicBezTo>
                <a:cubicBezTo>
                  <a:pt x="82868" y="218694"/>
                  <a:pt x="80963" y="216789"/>
                  <a:pt x="80963" y="214122"/>
                </a:cubicBezTo>
                <a:cubicBezTo>
                  <a:pt x="80963" y="211836"/>
                  <a:pt x="82868" y="209550"/>
                  <a:pt x="85535" y="209550"/>
                </a:cubicBezTo>
                <a:close/>
                <a:moveTo>
                  <a:pt x="61722" y="209550"/>
                </a:moveTo>
                <a:cubicBezTo>
                  <a:pt x="64389" y="209550"/>
                  <a:pt x="66294" y="211836"/>
                  <a:pt x="66294" y="214122"/>
                </a:cubicBezTo>
                <a:cubicBezTo>
                  <a:pt x="66294" y="216789"/>
                  <a:pt x="64389" y="218694"/>
                  <a:pt x="61722" y="218694"/>
                </a:cubicBezTo>
                <a:cubicBezTo>
                  <a:pt x="59055" y="218694"/>
                  <a:pt x="57150" y="216789"/>
                  <a:pt x="57150" y="214122"/>
                </a:cubicBezTo>
                <a:cubicBezTo>
                  <a:pt x="57150" y="211836"/>
                  <a:pt x="59055" y="209550"/>
                  <a:pt x="61722" y="209550"/>
                </a:cubicBezTo>
                <a:close/>
                <a:moveTo>
                  <a:pt x="38100" y="209550"/>
                </a:moveTo>
                <a:cubicBezTo>
                  <a:pt x="40665" y="209550"/>
                  <a:pt x="42497" y="211836"/>
                  <a:pt x="42497" y="214122"/>
                </a:cubicBezTo>
                <a:cubicBezTo>
                  <a:pt x="42497" y="216789"/>
                  <a:pt x="40665" y="218694"/>
                  <a:pt x="38100" y="218694"/>
                </a:cubicBezTo>
                <a:cubicBezTo>
                  <a:pt x="35536" y="218694"/>
                  <a:pt x="33338" y="216789"/>
                  <a:pt x="33338" y="214122"/>
                </a:cubicBezTo>
                <a:cubicBezTo>
                  <a:pt x="33338" y="211836"/>
                  <a:pt x="35536" y="209550"/>
                  <a:pt x="38100" y="209550"/>
                </a:cubicBezTo>
                <a:close/>
                <a:moveTo>
                  <a:pt x="243351" y="192088"/>
                </a:moveTo>
                <a:cubicBezTo>
                  <a:pt x="245666" y="192088"/>
                  <a:pt x="247319" y="194286"/>
                  <a:pt x="247319" y="196484"/>
                </a:cubicBezTo>
                <a:cubicBezTo>
                  <a:pt x="247319" y="199049"/>
                  <a:pt x="245666" y="201247"/>
                  <a:pt x="243351" y="201247"/>
                </a:cubicBezTo>
                <a:cubicBezTo>
                  <a:pt x="241367" y="201247"/>
                  <a:pt x="239713" y="199049"/>
                  <a:pt x="239713" y="196484"/>
                </a:cubicBezTo>
                <a:cubicBezTo>
                  <a:pt x="239713" y="194286"/>
                  <a:pt x="241367" y="192088"/>
                  <a:pt x="243351" y="192088"/>
                </a:cubicBezTo>
                <a:close/>
                <a:moveTo>
                  <a:pt x="222251" y="192088"/>
                </a:moveTo>
                <a:cubicBezTo>
                  <a:pt x="224449" y="192088"/>
                  <a:pt x="226647" y="194286"/>
                  <a:pt x="226647" y="196484"/>
                </a:cubicBezTo>
                <a:cubicBezTo>
                  <a:pt x="226647" y="199049"/>
                  <a:pt x="224449" y="201247"/>
                  <a:pt x="222251" y="201247"/>
                </a:cubicBezTo>
                <a:cubicBezTo>
                  <a:pt x="219320" y="201247"/>
                  <a:pt x="217488" y="199049"/>
                  <a:pt x="217488" y="196484"/>
                </a:cubicBezTo>
                <a:cubicBezTo>
                  <a:pt x="217488" y="194286"/>
                  <a:pt x="219320" y="192088"/>
                  <a:pt x="222251" y="192088"/>
                </a:cubicBezTo>
                <a:close/>
                <a:moveTo>
                  <a:pt x="199659" y="192088"/>
                </a:moveTo>
                <a:cubicBezTo>
                  <a:pt x="202224" y="192088"/>
                  <a:pt x="204422" y="194286"/>
                  <a:pt x="204422" y="196484"/>
                </a:cubicBezTo>
                <a:cubicBezTo>
                  <a:pt x="204422" y="199049"/>
                  <a:pt x="202224" y="201247"/>
                  <a:pt x="199659" y="201247"/>
                </a:cubicBezTo>
                <a:cubicBezTo>
                  <a:pt x="197461" y="201247"/>
                  <a:pt x="195263" y="199049"/>
                  <a:pt x="195263" y="196484"/>
                </a:cubicBezTo>
                <a:cubicBezTo>
                  <a:pt x="195263" y="194286"/>
                  <a:pt x="197461" y="192088"/>
                  <a:pt x="199659" y="192088"/>
                </a:cubicBezTo>
                <a:close/>
                <a:moveTo>
                  <a:pt x="177991" y="192088"/>
                </a:moveTo>
                <a:cubicBezTo>
                  <a:pt x="180277" y="192088"/>
                  <a:pt x="182182" y="194286"/>
                  <a:pt x="182182" y="196484"/>
                </a:cubicBezTo>
                <a:cubicBezTo>
                  <a:pt x="182182" y="199049"/>
                  <a:pt x="180277" y="201247"/>
                  <a:pt x="177991" y="201247"/>
                </a:cubicBezTo>
                <a:cubicBezTo>
                  <a:pt x="175324" y="201247"/>
                  <a:pt x="173038" y="199049"/>
                  <a:pt x="173038" y="196484"/>
                </a:cubicBezTo>
                <a:cubicBezTo>
                  <a:pt x="173038" y="194286"/>
                  <a:pt x="175324" y="192088"/>
                  <a:pt x="177991" y="192088"/>
                </a:cubicBezTo>
                <a:close/>
                <a:moveTo>
                  <a:pt x="155209" y="192088"/>
                </a:moveTo>
                <a:cubicBezTo>
                  <a:pt x="157774" y="192088"/>
                  <a:pt x="159972" y="194286"/>
                  <a:pt x="159972" y="196484"/>
                </a:cubicBezTo>
                <a:cubicBezTo>
                  <a:pt x="159972" y="199049"/>
                  <a:pt x="157774" y="201247"/>
                  <a:pt x="155209" y="201247"/>
                </a:cubicBezTo>
                <a:cubicBezTo>
                  <a:pt x="152645" y="201247"/>
                  <a:pt x="150813" y="199049"/>
                  <a:pt x="150813" y="196484"/>
                </a:cubicBezTo>
                <a:cubicBezTo>
                  <a:pt x="150813" y="194286"/>
                  <a:pt x="152645" y="192088"/>
                  <a:pt x="155209" y="192088"/>
                </a:cubicBezTo>
                <a:close/>
                <a:moveTo>
                  <a:pt x="132984" y="192088"/>
                </a:moveTo>
                <a:cubicBezTo>
                  <a:pt x="135549" y="192088"/>
                  <a:pt x="137747" y="194286"/>
                  <a:pt x="137747" y="196484"/>
                </a:cubicBezTo>
                <a:cubicBezTo>
                  <a:pt x="137747" y="199049"/>
                  <a:pt x="135549" y="201247"/>
                  <a:pt x="132984" y="201247"/>
                </a:cubicBezTo>
                <a:cubicBezTo>
                  <a:pt x="130786" y="201247"/>
                  <a:pt x="128588" y="199049"/>
                  <a:pt x="128588" y="196484"/>
                </a:cubicBezTo>
                <a:cubicBezTo>
                  <a:pt x="128588" y="194286"/>
                  <a:pt x="130786" y="192088"/>
                  <a:pt x="132984" y="192088"/>
                </a:cubicBezTo>
                <a:close/>
                <a:moveTo>
                  <a:pt x="110935" y="192088"/>
                </a:moveTo>
                <a:cubicBezTo>
                  <a:pt x="113602" y="192088"/>
                  <a:pt x="115507" y="194286"/>
                  <a:pt x="115507" y="196484"/>
                </a:cubicBezTo>
                <a:cubicBezTo>
                  <a:pt x="115507" y="199049"/>
                  <a:pt x="113602" y="201247"/>
                  <a:pt x="110935" y="201247"/>
                </a:cubicBezTo>
                <a:cubicBezTo>
                  <a:pt x="108649" y="201247"/>
                  <a:pt x="106363" y="199049"/>
                  <a:pt x="106363" y="196484"/>
                </a:cubicBezTo>
                <a:cubicBezTo>
                  <a:pt x="106363" y="194286"/>
                  <a:pt x="108649" y="192088"/>
                  <a:pt x="110935" y="192088"/>
                </a:cubicBezTo>
                <a:close/>
                <a:moveTo>
                  <a:pt x="88534" y="192088"/>
                </a:moveTo>
                <a:cubicBezTo>
                  <a:pt x="91099" y="192088"/>
                  <a:pt x="93297" y="194286"/>
                  <a:pt x="93297" y="196484"/>
                </a:cubicBezTo>
                <a:cubicBezTo>
                  <a:pt x="93297" y="199049"/>
                  <a:pt x="91099" y="201247"/>
                  <a:pt x="88534" y="201247"/>
                </a:cubicBezTo>
                <a:cubicBezTo>
                  <a:pt x="85970" y="201247"/>
                  <a:pt x="84138" y="199049"/>
                  <a:pt x="84138" y="196484"/>
                </a:cubicBezTo>
                <a:cubicBezTo>
                  <a:pt x="84138" y="194286"/>
                  <a:pt x="85970" y="192088"/>
                  <a:pt x="88534" y="192088"/>
                </a:cubicBezTo>
                <a:close/>
                <a:moveTo>
                  <a:pt x="66485" y="192088"/>
                </a:moveTo>
                <a:cubicBezTo>
                  <a:pt x="69152" y="192088"/>
                  <a:pt x="71057" y="194286"/>
                  <a:pt x="71057" y="196484"/>
                </a:cubicBezTo>
                <a:cubicBezTo>
                  <a:pt x="71057" y="199049"/>
                  <a:pt x="69152" y="201247"/>
                  <a:pt x="66485" y="201247"/>
                </a:cubicBezTo>
                <a:cubicBezTo>
                  <a:pt x="63818" y="201247"/>
                  <a:pt x="61913" y="199049"/>
                  <a:pt x="61913" y="196484"/>
                </a:cubicBezTo>
                <a:cubicBezTo>
                  <a:pt x="61913" y="194286"/>
                  <a:pt x="63818" y="192088"/>
                  <a:pt x="66485" y="192088"/>
                </a:cubicBezTo>
                <a:close/>
                <a:moveTo>
                  <a:pt x="44260" y="192088"/>
                </a:moveTo>
                <a:cubicBezTo>
                  <a:pt x="46927" y="192088"/>
                  <a:pt x="48832" y="194286"/>
                  <a:pt x="48832" y="196484"/>
                </a:cubicBezTo>
                <a:cubicBezTo>
                  <a:pt x="48832" y="199049"/>
                  <a:pt x="46927" y="201247"/>
                  <a:pt x="44260" y="201247"/>
                </a:cubicBezTo>
                <a:cubicBezTo>
                  <a:pt x="41593" y="201247"/>
                  <a:pt x="39688" y="199049"/>
                  <a:pt x="39688" y="196484"/>
                </a:cubicBezTo>
                <a:cubicBezTo>
                  <a:pt x="39688" y="194286"/>
                  <a:pt x="41593" y="192088"/>
                  <a:pt x="44260" y="192088"/>
                </a:cubicBezTo>
                <a:close/>
                <a:moveTo>
                  <a:pt x="31036" y="184774"/>
                </a:moveTo>
                <a:lnTo>
                  <a:pt x="10466" y="246485"/>
                </a:lnTo>
                <a:lnTo>
                  <a:pt x="279687" y="246485"/>
                </a:lnTo>
                <a:lnTo>
                  <a:pt x="259116" y="184774"/>
                </a:lnTo>
                <a:lnTo>
                  <a:pt x="31036" y="184774"/>
                </a:lnTo>
                <a:close/>
                <a:moveTo>
                  <a:pt x="123062" y="146050"/>
                </a:moveTo>
                <a:lnTo>
                  <a:pt x="192125" y="146050"/>
                </a:lnTo>
                <a:cubicBezTo>
                  <a:pt x="194669" y="146050"/>
                  <a:pt x="196487" y="148248"/>
                  <a:pt x="196487" y="150446"/>
                </a:cubicBezTo>
                <a:cubicBezTo>
                  <a:pt x="196487" y="153011"/>
                  <a:pt x="194669" y="155209"/>
                  <a:pt x="192125" y="155209"/>
                </a:cubicBezTo>
                <a:lnTo>
                  <a:pt x="123062" y="155209"/>
                </a:lnTo>
                <a:cubicBezTo>
                  <a:pt x="120881" y="155209"/>
                  <a:pt x="119063" y="153011"/>
                  <a:pt x="119063" y="150446"/>
                </a:cubicBezTo>
                <a:cubicBezTo>
                  <a:pt x="119063" y="148248"/>
                  <a:pt x="120881" y="146050"/>
                  <a:pt x="123062" y="146050"/>
                </a:cubicBezTo>
                <a:close/>
                <a:moveTo>
                  <a:pt x="57118" y="146050"/>
                </a:moveTo>
                <a:lnTo>
                  <a:pt x="100410" y="146050"/>
                </a:lnTo>
                <a:cubicBezTo>
                  <a:pt x="102592" y="146050"/>
                  <a:pt x="104411" y="148248"/>
                  <a:pt x="104411" y="150446"/>
                </a:cubicBezTo>
                <a:cubicBezTo>
                  <a:pt x="104411" y="153011"/>
                  <a:pt x="102592" y="155209"/>
                  <a:pt x="100410" y="155209"/>
                </a:cubicBezTo>
                <a:lnTo>
                  <a:pt x="57118" y="155209"/>
                </a:lnTo>
                <a:cubicBezTo>
                  <a:pt x="54571" y="155209"/>
                  <a:pt x="52388" y="153011"/>
                  <a:pt x="52388" y="150446"/>
                </a:cubicBezTo>
                <a:cubicBezTo>
                  <a:pt x="52388" y="148248"/>
                  <a:pt x="54571" y="146050"/>
                  <a:pt x="57118" y="146050"/>
                </a:cubicBezTo>
                <a:close/>
                <a:moveTo>
                  <a:pt x="190092" y="115888"/>
                </a:moveTo>
                <a:lnTo>
                  <a:pt x="231821" y="115888"/>
                </a:lnTo>
                <a:cubicBezTo>
                  <a:pt x="233998" y="115888"/>
                  <a:pt x="236175" y="117720"/>
                  <a:pt x="236175" y="120284"/>
                </a:cubicBezTo>
                <a:cubicBezTo>
                  <a:pt x="236175" y="122849"/>
                  <a:pt x="233998" y="125047"/>
                  <a:pt x="231821" y="125047"/>
                </a:cubicBezTo>
                <a:lnTo>
                  <a:pt x="190092" y="125047"/>
                </a:lnTo>
                <a:cubicBezTo>
                  <a:pt x="187915" y="125047"/>
                  <a:pt x="185738" y="122849"/>
                  <a:pt x="185738" y="120284"/>
                </a:cubicBezTo>
                <a:cubicBezTo>
                  <a:pt x="185738" y="117720"/>
                  <a:pt x="187915" y="115888"/>
                  <a:pt x="190092" y="115888"/>
                </a:cubicBezTo>
                <a:close/>
                <a:moveTo>
                  <a:pt x="137663" y="115888"/>
                </a:moveTo>
                <a:lnTo>
                  <a:pt x="166418" y="115888"/>
                </a:lnTo>
                <a:cubicBezTo>
                  <a:pt x="168934" y="115888"/>
                  <a:pt x="171091" y="117720"/>
                  <a:pt x="171091" y="120284"/>
                </a:cubicBezTo>
                <a:cubicBezTo>
                  <a:pt x="171091" y="122849"/>
                  <a:pt x="168934" y="125047"/>
                  <a:pt x="166418" y="125047"/>
                </a:cubicBezTo>
                <a:lnTo>
                  <a:pt x="137663" y="125047"/>
                </a:lnTo>
                <a:cubicBezTo>
                  <a:pt x="135147" y="125047"/>
                  <a:pt x="133350" y="122849"/>
                  <a:pt x="133350" y="120284"/>
                </a:cubicBezTo>
                <a:cubicBezTo>
                  <a:pt x="133350" y="117720"/>
                  <a:pt x="135147" y="115888"/>
                  <a:pt x="137663" y="115888"/>
                </a:cubicBezTo>
                <a:close/>
                <a:moveTo>
                  <a:pt x="207596" y="87313"/>
                </a:moveTo>
                <a:lnTo>
                  <a:pt x="231776" y="87313"/>
                </a:lnTo>
                <a:cubicBezTo>
                  <a:pt x="233974" y="87313"/>
                  <a:pt x="236172" y="89218"/>
                  <a:pt x="236172" y="91885"/>
                </a:cubicBezTo>
                <a:cubicBezTo>
                  <a:pt x="236172" y="94552"/>
                  <a:pt x="233974" y="96457"/>
                  <a:pt x="231776" y="96457"/>
                </a:cubicBezTo>
                <a:lnTo>
                  <a:pt x="207596" y="96457"/>
                </a:lnTo>
                <a:cubicBezTo>
                  <a:pt x="205032" y="96457"/>
                  <a:pt x="203200" y="94552"/>
                  <a:pt x="203200" y="91885"/>
                </a:cubicBezTo>
                <a:cubicBezTo>
                  <a:pt x="203200" y="89218"/>
                  <a:pt x="205032" y="87313"/>
                  <a:pt x="207596" y="87313"/>
                </a:cubicBezTo>
                <a:close/>
                <a:moveTo>
                  <a:pt x="137680" y="87313"/>
                </a:moveTo>
                <a:lnTo>
                  <a:pt x="184223" y="87313"/>
                </a:lnTo>
                <a:cubicBezTo>
                  <a:pt x="186748" y="87313"/>
                  <a:pt x="188552" y="89218"/>
                  <a:pt x="188552" y="91885"/>
                </a:cubicBezTo>
                <a:cubicBezTo>
                  <a:pt x="188552" y="94552"/>
                  <a:pt x="186748" y="96457"/>
                  <a:pt x="184223" y="96457"/>
                </a:cubicBezTo>
                <a:lnTo>
                  <a:pt x="137680" y="96457"/>
                </a:lnTo>
                <a:cubicBezTo>
                  <a:pt x="135154" y="96457"/>
                  <a:pt x="133350" y="94552"/>
                  <a:pt x="133350" y="91885"/>
                </a:cubicBezTo>
                <a:cubicBezTo>
                  <a:pt x="133350" y="89218"/>
                  <a:pt x="135154" y="87313"/>
                  <a:pt x="137680" y="87313"/>
                </a:cubicBezTo>
                <a:close/>
                <a:moveTo>
                  <a:pt x="61466" y="66180"/>
                </a:moveTo>
                <a:lnTo>
                  <a:pt x="61466" y="116023"/>
                </a:lnTo>
                <a:lnTo>
                  <a:pt x="111573" y="116023"/>
                </a:lnTo>
                <a:lnTo>
                  <a:pt x="111573" y="66180"/>
                </a:lnTo>
                <a:lnTo>
                  <a:pt x="61466" y="66180"/>
                </a:lnTo>
                <a:close/>
                <a:moveTo>
                  <a:pt x="190124" y="57150"/>
                </a:moveTo>
                <a:lnTo>
                  <a:pt x="231787" y="57150"/>
                </a:lnTo>
                <a:cubicBezTo>
                  <a:pt x="233980" y="57150"/>
                  <a:pt x="236173" y="59348"/>
                  <a:pt x="236173" y="61913"/>
                </a:cubicBezTo>
                <a:cubicBezTo>
                  <a:pt x="236173" y="64477"/>
                  <a:pt x="233980" y="66309"/>
                  <a:pt x="231787" y="66309"/>
                </a:cubicBezTo>
                <a:lnTo>
                  <a:pt x="190124" y="66309"/>
                </a:lnTo>
                <a:cubicBezTo>
                  <a:pt x="187565" y="66309"/>
                  <a:pt x="185738" y="64477"/>
                  <a:pt x="185738" y="61913"/>
                </a:cubicBezTo>
                <a:cubicBezTo>
                  <a:pt x="185738" y="59348"/>
                  <a:pt x="187565" y="57150"/>
                  <a:pt x="190124" y="57150"/>
                </a:cubicBezTo>
                <a:close/>
                <a:moveTo>
                  <a:pt x="137663" y="57150"/>
                </a:moveTo>
                <a:lnTo>
                  <a:pt x="166777" y="57150"/>
                </a:lnTo>
                <a:cubicBezTo>
                  <a:pt x="168934" y="57150"/>
                  <a:pt x="171091" y="59348"/>
                  <a:pt x="171091" y="61913"/>
                </a:cubicBezTo>
                <a:cubicBezTo>
                  <a:pt x="171091" y="64477"/>
                  <a:pt x="168934" y="66309"/>
                  <a:pt x="166777" y="66309"/>
                </a:cubicBezTo>
                <a:lnTo>
                  <a:pt x="137663" y="66309"/>
                </a:lnTo>
                <a:cubicBezTo>
                  <a:pt x="135147" y="66309"/>
                  <a:pt x="133350" y="64477"/>
                  <a:pt x="133350" y="61913"/>
                </a:cubicBezTo>
                <a:cubicBezTo>
                  <a:pt x="133350" y="59348"/>
                  <a:pt x="135147" y="57150"/>
                  <a:pt x="137663" y="57150"/>
                </a:cubicBezTo>
                <a:close/>
                <a:moveTo>
                  <a:pt x="57108" y="57150"/>
                </a:moveTo>
                <a:lnTo>
                  <a:pt x="115930" y="57150"/>
                </a:lnTo>
                <a:cubicBezTo>
                  <a:pt x="118472" y="57150"/>
                  <a:pt x="120287" y="59317"/>
                  <a:pt x="120287" y="61846"/>
                </a:cubicBezTo>
                <a:lnTo>
                  <a:pt x="120287" y="120357"/>
                </a:lnTo>
                <a:cubicBezTo>
                  <a:pt x="120287" y="122885"/>
                  <a:pt x="118472" y="125052"/>
                  <a:pt x="115930" y="125052"/>
                </a:cubicBezTo>
                <a:lnTo>
                  <a:pt x="57108" y="125052"/>
                </a:lnTo>
                <a:cubicBezTo>
                  <a:pt x="54567" y="125052"/>
                  <a:pt x="52388" y="122885"/>
                  <a:pt x="52388" y="120357"/>
                </a:cubicBezTo>
                <a:lnTo>
                  <a:pt x="52388" y="61846"/>
                </a:lnTo>
                <a:cubicBezTo>
                  <a:pt x="52388" y="59317"/>
                  <a:pt x="54567" y="57150"/>
                  <a:pt x="57108" y="57150"/>
                </a:cubicBezTo>
                <a:close/>
                <a:moveTo>
                  <a:pt x="102375" y="28575"/>
                </a:moveTo>
                <a:lnTo>
                  <a:pt x="184245" y="28575"/>
                </a:lnTo>
                <a:cubicBezTo>
                  <a:pt x="186759" y="28575"/>
                  <a:pt x="188554" y="30773"/>
                  <a:pt x="188554" y="33337"/>
                </a:cubicBezTo>
                <a:cubicBezTo>
                  <a:pt x="188554" y="35535"/>
                  <a:pt x="186759" y="37733"/>
                  <a:pt x="184245" y="37733"/>
                </a:cubicBezTo>
                <a:lnTo>
                  <a:pt x="102375" y="37733"/>
                </a:lnTo>
                <a:cubicBezTo>
                  <a:pt x="100221" y="37733"/>
                  <a:pt x="98425" y="35535"/>
                  <a:pt x="98425" y="33337"/>
                </a:cubicBezTo>
                <a:cubicBezTo>
                  <a:pt x="98425" y="30773"/>
                  <a:pt x="100221" y="28575"/>
                  <a:pt x="102375" y="28575"/>
                </a:cubicBezTo>
                <a:close/>
                <a:moveTo>
                  <a:pt x="45471" y="8661"/>
                </a:moveTo>
                <a:cubicBezTo>
                  <a:pt x="38254" y="8661"/>
                  <a:pt x="32480" y="14796"/>
                  <a:pt x="32480" y="22014"/>
                </a:cubicBezTo>
                <a:lnTo>
                  <a:pt x="32480" y="176112"/>
                </a:lnTo>
                <a:lnTo>
                  <a:pt x="258033" y="176112"/>
                </a:lnTo>
                <a:lnTo>
                  <a:pt x="258033" y="22014"/>
                </a:lnTo>
                <a:cubicBezTo>
                  <a:pt x="258033" y="14796"/>
                  <a:pt x="252259" y="8661"/>
                  <a:pt x="244681" y="8661"/>
                </a:cubicBezTo>
                <a:lnTo>
                  <a:pt x="45471" y="8661"/>
                </a:lnTo>
                <a:close/>
                <a:moveTo>
                  <a:pt x="45471" y="0"/>
                </a:moveTo>
                <a:lnTo>
                  <a:pt x="244681" y="0"/>
                </a:lnTo>
                <a:cubicBezTo>
                  <a:pt x="256951" y="0"/>
                  <a:pt x="267056" y="9744"/>
                  <a:pt x="267056" y="22014"/>
                </a:cubicBezTo>
                <a:lnTo>
                  <a:pt x="267056" y="179721"/>
                </a:lnTo>
                <a:lnTo>
                  <a:pt x="290152" y="249372"/>
                </a:lnTo>
                <a:cubicBezTo>
                  <a:pt x="290152" y="249733"/>
                  <a:pt x="290152" y="250094"/>
                  <a:pt x="290152" y="250455"/>
                </a:cubicBezTo>
                <a:lnTo>
                  <a:pt x="290152" y="268138"/>
                </a:lnTo>
                <a:cubicBezTo>
                  <a:pt x="290152" y="280408"/>
                  <a:pt x="280408" y="290152"/>
                  <a:pt x="268138" y="290152"/>
                </a:cubicBezTo>
                <a:lnTo>
                  <a:pt x="22014" y="290152"/>
                </a:lnTo>
                <a:cubicBezTo>
                  <a:pt x="10105" y="290152"/>
                  <a:pt x="0" y="280408"/>
                  <a:pt x="0" y="268138"/>
                </a:cubicBezTo>
                <a:lnTo>
                  <a:pt x="0" y="250455"/>
                </a:lnTo>
                <a:cubicBezTo>
                  <a:pt x="0" y="250094"/>
                  <a:pt x="361" y="249733"/>
                  <a:pt x="361" y="249372"/>
                </a:cubicBezTo>
                <a:lnTo>
                  <a:pt x="23457" y="179721"/>
                </a:lnTo>
                <a:lnTo>
                  <a:pt x="23457" y="22014"/>
                </a:lnTo>
                <a:cubicBezTo>
                  <a:pt x="23457" y="9744"/>
                  <a:pt x="33562" y="0"/>
                  <a:pt x="454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C29ACD0-0471-5044-884D-79516D326B50}"/>
              </a:ext>
            </a:extLst>
          </p:cNvPr>
          <p:cNvSpPr txBox="1"/>
          <p:nvPr/>
        </p:nvSpPr>
        <p:spPr>
          <a:xfrm>
            <a:off x="16830575" y="292690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7D0EA744-D0D4-1E41-A684-1740F449652E}"/>
              </a:ext>
            </a:extLst>
          </p:cNvPr>
          <p:cNvSpPr txBox="1">
            <a:spLocks/>
          </p:cNvSpPr>
          <p:nvPr/>
        </p:nvSpPr>
        <p:spPr>
          <a:xfrm>
            <a:off x="16830575" y="3610734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4F5C68B-6AB8-C844-A58F-06FE7393D7DF}"/>
              </a:ext>
            </a:extLst>
          </p:cNvPr>
          <p:cNvSpPr txBox="1"/>
          <p:nvPr/>
        </p:nvSpPr>
        <p:spPr>
          <a:xfrm>
            <a:off x="16830575" y="10818411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E5D39B7A-67BC-B143-84D8-AC52F373D8B1}"/>
              </a:ext>
            </a:extLst>
          </p:cNvPr>
          <p:cNvSpPr txBox="1">
            <a:spLocks/>
          </p:cNvSpPr>
          <p:nvPr/>
        </p:nvSpPr>
        <p:spPr>
          <a:xfrm>
            <a:off x="16830575" y="11502237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0F8613F-9E1D-4349-BCE4-A1DDBE96F5E2}"/>
              </a:ext>
            </a:extLst>
          </p:cNvPr>
          <p:cNvSpPr txBox="1"/>
          <p:nvPr/>
        </p:nvSpPr>
        <p:spPr>
          <a:xfrm>
            <a:off x="17640472" y="687266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FBEB82AB-3FEF-7C43-BC9C-81BF0BD11DA9}"/>
              </a:ext>
            </a:extLst>
          </p:cNvPr>
          <p:cNvSpPr txBox="1">
            <a:spLocks/>
          </p:cNvSpPr>
          <p:nvPr/>
        </p:nvSpPr>
        <p:spPr>
          <a:xfrm>
            <a:off x="17640472" y="7556486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0331B6B-D57F-ED48-9517-A5D94C12286F}"/>
              </a:ext>
            </a:extLst>
          </p:cNvPr>
          <p:cNvSpPr txBox="1"/>
          <p:nvPr/>
        </p:nvSpPr>
        <p:spPr>
          <a:xfrm>
            <a:off x="4060676" y="4899783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C64624C2-4BA7-6B4D-B2CC-EA33991D92EC}"/>
              </a:ext>
            </a:extLst>
          </p:cNvPr>
          <p:cNvSpPr txBox="1">
            <a:spLocks/>
          </p:cNvSpPr>
          <p:nvPr/>
        </p:nvSpPr>
        <p:spPr>
          <a:xfrm>
            <a:off x="1520825" y="5583609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2DDFC7B-7117-E143-A376-07EE6814A5F4}"/>
              </a:ext>
            </a:extLst>
          </p:cNvPr>
          <p:cNvSpPr txBox="1"/>
          <p:nvPr/>
        </p:nvSpPr>
        <p:spPr>
          <a:xfrm>
            <a:off x="4060676" y="8845535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AACC4447-CD10-4D4D-ADB4-8AC0EC7FDAE9}"/>
              </a:ext>
            </a:extLst>
          </p:cNvPr>
          <p:cNvSpPr txBox="1">
            <a:spLocks/>
          </p:cNvSpPr>
          <p:nvPr/>
        </p:nvSpPr>
        <p:spPr>
          <a:xfrm>
            <a:off x="1520825" y="9529361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023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209070-64EB-F946-8E42-870F20B5833C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FECB92-601E-9A42-AF19-5DDB9D87FC08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446FD7EF-6926-BB4F-A8BC-BF8F596DB344}"/>
              </a:ext>
            </a:extLst>
          </p:cNvPr>
          <p:cNvSpPr/>
          <p:nvPr/>
        </p:nvSpPr>
        <p:spPr>
          <a:xfrm>
            <a:off x="8388142" y="2646371"/>
            <a:ext cx="5327597" cy="4108972"/>
          </a:xfrm>
          <a:custGeom>
            <a:avLst/>
            <a:gdLst>
              <a:gd name="connsiteX0" fmla="*/ 3686383 w 5327597"/>
              <a:gd name="connsiteY0" fmla="*/ 0 h 4108972"/>
              <a:gd name="connsiteX1" fmla="*/ 5327597 w 5327597"/>
              <a:gd name="connsiteY1" fmla="*/ 2039909 h 4108972"/>
              <a:gd name="connsiteX2" fmla="*/ 3686383 w 5327597"/>
              <a:gd name="connsiteY2" fmla="*/ 4079818 h 4108972"/>
              <a:gd name="connsiteX3" fmla="*/ 3686383 w 5327597"/>
              <a:gd name="connsiteY3" fmla="*/ 3510357 h 4108972"/>
              <a:gd name="connsiteX4" fmla="*/ 3632441 w 5327597"/>
              <a:gd name="connsiteY4" fmla="*/ 3513081 h 4108972"/>
              <a:gd name="connsiteX5" fmla="*/ 2543596 w 5327597"/>
              <a:gd name="connsiteY5" fmla="*/ 4088237 h 4108972"/>
              <a:gd name="connsiteX6" fmla="*/ 2527896 w 5327597"/>
              <a:gd name="connsiteY6" fmla="*/ 4108972 h 4108972"/>
              <a:gd name="connsiteX7" fmla="*/ 1833994 w 5327597"/>
              <a:gd name="connsiteY7" fmla="*/ 2318273 h 4108972"/>
              <a:gd name="connsiteX8" fmla="*/ 0 w 5327597"/>
              <a:gd name="connsiteY8" fmla="*/ 2602797 h 4108972"/>
              <a:gd name="connsiteX9" fmla="*/ 6877 w 5327597"/>
              <a:gd name="connsiteY9" fmla="*/ 2592068 h 4108972"/>
              <a:gd name="connsiteX10" fmla="*/ 3565246 w 5327597"/>
              <a:gd name="connsiteY10" fmla="*/ 580870 h 4108972"/>
              <a:gd name="connsiteX11" fmla="*/ 3686383 w 5327597"/>
              <a:gd name="connsiteY11" fmla="*/ 577807 h 410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27597" h="4108972">
                <a:moveTo>
                  <a:pt x="3686383" y="0"/>
                </a:moveTo>
                <a:lnTo>
                  <a:pt x="5327597" y="2039909"/>
                </a:lnTo>
                <a:lnTo>
                  <a:pt x="3686383" y="4079818"/>
                </a:lnTo>
                <a:lnTo>
                  <a:pt x="3686383" y="3510357"/>
                </a:lnTo>
                <a:lnTo>
                  <a:pt x="3632441" y="3513081"/>
                </a:lnTo>
                <a:cubicBezTo>
                  <a:pt x="3196819" y="3557321"/>
                  <a:pt x="2811428" y="3771481"/>
                  <a:pt x="2543596" y="4088237"/>
                </a:cubicBezTo>
                <a:lnTo>
                  <a:pt x="2527896" y="4108972"/>
                </a:lnTo>
                <a:lnTo>
                  <a:pt x="1833994" y="2318273"/>
                </a:lnTo>
                <a:lnTo>
                  <a:pt x="0" y="2602797"/>
                </a:lnTo>
                <a:lnTo>
                  <a:pt x="6877" y="2592068"/>
                </a:lnTo>
                <a:cubicBezTo>
                  <a:pt x="787960" y="1435914"/>
                  <a:pt x="2083624" y="655974"/>
                  <a:pt x="3565246" y="580870"/>
                </a:cubicBezTo>
                <a:lnTo>
                  <a:pt x="3686383" y="57780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E960FBD7-7611-F043-A5C0-98C42DD75383}"/>
              </a:ext>
            </a:extLst>
          </p:cNvPr>
          <p:cNvSpPr/>
          <p:nvPr/>
        </p:nvSpPr>
        <p:spPr>
          <a:xfrm>
            <a:off x="12510825" y="3237403"/>
            <a:ext cx="4039341" cy="4236684"/>
          </a:xfrm>
          <a:custGeom>
            <a:avLst/>
            <a:gdLst>
              <a:gd name="connsiteX0" fmla="*/ 39215 w 4039341"/>
              <a:gd name="connsiteY0" fmla="*/ 0 h 4236684"/>
              <a:gd name="connsiteX1" fmla="*/ 188984 w 4039341"/>
              <a:gd name="connsiteY1" fmla="*/ 12100 h 4236684"/>
              <a:gd name="connsiteX2" fmla="*/ 3471808 w 4039341"/>
              <a:gd name="connsiteY2" fmla="*/ 2001036 h 4236684"/>
              <a:gd name="connsiteX3" fmla="*/ 3528904 w 4039341"/>
              <a:gd name="connsiteY3" fmla="*/ 2090097 h 4236684"/>
              <a:gd name="connsiteX4" fmla="*/ 4039341 w 4039341"/>
              <a:gd name="connsiteY4" fmla="*/ 1795396 h 4236684"/>
              <a:gd name="connsiteX5" fmla="*/ 3093334 w 4039341"/>
              <a:gd name="connsiteY5" fmla="*/ 4236684 h 4236684"/>
              <a:gd name="connsiteX6" fmla="*/ 506114 w 4039341"/>
              <a:gd name="connsiteY6" fmla="*/ 3835305 h 4236684"/>
              <a:gd name="connsiteX7" fmla="*/ 983313 w 4039341"/>
              <a:gd name="connsiteY7" fmla="*/ 3559794 h 4236684"/>
              <a:gd name="connsiteX8" fmla="*/ 949325 w 4039341"/>
              <a:gd name="connsiteY8" fmla="*/ 3514271 h 4236684"/>
              <a:gd name="connsiteX9" fmla="*/ 29668 w 4039341"/>
              <a:gd name="connsiteY9" fmla="*/ 2951216 h 4236684"/>
              <a:gd name="connsiteX10" fmla="*/ 0 w 4039341"/>
              <a:gd name="connsiteY10" fmla="*/ 2946499 h 4236684"/>
              <a:gd name="connsiteX11" fmla="*/ 1204914 w 4039341"/>
              <a:gd name="connsiteY11" fmla="*/ 1448878 h 42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39341" h="4236684">
                <a:moveTo>
                  <a:pt x="39215" y="0"/>
                </a:moveTo>
                <a:lnTo>
                  <a:pt x="188984" y="12100"/>
                </a:lnTo>
                <a:cubicBezTo>
                  <a:pt x="1555009" y="163904"/>
                  <a:pt x="2739543" y="917142"/>
                  <a:pt x="3471808" y="2001036"/>
                </a:cubicBezTo>
                <a:lnTo>
                  <a:pt x="3528904" y="2090097"/>
                </a:lnTo>
                <a:lnTo>
                  <a:pt x="4039341" y="1795396"/>
                </a:lnTo>
                <a:lnTo>
                  <a:pt x="3093334" y="4236684"/>
                </a:lnTo>
                <a:lnTo>
                  <a:pt x="506114" y="3835305"/>
                </a:lnTo>
                <a:lnTo>
                  <a:pt x="983313" y="3559794"/>
                </a:lnTo>
                <a:lnTo>
                  <a:pt x="949325" y="3514271"/>
                </a:lnTo>
                <a:cubicBezTo>
                  <a:pt x="718663" y="3233923"/>
                  <a:pt x="397077" y="3031204"/>
                  <a:pt x="29668" y="2951216"/>
                </a:cubicBezTo>
                <a:lnTo>
                  <a:pt x="0" y="2946499"/>
                </a:lnTo>
                <a:lnTo>
                  <a:pt x="1204914" y="14488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4906DF52-A061-4342-8B82-32C1537BF64E}"/>
              </a:ext>
            </a:extLst>
          </p:cNvPr>
          <p:cNvSpPr/>
          <p:nvPr/>
        </p:nvSpPr>
        <p:spPr>
          <a:xfrm>
            <a:off x="13208986" y="5741787"/>
            <a:ext cx="3555015" cy="4781291"/>
          </a:xfrm>
          <a:custGeom>
            <a:avLst/>
            <a:gdLst>
              <a:gd name="connsiteX0" fmla="*/ 3066445 w 3555015"/>
              <a:gd name="connsiteY0" fmla="*/ 0 h 4781291"/>
              <a:gd name="connsiteX1" fmla="*/ 3127652 w 3555015"/>
              <a:gd name="connsiteY1" fmla="*/ 121322 h 4781291"/>
              <a:gd name="connsiteX2" fmla="*/ 3555015 w 3555015"/>
              <a:gd name="connsiteY2" fmla="*/ 2054677 h 4781291"/>
              <a:gd name="connsiteX3" fmla="*/ 3127652 w 3555015"/>
              <a:gd name="connsiteY3" fmla="*/ 3988033 h 4781291"/>
              <a:gd name="connsiteX4" fmla="*/ 3066031 w 3555015"/>
              <a:gd name="connsiteY4" fmla="*/ 4110176 h 4781291"/>
              <a:gd name="connsiteX5" fmla="*/ 3533227 w 3555015"/>
              <a:gd name="connsiteY5" fmla="*/ 4379912 h 4781291"/>
              <a:gd name="connsiteX6" fmla="*/ 946006 w 3555015"/>
              <a:gd name="connsiteY6" fmla="*/ 4781291 h 4781291"/>
              <a:gd name="connsiteX7" fmla="*/ 0 w 3555015"/>
              <a:gd name="connsiteY7" fmla="*/ 2340003 h 4781291"/>
              <a:gd name="connsiteX8" fmla="*/ 516821 w 3555015"/>
              <a:gd name="connsiteY8" fmla="*/ 2638390 h 4781291"/>
              <a:gd name="connsiteX9" fmla="*/ 551368 w 3555015"/>
              <a:gd name="connsiteY9" fmla="*/ 2544001 h 4781291"/>
              <a:gd name="connsiteX10" fmla="*/ 625347 w 3555015"/>
              <a:gd name="connsiteY10" fmla="*/ 2054677 h 4781291"/>
              <a:gd name="connsiteX11" fmla="*/ 551368 w 3555015"/>
              <a:gd name="connsiteY11" fmla="*/ 1565354 h 4781291"/>
              <a:gd name="connsiteX12" fmla="*/ 505153 w 3555015"/>
              <a:gd name="connsiteY12" fmla="*/ 1439085 h 4781291"/>
              <a:gd name="connsiteX13" fmla="*/ 2395173 w 3555015"/>
              <a:gd name="connsiteY13" fmla="*/ 1732301 h 478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55015" h="4781291">
                <a:moveTo>
                  <a:pt x="3066445" y="0"/>
                </a:moveTo>
                <a:lnTo>
                  <a:pt x="3127652" y="121322"/>
                </a:lnTo>
                <a:cubicBezTo>
                  <a:pt x="3401862" y="708605"/>
                  <a:pt x="3555015" y="1363756"/>
                  <a:pt x="3555015" y="2054677"/>
                </a:cubicBezTo>
                <a:cubicBezTo>
                  <a:pt x="3555015" y="2745599"/>
                  <a:pt x="3401862" y="3400749"/>
                  <a:pt x="3127652" y="3988033"/>
                </a:cubicBezTo>
                <a:lnTo>
                  <a:pt x="3066031" y="4110176"/>
                </a:lnTo>
                <a:lnTo>
                  <a:pt x="3533227" y="4379912"/>
                </a:lnTo>
                <a:lnTo>
                  <a:pt x="946006" y="4781291"/>
                </a:lnTo>
                <a:lnTo>
                  <a:pt x="0" y="2340003"/>
                </a:lnTo>
                <a:lnTo>
                  <a:pt x="516821" y="2638390"/>
                </a:lnTo>
                <a:lnTo>
                  <a:pt x="551368" y="2544001"/>
                </a:lnTo>
                <a:cubicBezTo>
                  <a:pt x="599447" y="2389424"/>
                  <a:pt x="625347" y="2225075"/>
                  <a:pt x="625347" y="2054677"/>
                </a:cubicBezTo>
                <a:cubicBezTo>
                  <a:pt x="625347" y="1884279"/>
                  <a:pt x="599447" y="1719931"/>
                  <a:pt x="551368" y="1565354"/>
                </a:cubicBezTo>
                <a:lnTo>
                  <a:pt x="505153" y="1439085"/>
                </a:lnTo>
                <a:lnTo>
                  <a:pt x="2395173" y="173230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54737C61-7D6C-FC4F-9709-2EC988B2C307}"/>
              </a:ext>
            </a:extLst>
          </p:cNvPr>
          <p:cNvSpPr/>
          <p:nvPr/>
        </p:nvSpPr>
        <p:spPr>
          <a:xfrm>
            <a:off x="7613651" y="4964643"/>
            <a:ext cx="3554492" cy="4869609"/>
          </a:xfrm>
          <a:custGeom>
            <a:avLst/>
            <a:gdLst>
              <a:gd name="connsiteX0" fmla="*/ 2608485 w 3554492"/>
              <a:gd name="connsiteY0" fmla="*/ 0 h 4869609"/>
              <a:gd name="connsiteX1" fmla="*/ 3554492 w 3554492"/>
              <a:gd name="connsiteY1" fmla="*/ 2441288 h 4869609"/>
              <a:gd name="connsiteX2" fmla="*/ 3072590 w 3554492"/>
              <a:gd name="connsiteY2" fmla="*/ 2163062 h 4869609"/>
              <a:gd name="connsiteX3" fmla="*/ 3058980 w 3554492"/>
              <a:gd name="connsiteY3" fmla="*/ 2191315 h 4869609"/>
              <a:gd name="connsiteX4" fmla="*/ 2929668 w 3554492"/>
              <a:gd name="connsiteY4" fmla="*/ 2831820 h 4869609"/>
              <a:gd name="connsiteX5" fmla="*/ 3003647 w 3554492"/>
              <a:gd name="connsiteY5" fmla="*/ 3321143 h 4869609"/>
              <a:gd name="connsiteX6" fmla="*/ 3034778 w 3554492"/>
              <a:gd name="connsiteY6" fmla="*/ 3406202 h 4869609"/>
              <a:gd name="connsiteX7" fmla="*/ 1159839 w 3554492"/>
              <a:gd name="connsiteY7" fmla="*/ 3115326 h 4869609"/>
              <a:gd name="connsiteX8" fmla="*/ 480050 w 3554492"/>
              <a:gd name="connsiteY8" fmla="*/ 4869609 h 4869609"/>
              <a:gd name="connsiteX9" fmla="*/ 427363 w 3554492"/>
              <a:gd name="connsiteY9" fmla="*/ 4765176 h 4869609"/>
              <a:gd name="connsiteX10" fmla="*/ 0 w 3554492"/>
              <a:gd name="connsiteY10" fmla="*/ 2831820 h 4869609"/>
              <a:gd name="connsiteX11" fmla="*/ 427363 w 3554492"/>
              <a:gd name="connsiteY11" fmla="*/ 898465 h 4869609"/>
              <a:gd name="connsiteX12" fmla="*/ 529971 w 3554492"/>
              <a:gd name="connsiteY12" fmla="*/ 695080 h 4869609"/>
              <a:gd name="connsiteX13" fmla="*/ 21266 w 3554492"/>
              <a:gd name="connsiteY13" fmla="*/ 401379 h 486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54492" h="4869609">
                <a:moveTo>
                  <a:pt x="2608485" y="0"/>
                </a:moveTo>
                <a:lnTo>
                  <a:pt x="3554492" y="2441288"/>
                </a:lnTo>
                <a:lnTo>
                  <a:pt x="3072590" y="2163062"/>
                </a:lnTo>
                <a:lnTo>
                  <a:pt x="3058980" y="2191315"/>
                </a:lnTo>
                <a:cubicBezTo>
                  <a:pt x="2975713" y="2388181"/>
                  <a:pt x="2929668" y="2604623"/>
                  <a:pt x="2929668" y="2831820"/>
                </a:cubicBezTo>
                <a:cubicBezTo>
                  <a:pt x="2929668" y="3002218"/>
                  <a:pt x="2955568" y="3166567"/>
                  <a:pt x="3003647" y="3321143"/>
                </a:cubicBezTo>
                <a:lnTo>
                  <a:pt x="3034778" y="3406202"/>
                </a:lnTo>
                <a:lnTo>
                  <a:pt x="1159839" y="3115326"/>
                </a:lnTo>
                <a:lnTo>
                  <a:pt x="480050" y="4869609"/>
                </a:lnTo>
                <a:lnTo>
                  <a:pt x="427363" y="4765176"/>
                </a:lnTo>
                <a:cubicBezTo>
                  <a:pt x="153154" y="4177892"/>
                  <a:pt x="0" y="3522742"/>
                  <a:pt x="0" y="2831820"/>
                </a:cubicBezTo>
                <a:cubicBezTo>
                  <a:pt x="0" y="2140899"/>
                  <a:pt x="153154" y="1485748"/>
                  <a:pt x="427363" y="898465"/>
                </a:cubicBezTo>
                <a:lnTo>
                  <a:pt x="529971" y="695080"/>
                </a:lnTo>
                <a:lnTo>
                  <a:pt x="21266" y="4013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77E24C7F-EC78-1E48-85A3-E58C42D1BF14}"/>
              </a:ext>
            </a:extLst>
          </p:cNvPr>
          <p:cNvSpPr/>
          <p:nvPr/>
        </p:nvSpPr>
        <p:spPr>
          <a:xfrm>
            <a:off x="7827484" y="8079968"/>
            <a:ext cx="4046603" cy="4274848"/>
          </a:xfrm>
          <a:custGeom>
            <a:avLst/>
            <a:gdLst>
              <a:gd name="connsiteX0" fmla="*/ 946006 w 4046603"/>
              <a:gd name="connsiteY0" fmla="*/ 0 h 4274848"/>
              <a:gd name="connsiteX1" fmla="*/ 3533227 w 4046603"/>
              <a:gd name="connsiteY1" fmla="*/ 401379 h 4274848"/>
              <a:gd name="connsiteX2" fmla="*/ 3035749 w 4046603"/>
              <a:gd name="connsiteY2" fmla="*/ 688598 h 4274848"/>
              <a:gd name="connsiteX3" fmla="*/ 3090017 w 4046603"/>
              <a:gd name="connsiteY3" fmla="*/ 761284 h 4274848"/>
              <a:gd name="connsiteX4" fmla="*/ 4009674 w 4046603"/>
              <a:gd name="connsiteY4" fmla="*/ 1324339 h 4274848"/>
              <a:gd name="connsiteX5" fmla="*/ 4046603 w 4046603"/>
              <a:gd name="connsiteY5" fmla="*/ 1330211 h 4274848"/>
              <a:gd name="connsiteX6" fmla="*/ 2834427 w 4046603"/>
              <a:gd name="connsiteY6" fmla="*/ 2836857 h 4274848"/>
              <a:gd name="connsiteX7" fmla="*/ 3991366 w 4046603"/>
              <a:gd name="connsiteY7" fmla="*/ 4274848 h 4274848"/>
              <a:gd name="connsiteX8" fmla="*/ 3850358 w 4046603"/>
              <a:gd name="connsiteY8" fmla="*/ 4263455 h 4274848"/>
              <a:gd name="connsiteX9" fmla="*/ 567534 w 4046603"/>
              <a:gd name="connsiteY9" fmla="*/ 2274519 h 4274848"/>
              <a:gd name="connsiteX10" fmla="*/ 492251 w 4046603"/>
              <a:gd name="connsiteY10" fmla="*/ 2157087 h 4274848"/>
              <a:gd name="connsiteX11" fmla="*/ 0 w 4046603"/>
              <a:gd name="connsiteY11" fmla="*/ 2441288 h 427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46603" h="4274848">
                <a:moveTo>
                  <a:pt x="946006" y="0"/>
                </a:moveTo>
                <a:lnTo>
                  <a:pt x="3533227" y="401379"/>
                </a:lnTo>
                <a:lnTo>
                  <a:pt x="3035749" y="688598"/>
                </a:lnTo>
                <a:lnTo>
                  <a:pt x="3090017" y="761284"/>
                </a:lnTo>
                <a:cubicBezTo>
                  <a:pt x="3320679" y="1041633"/>
                  <a:pt x="3642265" y="1244352"/>
                  <a:pt x="4009674" y="1324339"/>
                </a:cubicBezTo>
                <a:lnTo>
                  <a:pt x="4046603" y="1330211"/>
                </a:lnTo>
                <a:lnTo>
                  <a:pt x="2834427" y="2836857"/>
                </a:lnTo>
                <a:lnTo>
                  <a:pt x="3991366" y="4274848"/>
                </a:lnTo>
                <a:lnTo>
                  <a:pt x="3850358" y="4263455"/>
                </a:lnTo>
                <a:cubicBezTo>
                  <a:pt x="2484333" y="4111651"/>
                  <a:pt x="1299799" y="3358413"/>
                  <a:pt x="567534" y="2274519"/>
                </a:cubicBezTo>
                <a:lnTo>
                  <a:pt x="492251" y="2157087"/>
                </a:lnTo>
                <a:lnTo>
                  <a:pt x="0" y="24412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3B8662B3-6AC0-C94C-9D4A-E05F4F35CF58}"/>
              </a:ext>
            </a:extLst>
          </p:cNvPr>
          <p:cNvSpPr/>
          <p:nvPr/>
        </p:nvSpPr>
        <p:spPr>
          <a:xfrm>
            <a:off x="10661911" y="8802424"/>
            <a:ext cx="5402550" cy="4154310"/>
          </a:xfrm>
          <a:custGeom>
            <a:avLst/>
            <a:gdLst>
              <a:gd name="connsiteX0" fmla="*/ 2826323 w 5402550"/>
              <a:gd name="connsiteY0" fmla="*/ 0 h 4154310"/>
              <a:gd name="connsiteX1" fmla="*/ 3493081 w 5402550"/>
              <a:gd name="connsiteY1" fmla="*/ 1720654 h 4154310"/>
              <a:gd name="connsiteX2" fmla="*/ 5402550 w 5402550"/>
              <a:gd name="connsiteY2" fmla="*/ 1424421 h 4154310"/>
              <a:gd name="connsiteX3" fmla="*/ 5320721 w 5402550"/>
              <a:gd name="connsiteY3" fmla="*/ 1552063 h 4154310"/>
              <a:gd name="connsiteX4" fmla="*/ 1762352 w 5402550"/>
              <a:gd name="connsiteY4" fmla="*/ 3563261 h 4154310"/>
              <a:gd name="connsiteX5" fmla="*/ 1641214 w 5402550"/>
              <a:gd name="connsiteY5" fmla="*/ 3566324 h 4154310"/>
              <a:gd name="connsiteX6" fmla="*/ 1641214 w 5402550"/>
              <a:gd name="connsiteY6" fmla="*/ 4154310 h 4154310"/>
              <a:gd name="connsiteX7" fmla="*/ 0 w 5402550"/>
              <a:gd name="connsiteY7" fmla="*/ 2114401 h 4154310"/>
              <a:gd name="connsiteX8" fmla="*/ 1641214 w 5402550"/>
              <a:gd name="connsiteY8" fmla="*/ 74492 h 4154310"/>
              <a:gd name="connsiteX9" fmla="*/ 1641214 w 5402550"/>
              <a:gd name="connsiteY9" fmla="*/ 633774 h 4154310"/>
              <a:gd name="connsiteX10" fmla="*/ 1695157 w 5402550"/>
              <a:gd name="connsiteY10" fmla="*/ 631050 h 4154310"/>
              <a:gd name="connsiteX11" fmla="*/ 2784002 w 5402550"/>
              <a:gd name="connsiteY11" fmla="*/ 55895 h 415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2550" h="4154310">
                <a:moveTo>
                  <a:pt x="2826323" y="0"/>
                </a:moveTo>
                <a:lnTo>
                  <a:pt x="3493081" y="1720654"/>
                </a:lnTo>
                <a:lnTo>
                  <a:pt x="5402550" y="1424421"/>
                </a:lnTo>
                <a:lnTo>
                  <a:pt x="5320721" y="1552063"/>
                </a:lnTo>
                <a:cubicBezTo>
                  <a:pt x="4539638" y="2708217"/>
                  <a:pt x="3243974" y="3488157"/>
                  <a:pt x="1762352" y="3563261"/>
                </a:cubicBezTo>
                <a:lnTo>
                  <a:pt x="1641214" y="3566324"/>
                </a:lnTo>
                <a:lnTo>
                  <a:pt x="1641214" y="4154310"/>
                </a:lnTo>
                <a:lnTo>
                  <a:pt x="0" y="2114401"/>
                </a:lnTo>
                <a:lnTo>
                  <a:pt x="1641214" y="74492"/>
                </a:lnTo>
                <a:lnTo>
                  <a:pt x="1641214" y="633774"/>
                </a:lnTo>
                <a:lnTo>
                  <a:pt x="1695157" y="631050"/>
                </a:lnTo>
                <a:cubicBezTo>
                  <a:pt x="2130779" y="586811"/>
                  <a:pt x="2516170" y="372651"/>
                  <a:pt x="2784002" y="5589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25C2216-8482-2F4F-BA30-6472ACB6351C}"/>
              </a:ext>
            </a:extLst>
          </p:cNvPr>
          <p:cNvSpPr txBox="1"/>
          <p:nvPr/>
        </p:nvSpPr>
        <p:spPr>
          <a:xfrm>
            <a:off x="11986359" y="4178449"/>
            <a:ext cx="115127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ED17CC3-6DC4-EF45-97D5-B712D30D5C0B}"/>
              </a:ext>
            </a:extLst>
          </p:cNvPr>
          <p:cNvSpPr txBox="1"/>
          <p:nvPr/>
        </p:nvSpPr>
        <p:spPr>
          <a:xfrm>
            <a:off x="8836886" y="8540190"/>
            <a:ext cx="97494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E7F229A-C7BD-8F4B-A5DA-F30763F1D2DE}"/>
              </a:ext>
            </a:extLst>
          </p:cNvPr>
          <p:cNvSpPr txBox="1"/>
          <p:nvPr/>
        </p:nvSpPr>
        <p:spPr>
          <a:xfrm>
            <a:off x="9174794" y="5241819"/>
            <a:ext cx="1125629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5167823-365C-7147-834E-E28C8B8B863F}"/>
              </a:ext>
            </a:extLst>
          </p:cNvPr>
          <p:cNvSpPr txBox="1"/>
          <p:nvPr/>
        </p:nvSpPr>
        <p:spPr>
          <a:xfrm>
            <a:off x="14541934" y="6131120"/>
            <a:ext cx="1207382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0D9036E-CE4B-C44A-88B1-9B033FB07722}"/>
              </a:ext>
            </a:extLst>
          </p:cNvPr>
          <p:cNvSpPr txBox="1"/>
          <p:nvPr/>
        </p:nvSpPr>
        <p:spPr>
          <a:xfrm>
            <a:off x="13972024" y="9128548"/>
            <a:ext cx="1186543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67FFEA9-AFF0-714D-8DEF-193DF64E132C}"/>
              </a:ext>
            </a:extLst>
          </p:cNvPr>
          <p:cNvSpPr txBox="1"/>
          <p:nvPr/>
        </p:nvSpPr>
        <p:spPr>
          <a:xfrm>
            <a:off x="11129156" y="10370897"/>
            <a:ext cx="1176925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06</a:t>
            </a:r>
          </a:p>
        </p:txBody>
      </p:sp>
      <p:sp>
        <p:nvSpPr>
          <p:cNvPr id="72" name="Freeform 953">
            <a:extLst>
              <a:ext uri="{FF2B5EF4-FFF2-40B4-BE49-F238E27FC236}">
                <a16:creationId xmlns:a16="http://schemas.microsoft.com/office/drawing/2014/main" id="{02B941C2-8D69-0D44-A04C-9AEF3396FC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66159" y="9653383"/>
            <a:ext cx="968508" cy="1052730"/>
          </a:xfrm>
          <a:custGeom>
            <a:avLst/>
            <a:gdLst>
              <a:gd name="T0" fmla="*/ 1971810 w 262269"/>
              <a:gd name="T1" fmla="*/ 2296865 h 283804"/>
              <a:gd name="T2" fmla="*/ 2522496 w 262269"/>
              <a:gd name="T3" fmla="*/ 2296865 h 283804"/>
              <a:gd name="T4" fmla="*/ 2247172 w 262269"/>
              <a:gd name="T5" fmla="*/ 1840326 h 283804"/>
              <a:gd name="T6" fmla="*/ 2247172 w 262269"/>
              <a:gd name="T7" fmla="*/ 2753352 h 283804"/>
              <a:gd name="T8" fmla="*/ 2247172 w 262269"/>
              <a:gd name="T9" fmla="*/ 1840326 h 283804"/>
              <a:gd name="T10" fmla="*/ 1507350 w 262269"/>
              <a:gd name="T11" fmla="*/ 2308106 h 283804"/>
              <a:gd name="T12" fmla="*/ 1959717 w 262269"/>
              <a:gd name="T13" fmla="*/ 3071742 h 283804"/>
              <a:gd name="T14" fmla="*/ 2245064 w 262269"/>
              <a:gd name="T15" fmla="*/ 5463503 h 283804"/>
              <a:gd name="T16" fmla="*/ 2363345 w 262269"/>
              <a:gd name="T17" fmla="*/ 5117694 h 283804"/>
              <a:gd name="T18" fmla="*/ 2474711 w 262269"/>
              <a:gd name="T19" fmla="*/ 4750286 h 283804"/>
              <a:gd name="T20" fmla="*/ 2370298 w 262269"/>
              <a:gd name="T21" fmla="*/ 4390088 h 283804"/>
              <a:gd name="T22" fmla="*/ 2370298 w 262269"/>
              <a:gd name="T23" fmla="*/ 4173948 h 283804"/>
              <a:gd name="T24" fmla="*/ 2370298 w 262269"/>
              <a:gd name="T25" fmla="*/ 3921824 h 283804"/>
              <a:gd name="T26" fmla="*/ 2558226 w 262269"/>
              <a:gd name="T27" fmla="*/ 3071742 h 283804"/>
              <a:gd name="T28" fmla="*/ 3010547 w 262269"/>
              <a:gd name="T29" fmla="*/ 2308106 h 283804"/>
              <a:gd name="T30" fmla="*/ 2258952 w 262269"/>
              <a:gd name="T31" fmla="*/ 1364401 h 283804"/>
              <a:gd name="T32" fmla="*/ 2725237 w 262269"/>
              <a:gd name="T33" fmla="*/ 3129388 h 283804"/>
              <a:gd name="T34" fmla="*/ 2697411 w 262269"/>
              <a:gd name="T35" fmla="*/ 3828177 h 283804"/>
              <a:gd name="T36" fmla="*/ 2551272 w 262269"/>
              <a:gd name="T37" fmla="*/ 4116339 h 283804"/>
              <a:gd name="T38" fmla="*/ 2655651 w 262269"/>
              <a:gd name="T39" fmla="*/ 4346852 h 283804"/>
              <a:gd name="T40" fmla="*/ 2551272 w 262269"/>
              <a:gd name="T41" fmla="*/ 4584596 h 283804"/>
              <a:gd name="T42" fmla="*/ 2676507 w 262269"/>
              <a:gd name="T43" fmla="*/ 4750286 h 283804"/>
              <a:gd name="T44" fmla="*/ 2481664 w 262269"/>
              <a:gd name="T45" fmla="*/ 4988002 h 283804"/>
              <a:gd name="T46" fmla="*/ 2669552 w 262269"/>
              <a:gd name="T47" fmla="*/ 5225759 h 283804"/>
              <a:gd name="T48" fmla="*/ 2300720 w 262269"/>
              <a:gd name="T49" fmla="*/ 5643590 h 283804"/>
              <a:gd name="T50" fmla="*/ 2182413 w 262269"/>
              <a:gd name="T51" fmla="*/ 5643590 h 283804"/>
              <a:gd name="T52" fmla="*/ 1792693 w 262269"/>
              <a:gd name="T53" fmla="*/ 5204142 h 283804"/>
              <a:gd name="T54" fmla="*/ 1347316 w 262269"/>
              <a:gd name="T55" fmla="*/ 2308106 h 283804"/>
              <a:gd name="T56" fmla="*/ 2258987 w 262269"/>
              <a:gd name="T57" fmla="*/ 793208 h 283804"/>
              <a:gd name="T58" fmla="*/ 3728798 w 262269"/>
              <a:gd name="T59" fmla="*/ 2307348 h 283804"/>
              <a:gd name="T60" fmla="*/ 3236548 w 262269"/>
              <a:gd name="T61" fmla="*/ 3412452 h 283804"/>
              <a:gd name="T62" fmla="*/ 3174138 w 262269"/>
              <a:gd name="T63" fmla="*/ 3261759 h 283804"/>
              <a:gd name="T64" fmla="*/ 3174138 w 262269"/>
              <a:gd name="T65" fmla="*/ 1352998 h 283804"/>
              <a:gd name="T66" fmla="*/ 1336901 w 262269"/>
              <a:gd name="T67" fmla="*/ 1352998 h 283804"/>
              <a:gd name="T68" fmla="*/ 1336901 w 262269"/>
              <a:gd name="T69" fmla="*/ 3261759 h 283804"/>
              <a:gd name="T70" fmla="*/ 1219023 w 262269"/>
              <a:gd name="T71" fmla="*/ 3383746 h 283804"/>
              <a:gd name="T72" fmla="*/ 1219023 w 262269"/>
              <a:gd name="T73" fmla="*/ 1238159 h 283804"/>
              <a:gd name="T74" fmla="*/ 2246787 w 262269"/>
              <a:gd name="T75" fmla="*/ 0 h 283804"/>
              <a:gd name="T76" fmla="*/ 4951246 w 262269"/>
              <a:gd name="T77" fmla="*/ 3094711 h 283804"/>
              <a:gd name="T78" fmla="*/ 4902720 w 262269"/>
              <a:gd name="T79" fmla="*/ 3604502 h 283804"/>
              <a:gd name="T80" fmla="*/ 4493575 w 262269"/>
              <a:gd name="T81" fmla="*/ 4616928 h 283804"/>
              <a:gd name="T82" fmla="*/ 3432619 w 262269"/>
              <a:gd name="T83" fmla="*/ 5169801 h 283804"/>
              <a:gd name="T84" fmla="*/ 3349372 w 262269"/>
              <a:gd name="T85" fmla="*/ 5672411 h 283804"/>
              <a:gd name="T86" fmla="*/ 3266171 w 262269"/>
              <a:gd name="T87" fmla="*/ 5169801 h 283804"/>
              <a:gd name="T88" fmla="*/ 4327140 w 262269"/>
              <a:gd name="T89" fmla="*/ 4588184 h 283804"/>
              <a:gd name="T90" fmla="*/ 4368753 w 262269"/>
              <a:gd name="T91" fmla="*/ 3676314 h 283804"/>
              <a:gd name="T92" fmla="*/ 4888851 w 262269"/>
              <a:gd name="T93" fmla="*/ 3367561 h 283804"/>
              <a:gd name="T94" fmla="*/ 4334106 w 262269"/>
              <a:gd name="T95" fmla="*/ 2340770 h 283804"/>
              <a:gd name="T96" fmla="*/ 2246787 w 262269"/>
              <a:gd name="T97" fmla="*/ 172340 h 283804"/>
              <a:gd name="T98" fmla="*/ 443815 w 262269"/>
              <a:gd name="T99" fmla="*/ 3389084 h 283804"/>
              <a:gd name="T100" fmla="*/ 658790 w 262269"/>
              <a:gd name="T101" fmla="*/ 3762477 h 283804"/>
              <a:gd name="T102" fmla="*/ 1171911 w 262269"/>
              <a:gd name="T103" fmla="*/ 5579082 h 283804"/>
              <a:gd name="T104" fmla="*/ 1005487 w 262269"/>
              <a:gd name="T105" fmla="*/ 5586266 h 283804"/>
              <a:gd name="T106" fmla="*/ 520074 w 262269"/>
              <a:gd name="T107" fmla="*/ 3855833 h 283804"/>
              <a:gd name="T108" fmla="*/ 298187 w 262269"/>
              <a:gd name="T109" fmla="*/ 3482437 h 283804"/>
              <a:gd name="T110" fmla="*/ 2246787 w 262269"/>
              <a:gd name="T111" fmla="*/ 0 h 28380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2269" h="283804">
                <a:moveTo>
                  <a:pt x="116503" y="100640"/>
                </a:moveTo>
                <a:cubicBezTo>
                  <a:pt x="108651" y="100640"/>
                  <a:pt x="102227" y="107064"/>
                  <a:pt x="102227" y="114916"/>
                </a:cubicBezTo>
                <a:cubicBezTo>
                  <a:pt x="102227" y="123124"/>
                  <a:pt x="108651" y="129191"/>
                  <a:pt x="116503" y="129191"/>
                </a:cubicBezTo>
                <a:cubicBezTo>
                  <a:pt x="124354" y="129191"/>
                  <a:pt x="130778" y="123124"/>
                  <a:pt x="130778" y="114916"/>
                </a:cubicBezTo>
                <a:cubicBezTo>
                  <a:pt x="130778" y="107064"/>
                  <a:pt x="124354" y="100640"/>
                  <a:pt x="116503" y="100640"/>
                </a:cubicBezTo>
                <a:close/>
                <a:moveTo>
                  <a:pt x="116503" y="92075"/>
                </a:moveTo>
                <a:cubicBezTo>
                  <a:pt x="129351" y="92075"/>
                  <a:pt x="139343" y="102425"/>
                  <a:pt x="139343" y="114916"/>
                </a:cubicBezTo>
                <a:cubicBezTo>
                  <a:pt x="139343" y="127407"/>
                  <a:pt x="129351" y="137756"/>
                  <a:pt x="116503" y="137756"/>
                </a:cubicBezTo>
                <a:cubicBezTo>
                  <a:pt x="104012" y="137756"/>
                  <a:pt x="93662" y="127407"/>
                  <a:pt x="93662" y="114916"/>
                </a:cubicBezTo>
                <a:cubicBezTo>
                  <a:pt x="93662" y="102425"/>
                  <a:pt x="104012" y="92075"/>
                  <a:pt x="116503" y="92075"/>
                </a:cubicBezTo>
                <a:close/>
                <a:moveTo>
                  <a:pt x="117114" y="76913"/>
                </a:moveTo>
                <a:cubicBezTo>
                  <a:pt x="95828" y="76913"/>
                  <a:pt x="78148" y="94214"/>
                  <a:pt x="78148" y="115480"/>
                </a:cubicBezTo>
                <a:cubicBezTo>
                  <a:pt x="78148" y="130258"/>
                  <a:pt x="86446" y="143233"/>
                  <a:pt x="99435" y="150082"/>
                </a:cubicBezTo>
                <a:cubicBezTo>
                  <a:pt x="100879" y="150802"/>
                  <a:pt x="101600" y="152605"/>
                  <a:pt x="101600" y="153686"/>
                </a:cubicBezTo>
                <a:lnTo>
                  <a:pt x="101600" y="258572"/>
                </a:lnTo>
                <a:lnTo>
                  <a:pt x="116393" y="273350"/>
                </a:lnTo>
                <a:lnTo>
                  <a:pt x="127938" y="261456"/>
                </a:lnTo>
                <a:lnTo>
                  <a:pt x="122526" y="256049"/>
                </a:lnTo>
                <a:cubicBezTo>
                  <a:pt x="119279" y="252445"/>
                  <a:pt x="119279" y="247038"/>
                  <a:pt x="122526" y="243794"/>
                </a:cubicBezTo>
                <a:lnTo>
                  <a:pt x="128299" y="237667"/>
                </a:lnTo>
                <a:lnTo>
                  <a:pt x="122887" y="232261"/>
                </a:lnTo>
                <a:cubicBezTo>
                  <a:pt x="119640" y="228656"/>
                  <a:pt x="119640" y="223250"/>
                  <a:pt x="122887" y="219645"/>
                </a:cubicBezTo>
                <a:lnTo>
                  <a:pt x="128299" y="214239"/>
                </a:lnTo>
                <a:lnTo>
                  <a:pt x="122887" y="208832"/>
                </a:lnTo>
                <a:cubicBezTo>
                  <a:pt x="121083" y="207391"/>
                  <a:pt x="120362" y="204868"/>
                  <a:pt x="120362" y="202705"/>
                </a:cubicBezTo>
                <a:cubicBezTo>
                  <a:pt x="120362" y="200182"/>
                  <a:pt x="121083" y="198019"/>
                  <a:pt x="122887" y="196217"/>
                </a:cubicBezTo>
                <a:lnTo>
                  <a:pt x="132629" y="186846"/>
                </a:lnTo>
                <a:lnTo>
                  <a:pt x="132629" y="153686"/>
                </a:lnTo>
                <a:cubicBezTo>
                  <a:pt x="132629" y="152605"/>
                  <a:pt x="133711" y="150802"/>
                  <a:pt x="134793" y="150082"/>
                </a:cubicBezTo>
                <a:cubicBezTo>
                  <a:pt x="148143" y="143233"/>
                  <a:pt x="156080" y="130258"/>
                  <a:pt x="156080" y="115480"/>
                </a:cubicBezTo>
                <a:cubicBezTo>
                  <a:pt x="156080" y="94214"/>
                  <a:pt x="138762" y="76913"/>
                  <a:pt x="117114" y="76913"/>
                </a:cubicBezTo>
                <a:close/>
                <a:moveTo>
                  <a:pt x="117114" y="68263"/>
                </a:moveTo>
                <a:cubicBezTo>
                  <a:pt x="143092" y="68263"/>
                  <a:pt x="164739" y="89168"/>
                  <a:pt x="164739" y="115480"/>
                </a:cubicBezTo>
                <a:cubicBezTo>
                  <a:pt x="164739" y="132420"/>
                  <a:pt x="155720" y="147919"/>
                  <a:pt x="141288" y="156569"/>
                </a:cubicBezTo>
                <a:lnTo>
                  <a:pt x="141288" y="188648"/>
                </a:lnTo>
                <a:cubicBezTo>
                  <a:pt x="141288" y="189729"/>
                  <a:pt x="140927" y="190811"/>
                  <a:pt x="139845" y="191532"/>
                </a:cubicBezTo>
                <a:lnTo>
                  <a:pt x="129021" y="202345"/>
                </a:lnTo>
                <a:lnTo>
                  <a:pt x="132268" y="205949"/>
                </a:lnTo>
                <a:lnTo>
                  <a:pt x="137680" y="211355"/>
                </a:lnTo>
                <a:cubicBezTo>
                  <a:pt x="139123" y="212797"/>
                  <a:pt x="139123" y="215681"/>
                  <a:pt x="137680" y="217483"/>
                </a:cubicBezTo>
                <a:lnTo>
                  <a:pt x="129021" y="225773"/>
                </a:lnTo>
                <a:lnTo>
                  <a:pt x="132268" y="229377"/>
                </a:lnTo>
                <a:lnTo>
                  <a:pt x="137680" y="234423"/>
                </a:lnTo>
                <a:cubicBezTo>
                  <a:pt x="138401" y="235504"/>
                  <a:pt x="138762" y="236586"/>
                  <a:pt x="138762" y="237667"/>
                </a:cubicBezTo>
                <a:cubicBezTo>
                  <a:pt x="138762" y="238748"/>
                  <a:pt x="138401" y="239830"/>
                  <a:pt x="137680" y="240551"/>
                </a:cubicBezTo>
                <a:lnTo>
                  <a:pt x="128660" y="249561"/>
                </a:lnTo>
                <a:lnTo>
                  <a:pt x="137319" y="258572"/>
                </a:lnTo>
                <a:cubicBezTo>
                  <a:pt x="138041" y="259293"/>
                  <a:pt x="138401" y="260374"/>
                  <a:pt x="138401" y="261456"/>
                </a:cubicBezTo>
                <a:cubicBezTo>
                  <a:pt x="138401" y="262537"/>
                  <a:pt x="138041" y="263618"/>
                  <a:pt x="137319" y="264700"/>
                </a:cubicBezTo>
                <a:lnTo>
                  <a:pt x="119279" y="282361"/>
                </a:lnTo>
                <a:cubicBezTo>
                  <a:pt x="118558" y="283082"/>
                  <a:pt x="117475" y="283803"/>
                  <a:pt x="116393" y="283803"/>
                </a:cubicBezTo>
                <a:cubicBezTo>
                  <a:pt x="115310" y="283803"/>
                  <a:pt x="113867" y="283082"/>
                  <a:pt x="113146" y="282361"/>
                </a:cubicBezTo>
                <a:lnTo>
                  <a:pt x="94384" y="263618"/>
                </a:lnTo>
                <a:cubicBezTo>
                  <a:pt x="93663" y="262537"/>
                  <a:pt x="92941" y="261816"/>
                  <a:pt x="92941" y="260374"/>
                </a:cubicBezTo>
                <a:lnTo>
                  <a:pt x="92941" y="156569"/>
                </a:lnTo>
                <a:cubicBezTo>
                  <a:pt x="78870" y="147919"/>
                  <a:pt x="69850" y="132420"/>
                  <a:pt x="69850" y="115480"/>
                </a:cubicBezTo>
                <a:cubicBezTo>
                  <a:pt x="69850" y="89168"/>
                  <a:pt x="90776" y="68263"/>
                  <a:pt x="117114" y="68263"/>
                </a:cubicBezTo>
                <a:close/>
                <a:moveTo>
                  <a:pt x="117116" y="39688"/>
                </a:moveTo>
                <a:cubicBezTo>
                  <a:pt x="137604" y="39688"/>
                  <a:pt x="156294" y="47586"/>
                  <a:pt x="170671" y="61947"/>
                </a:cubicBezTo>
                <a:cubicBezTo>
                  <a:pt x="185049" y="76308"/>
                  <a:pt x="193316" y="95337"/>
                  <a:pt x="193316" y="115442"/>
                </a:cubicBezTo>
                <a:cubicBezTo>
                  <a:pt x="193316" y="135907"/>
                  <a:pt x="185049" y="154935"/>
                  <a:pt x="170671" y="169296"/>
                </a:cubicBezTo>
                <a:cubicBezTo>
                  <a:pt x="169953" y="170014"/>
                  <a:pt x="168874" y="170732"/>
                  <a:pt x="167796" y="170732"/>
                </a:cubicBezTo>
                <a:cubicBezTo>
                  <a:pt x="166718" y="170732"/>
                  <a:pt x="165639" y="170014"/>
                  <a:pt x="164561" y="169296"/>
                </a:cubicBezTo>
                <a:cubicBezTo>
                  <a:pt x="163123" y="167501"/>
                  <a:pt x="163123" y="164988"/>
                  <a:pt x="164561" y="163193"/>
                </a:cubicBezTo>
                <a:cubicBezTo>
                  <a:pt x="177501" y="150268"/>
                  <a:pt x="184689" y="133393"/>
                  <a:pt x="184689" y="115442"/>
                </a:cubicBezTo>
                <a:cubicBezTo>
                  <a:pt x="184689" y="97491"/>
                  <a:pt x="177501" y="80617"/>
                  <a:pt x="164561" y="67692"/>
                </a:cubicBezTo>
                <a:cubicBezTo>
                  <a:pt x="151981" y="55126"/>
                  <a:pt x="135088" y="48305"/>
                  <a:pt x="117116" y="48305"/>
                </a:cubicBezTo>
                <a:cubicBezTo>
                  <a:pt x="99144" y="48305"/>
                  <a:pt x="82250" y="55126"/>
                  <a:pt x="69311" y="67692"/>
                </a:cubicBezTo>
                <a:cubicBezTo>
                  <a:pt x="56730" y="80617"/>
                  <a:pt x="49542" y="97491"/>
                  <a:pt x="49542" y="115442"/>
                </a:cubicBezTo>
                <a:cubicBezTo>
                  <a:pt x="49542" y="133393"/>
                  <a:pt x="56730" y="150268"/>
                  <a:pt x="69311" y="163193"/>
                </a:cubicBezTo>
                <a:cubicBezTo>
                  <a:pt x="71108" y="164988"/>
                  <a:pt x="71108" y="167501"/>
                  <a:pt x="69311" y="169296"/>
                </a:cubicBezTo>
                <a:cubicBezTo>
                  <a:pt x="67873" y="171091"/>
                  <a:pt x="64997" y="171091"/>
                  <a:pt x="63200" y="169296"/>
                </a:cubicBezTo>
                <a:cubicBezTo>
                  <a:pt x="49182" y="154935"/>
                  <a:pt x="41275" y="135907"/>
                  <a:pt x="41275" y="115442"/>
                </a:cubicBezTo>
                <a:cubicBezTo>
                  <a:pt x="41275" y="95337"/>
                  <a:pt x="49182" y="76308"/>
                  <a:pt x="63200" y="61947"/>
                </a:cubicBezTo>
                <a:cubicBezTo>
                  <a:pt x="77578" y="47586"/>
                  <a:pt x="96628" y="39688"/>
                  <a:pt x="117116" y="39688"/>
                </a:cubicBezTo>
                <a:close/>
                <a:moveTo>
                  <a:pt x="116483" y="0"/>
                </a:moveTo>
                <a:cubicBezTo>
                  <a:pt x="180837" y="0"/>
                  <a:pt x="232966" y="51731"/>
                  <a:pt x="233326" y="116036"/>
                </a:cubicBezTo>
                <a:cubicBezTo>
                  <a:pt x="233685" y="118192"/>
                  <a:pt x="238359" y="132921"/>
                  <a:pt x="256694" y="154835"/>
                </a:cubicBezTo>
                <a:cubicBezTo>
                  <a:pt x="259211" y="157709"/>
                  <a:pt x="263166" y="163457"/>
                  <a:pt x="262087" y="170282"/>
                </a:cubicBezTo>
                <a:cubicBezTo>
                  <a:pt x="261368" y="173156"/>
                  <a:pt x="259930" y="177108"/>
                  <a:pt x="254178" y="180341"/>
                </a:cubicBezTo>
                <a:cubicBezTo>
                  <a:pt x="246268" y="185011"/>
                  <a:pt x="237281" y="188604"/>
                  <a:pt x="232966" y="190759"/>
                </a:cubicBezTo>
                <a:cubicBezTo>
                  <a:pt x="233685" y="198303"/>
                  <a:pt x="235483" y="217703"/>
                  <a:pt x="232966" y="230995"/>
                </a:cubicBezTo>
                <a:cubicBezTo>
                  <a:pt x="229731" y="246442"/>
                  <a:pt x="203486" y="248957"/>
                  <a:pt x="188386" y="248957"/>
                </a:cubicBezTo>
                <a:cubicBezTo>
                  <a:pt x="184432" y="248957"/>
                  <a:pt x="177961" y="250035"/>
                  <a:pt x="177961" y="258657"/>
                </a:cubicBezTo>
                <a:lnTo>
                  <a:pt x="177961" y="279134"/>
                </a:lnTo>
                <a:cubicBezTo>
                  <a:pt x="177961" y="281648"/>
                  <a:pt x="175803" y="283804"/>
                  <a:pt x="173646" y="283804"/>
                </a:cubicBezTo>
                <a:cubicBezTo>
                  <a:pt x="171130" y="283804"/>
                  <a:pt x="169332" y="281648"/>
                  <a:pt x="169332" y="279134"/>
                </a:cubicBezTo>
                <a:lnTo>
                  <a:pt x="169332" y="258657"/>
                </a:lnTo>
                <a:cubicBezTo>
                  <a:pt x="169332" y="247520"/>
                  <a:pt x="176522" y="240335"/>
                  <a:pt x="188386" y="240335"/>
                </a:cubicBezTo>
                <a:cubicBezTo>
                  <a:pt x="208879" y="240335"/>
                  <a:pt x="223259" y="235665"/>
                  <a:pt x="224338" y="229558"/>
                </a:cubicBezTo>
                <a:cubicBezTo>
                  <a:pt x="227214" y="214110"/>
                  <a:pt x="223979" y="188604"/>
                  <a:pt x="223979" y="188604"/>
                </a:cubicBezTo>
                <a:cubicBezTo>
                  <a:pt x="223619" y="186448"/>
                  <a:pt x="224698" y="184652"/>
                  <a:pt x="226495" y="183934"/>
                </a:cubicBezTo>
                <a:cubicBezTo>
                  <a:pt x="226855" y="183934"/>
                  <a:pt x="239438" y="178904"/>
                  <a:pt x="249864" y="172797"/>
                </a:cubicBezTo>
                <a:cubicBezTo>
                  <a:pt x="253099" y="171001"/>
                  <a:pt x="253459" y="169205"/>
                  <a:pt x="253459" y="168486"/>
                </a:cubicBezTo>
                <a:cubicBezTo>
                  <a:pt x="254178" y="165971"/>
                  <a:pt x="252021" y="162379"/>
                  <a:pt x="250223" y="160223"/>
                </a:cubicBezTo>
                <a:cubicBezTo>
                  <a:pt x="228652" y="134717"/>
                  <a:pt x="224698" y="117833"/>
                  <a:pt x="224698" y="117114"/>
                </a:cubicBezTo>
                <a:lnTo>
                  <a:pt x="224698" y="116396"/>
                </a:lnTo>
                <a:cubicBezTo>
                  <a:pt x="224698" y="56761"/>
                  <a:pt x="176163" y="8622"/>
                  <a:pt x="116483" y="8622"/>
                </a:cubicBezTo>
                <a:cubicBezTo>
                  <a:pt x="57163" y="8622"/>
                  <a:pt x="8628" y="56761"/>
                  <a:pt x="8628" y="116396"/>
                </a:cubicBezTo>
                <a:cubicBezTo>
                  <a:pt x="8628" y="135076"/>
                  <a:pt x="13661" y="153757"/>
                  <a:pt x="23009" y="169564"/>
                </a:cubicBezTo>
                <a:cubicBezTo>
                  <a:pt x="23009" y="169923"/>
                  <a:pt x="23009" y="169923"/>
                  <a:pt x="23009" y="169923"/>
                </a:cubicBezTo>
                <a:cubicBezTo>
                  <a:pt x="26604" y="176030"/>
                  <a:pt x="30199" y="182137"/>
                  <a:pt x="34154" y="188245"/>
                </a:cubicBezTo>
                <a:cubicBezTo>
                  <a:pt x="40985" y="199022"/>
                  <a:pt x="47096" y="209081"/>
                  <a:pt x="51051" y="217703"/>
                </a:cubicBezTo>
                <a:cubicBezTo>
                  <a:pt x="60039" y="237461"/>
                  <a:pt x="60398" y="277697"/>
                  <a:pt x="60758" y="279134"/>
                </a:cubicBezTo>
                <a:cubicBezTo>
                  <a:pt x="60758" y="281648"/>
                  <a:pt x="58601" y="283804"/>
                  <a:pt x="56444" y="283804"/>
                </a:cubicBezTo>
                <a:cubicBezTo>
                  <a:pt x="53927" y="283804"/>
                  <a:pt x="52130" y="281648"/>
                  <a:pt x="52130" y="279493"/>
                </a:cubicBezTo>
                <a:cubicBezTo>
                  <a:pt x="52130" y="279134"/>
                  <a:pt x="51410" y="239257"/>
                  <a:pt x="43142" y="221295"/>
                </a:cubicBezTo>
                <a:cubicBezTo>
                  <a:pt x="39546" y="213033"/>
                  <a:pt x="33435" y="203333"/>
                  <a:pt x="26963" y="192915"/>
                </a:cubicBezTo>
                <a:cubicBezTo>
                  <a:pt x="23009" y="186808"/>
                  <a:pt x="19054" y="180341"/>
                  <a:pt x="15818" y="174593"/>
                </a:cubicBezTo>
                <a:cubicBezTo>
                  <a:pt x="15818" y="174234"/>
                  <a:pt x="15818" y="174234"/>
                  <a:pt x="15459" y="174234"/>
                </a:cubicBezTo>
                <a:cubicBezTo>
                  <a:pt x="5752" y="156990"/>
                  <a:pt x="0" y="136873"/>
                  <a:pt x="0" y="116396"/>
                </a:cubicBezTo>
                <a:cubicBezTo>
                  <a:pt x="0" y="52090"/>
                  <a:pt x="52489" y="0"/>
                  <a:pt x="1164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3" name="Freeform 1045">
            <a:extLst>
              <a:ext uri="{FF2B5EF4-FFF2-40B4-BE49-F238E27FC236}">
                <a16:creationId xmlns:a16="http://schemas.microsoft.com/office/drawing/2014/main" id="{9C2F0B1F-C7BA-2E4E-995A-27BDC94D80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903187" y="4571406"/>
            <a:ext cx="1052730" cy="1052730"/>
          </a:xfrm>
          <a:custGeom>
            <a:avLst/>
            <a:gdLst>
              <a:gd name="T0" fmla="*/ 1715332 w 283803"/>
              <a:gd name="T1" fmla="*/ 5101162 h 283804"/>
              <a:gd name="T2" fmla="*/ 1649710 w 283803"/>
              <a:gd name="T3" fmla="*/ 4346955 h 283804"/>
              <a:gd name="T4" fmla="*/ 1649710 w 283803"/>
              <a:gd name="T5" fmla="*/ 4529725 h 283804"/>
              <a:gd name="T6" fmla="*/ 1200177 w 283803"/>
              <a:gd name="T7" fmla="*/ 4346955 h 283804"/>
              <a:gd name="T8" fmla="*/ 602831 w 283803"/>
              <a:gd name="T9" fmla="*/ 4438361 h 283804"/>
              <a:gd name="T10" fmla="*/ 4561335 w 283803"/>
              <a:gd name="T11" fmla="*/ 4282097 h 283804"/>
              <a:gd name="T12" fmla="*/ 5021272 w 283803"/>
              <a:gd name="T13" fmla="*/ 4112093 h 283804"/>
              <a:gd name="T14" fmla="*/ 3443430 w 283803"/>
              <a:gd name="T15" fmla="*/ 4112093 h 283804"/>
              <a:gd name="T16" fmla="*/ 3910685 w 283803"/>
              <a:gd name="T17" fmla="*/ 4282097 h 283804"/>
              <a:gd name="T18" fmla="*/ 4707319 w 283803"/>
              <a:gd name="T19" fmla="*/ 3807567 h 283804"/>
              <a:gd name="T20" fmla="*/ 4875242 w 283803"/>
              <a:gd name="T21" fmla="*/ 4593718 h 283804"/>
              <a:gd name="T22" fmla="*/ 4707319 w 283803"/>
              <a:gd name="T23" fmla="*/ 3807567 h 283804"/>
              <a:gd name="T24" fmla="*/ 4085923 w 283803"/>
              <a:gd name="T25" fmla="*/ 4282097 h 283804"/>
              <a:gd name="T26" fmla="*/ 3268217 w 283803"/>
              <a:gd name="T27" fmla="*/ 4112093 h 283804"/>
              <a:gd name="T28" fmla="*/ 1293303 w 283803"/>
              <a:gd name="T29" fmla="*/ 3941783 h 283804"/>
              <a:gd name="T30" fmla="*/ 1201926 w 283803"/>
              <a:gd name="T31" fmla="*/ 3458536 h 283804"/>
              <a:gd name="T32" fmla="*/ 694239 w 283803"/>
              <a:gd name="T33" fmla="*/ 3990873 h 283804"/>
              <a:gd name="T34" fmla="*/ 1733735 w 283803"/>
              <a:gd name="T35" fmla="*/ 3141256 h 283804"/>
              <a:gd name="T36" fmla="*/ 1649981 w 283803"/>
              <a:gd name="T37" fmla="*/ 3942972 h 283804"/>
              <a:gd name="T38" fmla="*/ 2372163 w 283803"/>
              <a:gd name="T39" fmla="*/ 2998961 h 283804"/>
              <a:gd name="T40" fmla="*/ 2189386 w 283803"/>
              <a:gd name="T41" fmla="*/ 2998961 h 283804"/>
              <a:gd name="T42" fmla="*/ 4561335 w 283803"/>
              <a:gd name="T43" fmla="*/ 3161744 h 283804"/>
              <a:gd name="T44" fmla="*/ 5021272 w 283803"/>
              <a:gd name="T45" fmla="*/ 2986506 h 283804"/>
              <a:gd name="T46" fmla="*/ 3443430 w 283803"/>
              <a:gd name="T47" fmla="*/ 2986506 h 283804"/>
              <a:gd name="T48" fmla="*/ 3910685 w 283803"/>
              <a:gd name="T49" fmla="*/ 3161744 h 283804"/>
              <a:gd name="T50" fmla="*/ 4707319 w 283803"/>
              <a:gd name="T51" fmla="*/ 2665284 h 283804"/>
              <a:gd name="T52" fmla="*/ 4875242 w 283803"/>
              <a:gd name="T53" fmla="*/ 3482946 h 283804"/>
              <a:gd name="T54" fmla="*/ 4707319 w 283803"/>
              <a:gd name="T55" fmla="*/ 2665284 h 283804"/>
              <a:gd name="T56" fmla="*/ 4085923 w 283803"/>
              <a:gd name="T57" fmla="*/ 3161744 h 283804"/>
              <a:gd name="T58" fmla="*/ 3268217 w 283803"/>
              <a:gd name="T59" fmla="*/ 2986506 h 283804"/>
              <a:gd name="T60" fmla="*/ 1801446 w 283803"/>
              <a:gd name="T61" fmla="*/ 2490779 h 283804"/>
              <a:gd name="T62" fmla="*/ 689030 w 283803"/>
              <a:gd name="T63" fmla="*/ 2411450 h 283804"/>
              <a:gd name="T64" fmla="*/ 5363377 w 283803"/>
              <a:gd name="T65" fmla="*/ 4918481 h 283804"/>
              <a:gd name="T66" fmla="*/ 688885 w 283803"/>
              <a:gd name="T67" fmla="*/ 1840326 h 283804"/>
              <a:gd name="T68" fmla="*/ 688885 w 283803"/>
              <a:gd name="T69" fmla="*/ 2023052 h 283804"/>
              <a:gd name="T70" fmla="*/ 5236785 w 283803"/>
              <a:gd name="T71" fmla="*/ 1750009 h 283804"/>
              <a:gd name="T72" fmla="*/ 5099711 w 283803"/>
              <a:gd name="T73" fmla="*/ 1867151 h 283804"/>
              <a:gd name="T74" fmla="*/ 4303116 w 283803"/>
              <a:gd name="T75" fmla="*/ 1750009 h 283804"/>
              <a:gd name="T76" fmla="*/ 4185983 w 283803"/>
              <a:gd name="T77" fmla="*/ 1867151 h 283804"/>
              <a:gd name="T78" fmla="*/ 4783683 w 283803"/>
              <a:gd name="T79" fmla="*/ 1804787 h 283804"/>
              <a:gd name="T80" fmla="*/ 3062757 w 283803"/>
              <a:gd name="T81" fmla="*/ 1428904 h 283804"/>
              <a:gd name="T82" fmla="*/ 5507180 w 283803"/>
              <a:gd name="T83" fmla="*/ 1572520 h 283804"/>
              <a:gd name="T84" fmla="*/ 2285493 w 283803"/>
              <a:gd name="T85" fmla="*/ 1237459 h 283804"/>
              <a:gd name="T86" fmla="*/ 1618251 w 283803"/>
              <a:gd name="T87" fmla="*/ 1328815 h 283804"/>
              <a:gd name="T88" fmla="*/ 1357067 w 283803"/>
              <a:gd name="T89" fmla="*/ 1328815 h 283804"/>
              <a:gd name="T90" fmla="*/ 690756 w 283803"/>
              <a:gd name="T91" fmla="*/ 1237459 h 283804"/>
              <a:gd name="T92" fmla="*/ 2954886 w 283803"/>
              <a:gd name="T93" fmla="*/ 682082 h 283804"/>
              <a:gd name="T94" fmla="*/ 546440 w 283803"/>
              <a:gd name="T95" fmla="*/ 172340 h 283804"/>
              <a:gd name="T96" fmla="*/ 3982993 w 283803"/>
              <a:gd name="T97" fmla="*/ 5492937 h 283804"/>
              <a:gd name="T98" fmla="*/ 2753573 w 283803"/>
              <a:gd name="T99" fmla="*/ 4782063 h 283804"/>
              <a:gd name="T100" fmla="*/ 4356853 w 283803"/>
              <a:gd name="T101" fmla="*/ 538492 h 283804"/>
              <a:gd name="T102" fmla="*/ 2954886 w 283803"/>
              <a:gd name="T103" fmla="*/ 854425 h 283804"/>
              <a:gd name="T104" fmla="*/ 546440 w 283803"/>
              <a:gd name="T105" fmla="*/ 172340 h 283804"/>
              <a:gd name="T106" fmla="*/ 4529394 w 283803"/>
              <a:gd name="T107" fmla="*/ 1256587 h 283804"/>
              <a:gd name="T108" fmla="*/ 5363377 w 283803"/>
              <a:gd name="T109" fmla="*/ 5097997 h 283804"/>
              <a:gd name="T110" fmla="*/ 546440 w 283803"/>
              <a:gd name="T111" fmla="*/ 5672411 h 28380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3803" h="283804">
                <a:moveTo>
                  <a:pt x="34471" y="246063"/>
                </a:moveTo>
                <a:lnTo>
                  <a:pt x="85819" y="246063"/>
                </a:lnTo>
                <a:cubicBezTo>
                  <a:pt x="88333" y="246063"/>
                  <a:pt x="90128" y="248261"/>
                  <a:pt x="90128" y="250826"/>
                </a:cubicBezTo>
                <a:cubicBezTo>
                  <a:pt x="90128" y="253024"/>
                  <a:pt x="88333" y="255222"/>
                  <a:pt x="85819" y="255222"/>
                </a:cubicBezTo>
                <a:lnTo>
                  <a:pt x="34471" y="255222"/>
                </a:lnTo>
                <a:cubicBezTo>
                  <a:pt x="31958" y="255222"/>
                  <a:pt x="30162" y="253024"/>
                  <a:pt x="30162" y="250826"/>
                </a:cubicBezTo>
                <a:cubicBezTo>
                  <a:pt x="30162" y="248261"/>
                  <a:pt x="31958" y="246063"/>
                  <a:pt x="34471" y="246063"/>
                </a:cubicBezTo>
                <a:close/>
                <a:moveTo>
                  <a:pt x="82536" y="217488"/>
                </a:moveTo>
                <a:lnTo>
                  <a:pt x="114314" y="217488"/>
                </a:lnTo>
                <a:cubicBezTo>
                  <a:pt x="116505" y="217488"/>
                  <a:pt x="118697" y="219774"/>
                  <a:pt x="118697" y="222060"/>
                </a:cubicBezTo>
                <a:cubicBezTo>
                  <a:pt x="118697" y="224346"/>
                  <a:pt x="116505" y="226632"/>
                  <a:pt x="114314" y="226632"/>
                </a:cubicBezTo>
                <a:lnTo>
                  <a:pt x="82536" y="226632"/>
                </a:lnTo>
                <a:cubicBezTo>
                  <a:pt x="79979" y="226632"/>
                  <a:pt x="77787" y="224346"/>
                  <a:pt x="77787" y="222060"/>
                </a:cubicBezTo>
                <a:cubicBezTo>
                  <a:pt x="77787" y="219774"/>
                  <a:pt x="79979" y="217488"/>
                  <a:pt x="82536" y="217488"/>
                </a:cubicBezTo>
                <a:close/>
                <a:moveTo>
                  <a:pt x="34483" y="217488"/>
                </a:moveTo>
                <a:lnTo>
                  <a:pt x="60047" y="217488"/>
                </a:lnTo>
                <a:cubicBezTo>
                  <a:pt x="62567" y="217488"/>
                  <a:pt x="64727" y="219774"/>
                  <a:pt x="64727" y="222060"/>
                </a:cubicBezTo>
                <a:cubicBezTo>
                  <a:pt x="64727" y="224346"/>
                  <a:pt x="62567" y="226632"/>
                  <a:pt x="60047" y="226632"/>
                </a:cubicBezTo>
                <a:lnTo>
                  <a:pt x="34483" y="226632"/>
                </a:lnTo>
                <a:cubicBezTo>
                  <a:pt x="31963" y="226632"/>
                  <a:pt x="30162" y="224346"/>
                  <a:pt x="30162" y="222060"/>
                </a:cubicBezTo>
                <a:cubicBezTo>
                  <a:pt x="30162" y="219774"/>
                  <a:pt x="31963" y="217488"/>
                  <a:pt x="34483" y="217488"/>
                </a:cubicBezTo>
                <a:close/>
                <a:moveTo>
                  <a:pt x="235512" y="198650"/>
                </a:moveTo>
                <a:cubicBezTo>
                  <a:pt x="231129" y="198650"/>
                  <a:pt x="228207" y="202194"/>
                  <a:pt x="228207" y="205737"/>
                </a:cubicBezTo>
                <a:lnTo>
                  <a:pt x="228207" y="214242"/>
                </a:lnTo>
                <a:cubicBezTo>
                  <a:pt x="228207" y="218494"/>
                  <a:pt x="231129" y="221329"/>
                  <a:pt x="235512" y="221329"/>
                </a:cubicBezTo>
                <a:lnTo>
                  <a:pt x="243913" y="221329"/>
                </a:lnTo>
                <a:cubicBezTo>
                  <a:pt x="247931" y="221329"/>
                  <a:pt x="251219" y="218494"/>
                  <a:pt x="251219" y="214242"/>
                </a:cubicBezTo>
                <a:lnTo>
                  <a:pt x="251219" y="205737"/>
                </a:lnTo>
                <a:cubicBezTo>
                  <a:pt x="251219" y="202194"/>
                  <a:pt x="247931" y="198650"/>
                  <a:pt x="243913" y="198650"/>
                </a:cubicBezTo>
                <a:lnTo>
                  <a:pt x="235512" y="198650"/>
                </a:lnTo>
                <a:close/>
                <a:moveTo>
                  <a:pt x="179584" y="198650"/>
                </a:moveTo>
                <a:cubicBezTo>
                  <a:pt x="175566" y="198650"/>
                  <a:pt x="172279" y="202194"/>
                  <a:pt x="172279" y="205737"/>
                </a:cubicBezTo>
                <a:lnTo>
                  <a:pt x="172279" y="214242"/>
                </a:lnTo>
                <a:cubicBezTo>
                  <a:pt x="172279" y="218494"/>
                  <a:pt x="175566" y="221329"/>
                  <a:pt x="179584" y="221329"/>
                </a:cubicBezTo>
                <a:lnTo>
                  <a:pt x="188350" y="221329"/>
                </a:lnTo>
                <a:cubicBezTo>
                  <a:pt x="192368" y="221329"/>
                  <a:pt x="195656" y="218494"/>
                  <a:pt x="195656" y="214242"/>
                </a:cubicBezTo>
                <a:lnTo>
                  <a:pt x="195656" y="205737"/>
                </a:lnTo>
                <a:cubicBezTo>
                  <a:pt x="195656" y="202194"/>
                  <a:pt x="192368" y="198650"/>
                  <a:pt x="188350" y="198650"/>
                </a:cubicBezTo>
                <a:lnTo>
                  <a:pt x="179584" y="198650"/>
                </a:lnTo>
                <a:close/>
                <a:moveTo>
                  <a:pt x="235512" y="190500"/>
                </a:moveTo>
                <a:lnTo>
                  <a:pt x="243913" y="190500"/>
                </a:lnTo>
                <a:cubicBezTo>
                  <a:pt x="253045" y="190500"/>
                  <a:pt x="259985" y="197233"/>
                  <a:pt x="259985" y="205737"/>
                </a:cubicBezTo>
                <a:lnTo>
                  <a:pt x="259985" y="214242"/>
                </a:lnTo>
                <a:cubicBezTo>
                  <a:pt x="259985" y="222746"/>
                  <a:pt x="253045" y="229834"/>
                  <a:pt x="243913" y="229834"/>
                </a:cubicBezTo>
                <a:lnTo>
                  <a:pt x="235512" y="229834"/>
                </a:lnTo>
                <a:cubicBezTo>
                  <a:pt x="226381" y="229834"/>
                  <a:pt x="219075" y="222746"/>
                  <a:pt x="219075" y="214242"/>
                </a:cubicBezTo>
                <a:lnTo>
                  <a:pt x="219075" y="205737"/>
                </a:lnTo>
                <a:cubicBezTo>
                  <a:pt x="219075" y="197233"/>
                  <a:pt x="226381" y="190500"/>
                  <a:pt x="235512" y="190500"/>
                </a:cubicBezTo>
                <a:close/>
                <a:moveTo>
                  <a:pt x="179584" y="190500"/>
                </a:moveTo>
                <a:lnTo>
                  <a:pt x="188350" y="190500"/>
                </a:lnTo>
                <a:cubicBezTo>
                  <a:pt x="197117" y="190500"/>
                  <a:pt x="204422" y="197233"/>
                  <a:pt x="204422" y="205737"/>
                </a:cubicBezTo>
                <a:lnTo>
                  <a:pt x="204422" y="214242"/>
                </a:lnTo>
                <a:cubicBezTo>
                  <a:pt x="204422" y="222746"/>
                  <a:pt x="197117" y="229834"/>
                  <a:pt x="188350" y="229834"/>
                </a:cubicBezTo>
                <a:lnTo>
                  <a:pt x="179584" y="229834"/>
                </a:lnTo>
                <a:cubicBezTo>
                  <a:pt x="170818" y="229834"/>
                  <a:pt x="163512" y="222746"/>
                  <a:pt x="163512" y="214242"/>
                </a:cubicBezTo>
                <a:lnTo>
                  <a:pt x="163512" y="205737"/>
                </a:lnTo>
                <a:cubicBezTo>
                  <a:pt x="163512" y="197233"/>
                  <a:pt x="170818" y="190500"/>
                  <a:pt x="179584" y="190500"/>
                </a:cubicBezTo>
                <a:close/>
                <a:moveTo>
                  <a:pt x="60134" y="173038"/>
                </a:moveTo>
                <a:cubicBezTo>
                  <a:pt x="62801" y="173038"/>
                  <a:pt x="64706" y="175236"/>
                  <a:pt x="64706" y="177434"/>
                </a:cubicBezTo>
                <a:lnTo>
                  <a:pt x="64706" y="197217"/>
                </a:lnTo>
                <a:cubicBezTo>
                  <a:pt x="64706" y="199415"/>
                  <a:pt x="62801" y="201247"/>
                  <a:pt x="60134" y="201247"/>
                </a:cubicBezTo>
                <a:cubicBezTo>
                  <a:pt x="57467" y="201247"/>
                  <a:pt x="55562" y="199415"/>
                  <a:pt x="55562" y="197217"/>
                </a:cubicBezTo>
                <a:lnTo>
                  <a:pt x="55562" y="177434"/>
                </a:lnTo>
                <a:cubicBezTo>
                  <a:pt x="55562" y="175236"/>
                  <a:pt x="57467" y="173038"/>
                  <a:pt x="60134" y="173038"/>
                </a:cubicBezTo>
                <a:close/>
                <a:moveTo>
                  <a:pt x="34734" y="161925"/>
                </a:moveTo>
                <a:cubicBezTo>
                  <a:pt x="37020" y="161925"/>
                  <a:pt x="39306" y="163689"/>
                  <a:pt x="39306" y="166158"/>
                </a:cubicBezTo>
                <a:lnTo>
                  <a:pt x="39306" y="195792"/>
                </a:lnTo>
                <a:cubicBezTo>
                  <a:pt x="39306" y="197908"/>
                  <a:pt x="37020" y="199672"/>
                  <a:pt x="34734" y="199672"/>
                </a:cubicBezTo>
                <a:cubicBezTo>
                  <a:pt x="32067" y="199672"/>
                  <a:pt x="30162" y="197908"/>
                  <a:pt x="30162" y="195792"/>
                </a:cubicBezTo>
                <a:lnTo>
                  <a:pt x="30162" y="166158"/>
                </a:lnTo>
                <a:cubicBezTo>
                  <a:pt x="30162" y="163689"/>
                  <a:pt x="32067" y="161925"/>
                  <a:pt x="34734" y="161925"/>
                </a:cubicBezTo>
                <a:close/>
                <a:moveTo>
                  <a:pt x="86741" y="157163"/>
                </a:moveTo>
                <a:cubicBezTo>
                  <a:pt x="89408" y="157163"/>
                  <a:pt x="91694" y="158970"/>
                  <a:pt x="91694" y="161500"/>
                </a:cubicBezTo>
                <a:lnTo>
                  <a:pt x="91694" y="197276"/>
                </a:lnTo>
                <a:cubicBezTo>
                  <a:pt x="91694" y="199445"/>
                  <a:pt x="89408" y="201252"/>
                  <a:pt x="86741" y="201252"/>
                </a:cubicBezTo>
                <a:cubicBezTo>
                  <a:pt x="84455" y="201252"/>
                  <a:pt x="82550" y="199445"/>
                  <a:pt x="82550" y="197276"/>
                </a:cubicBezTo>
                <a:lnTo>
                  <a:pt x="82550" y="161500"/>
                </a:lnTo>
                <a:cubicBezTo>
                  <a:pt x="82550" y="158970"/>
                  <a:pt x="84455" y="157163"/>
                  <a:pt x="86741" y="157163"/>
                </a:cubicBezTo>
                <a:close/>
                <a:moveTo>
                  <a:pt x="114109" y="146050"/>
                </a:moveTo>
                <a:cubicBezTo>
                  <a:pt x="116395" y="146050"/>
                  <a:pt x="118681" y="147866"/>
                  <a:pt x="118681" y="150045"/>
                </a:cubicBezTo>
                <a:lnTo>
                  <a:pt x="118681" y="197255"/>
                </a:lnTo>
                <a:cubicBezTo>
                  <a:pt x="118681" y="199434"/>
                  <a:pt x="116395" y="201250"/>
                  <a:pt x="114109" y="201250"/>
                </a:cubicBezTo>
                <a:cubicBezTo>
                  <a:pt x="111823" y="201250"/>
                  <a:pt x="109537" y="199434"/>
                  <a:pt x="109537" y="197255"/>
                </a:cubicBezTo>
                <a:lnTo>
                  <a:pt x="109537" y="150045"/>
                </a:lnTo>
                <a:cubicBezTo>
                  <a:pt x="109537" y="147866"/>
                  <a:pt x="111823" y="146050"/>
                  <a:pt x="114109" y="146050"/>
                </a:cubicBezTo>
                <a:close/>
                <a:moveTo>
                  <a:pt x="235512" y="142116"/>
                </a:moveTo>
                <a:cubicBezTo>
                  <a:pt x="231129" y="142116"/>
                  <a:pt x="228207" y="145404"/>
                  <a:pt x="228207" y="149422"/>
                </a:cubicBezTo>
                <a:lnTo>
                  <a:pt x="228207" y="158188"/>
                </a:lnTo>
                <a:cubicBezTo>
                  <a:pt x="228207" y="162206"/>
                  <a:pt x="231129" y="165493"/>
                  <a:pt x="235512" y="165493"/>
                </a:cubicBezTo>
                <a:lnTo>
                  <a:pt x="243913" y="165493"/>
                </a:lnTo>
                <a:cubicBezTo>
                  <a:pt x="247931" y="165493"/>
                  <a:pt x="251219" y="162206"/>
                  <a:pt x="251219" y="158188"/>
                </a:cubicBezTo>
                <a:lnTo>
                  <a:pt x="251219" y="149422"/>
                </a:lnTo>
                <a:cubicBezTo>
                  <a:pt x="251219" y="145404"/>
                  <a:pt x="247931" y="142116"/>
                  <a:pt x="243913" y="142116"/>
                </a:cubicBezTo>
                <a:lnTo>
                  <a:pt x="235512" y="142116"/>
                </a:lnTo>
                <a:close/>
                <a:moveTo>
                  <a:pt x="179584" y="142116"/>
                </a:moveTo>
                <a:cubicBezTo>
                  <a:pt x="175566" y="142116"/>
                  <a:pt x="172279" y="145404"/>
                  <a:pt x="172279" y="149422"/>
                </a:cubicBezTo>
                <a:lnTo>
                  <a:pt x="172279" y="158188"/>
                </a:lnTo>
                <a:cubicBezTo>
                  <a:pt x="172279" y="162206"/>
                  <a:pt x="175566" y="165493"/>
                  <a:pt x="179584" y="165493"/>
                </a:cubicBezTo>
                <a:lnTo>
                  <a:pt x="188350" y="165493"/>
                </a:lnTo>
                <a:cubicBezTo>
                  <a:pt x="192368" y="165493"/>
                  <a:pt x="195656" y="162206"/>
                  <a:pt x="195656" y="158188"/>
                </a:cubicBezTo>
                <a:lnTo>
                  <a:pt x="195656" y="149422"/>
                </a:lnTo>
                <a:cubicBezTo>
                  <a:pt x="195656" y="145404"/>
                  <a:pt x="192368" y="142116"/>
                  <a:pt x="188350" y="142116"/>
                </a:cubicBezTo>
                <a:lnTo>
                  <a:pt x="179584" y="142116"/>
                </a:lnTo>
                <a:close/>
                <a:moveTo>
                  <a:pt x="235512" y="133350"/>
                </a:moveTo>
                <a:lnTo>
                  <a:pt x="243913" y="133350"/>
                </a:lnTo>
                <a:cubicBezTo>
                  <a:pt x="253045" y="133350"/>
                  <a:pt x="259985" y="140655"/>
                  <a:pt x="259985" y="149422"/>
                </a:cubicBezTo>
                <a:lnTo>
                  <a:pt x="259985" y="158188"/>
                </a:lnTo>
                <a:cubicBezTo>
                  <a:pt x="259985" y="166954"/>
                  <a:pt x="253045" y="174260"/>
                  <a:pt x="243913" y="174260"/>
                </a:cubicBezTo>
                <a:lnTo>
                  <a:pt x="235512" y="174260"/>
                </a:lnTo>
                <a:cubicBezTo>
                  <a:pt x="226381" y="174260"/>
                  <a:pt x="219075" y="166954"/>
                  <a:pt x="219075" y="158188"/>
                </a:cubicBezTo>
                <a:lnTo>
                  <a:pt x="219075" y="149422"/>
                </a:lnTo>
                <a:cubicBezTo>
                  <a:pt x="219075" y="140655"/>
                  <a:pt x="226381" y="133350"/>
                  <a:pt x="235512" y="133350"/>
                </a:cubicBezTo>
                <a:close/>
                <a:moveTo>
                  <a:pt x="179584" y="133350"/>
                </a:moveTo>
                <a:lnTo>
                  <a:pt x="188350" y="133350"/>
                </a:lnTo>
                <a:cubicBezTo>
                  <a:pt x="197117" y="133350"/>
                  <a:pt x="204422" y="140655"/>
                  <a:pt x="204422" y="149422"/>
                </a:cubicBezTo>
                <a:lnTo>
                  <a:pt x="204422" y="158188"/>
                </a:lnTo>
                <a:cubicBezTo>
                  <a:pt x="204422" y="166954"/>
                  <a:pt x="197117" y="174260"/>
                  <a:pt x="188350" y="174260"/>
                </a:cubicBezTo>
                <a:lnTo>
                  <a:pt x="179584" y="174260"/>
                </a:lnTo>
                <a:cubicBezTo>
                  <a:pt x="170818" y="174260"/>
                  <a:pt x="163512" y="166954"/>
                  <a:pt x="163512" y="158188"/>
                </a:cubicBezTo>
                <a:lnTo>
                  <a:pt x="163512" y="149422"/>
                </a:lnTo>
                <a:cubicBezTo>
                  <a:pt x="163512" y="140655"/>
                  <a:pt x="170818" y="133350"/>
                  <a:pt x="179584" y="133350"/>
                </a:cubicBezTo>
                <a:close/>
                <a:moveTo>
                  <a:pt x="34471" y="120650"/>
                </a:moveTo>
                <a:lnTo>
                  <a:pt x="85819" y="120650"/>
                </a:lnTo>
                <a:cubicBezTo>
                  <a:pt x="88333" y="120650"/>
                  <a:pt x="90128" y="122304"/>
                  <a:pt x="90128" y="124619"/>
                </a:cubicBezTo>
                <a:cubicBezTo>
                  <a:pt x="90128" y="126603"/>
                  <a:pt x="88333" y="128257"/>
                  <a:pt x="85819" y="128257"/>
                </a:cubicBezTo>
                <a:lnTo>
                  <a:pt x="34471" y="128257"/>
                </a:lnTo>
                <a:cubicBezTo>
                  <a:pt x="31958" y="128257"/>
                  <a:pt x="30162" y="126603"/>
                  <a:pt x="30162" y="124619"/>
                </a:cubicBezTo>
                <a:cubicBezTo>
                  <a:pt x="30162" y="122304"/>
                  <a:pt x="31958" y="120650"/>
                  <a:pt x="34471" y="120650"/>
                </a:cubicBezTo>
                <a:close/>
                <a:moveTo>
                  <a:pt x="146398" y="117473"/>
                </a:moveTo>
                <a:lnTo>
                  <a:pt x="146398" y="239257"/>
                </a:lnTo>
                <a:cubicBezTo>
                  <a:pt x="146398" y="243209"/>
                  <a:pt x="149635" y="246083"/>
                  <a:pt x="153232" y="246083"/>
                </a:cubicBezTo>
                <a:lnTo>
                  <a:pt x="268335" y="246083"/>
                </a:lnTo>
                <a:cubicBezTo>
                  <a:pt x="272292" y="246083"/>
                  <a:pt x="275529" y="243209"/>
                  <a:pt x="275529" y="239257"/>
                </a:cubicBezTo>
                <a:lnTo>
                  <a:pt x="275529" y="117473"/>
                </a:lnTo>
                <a:lnTo>
                  <a:pt x="146398" y="117473"/>
                </a:lnTo>
                <a:close/>
                <a:moveTo>
                  <a:pt x="34464" y="92075"/>
                </a:moveTo>
                <a:lnTo>
                  <a:pt x="114402" y="92075"/>
                </a:lnTo>
                <a:cubicBezTo>
                  <a:pt x="116553" y="92075"/>
                  <a:pt x="118704" y="93980"/>
                  <a:pt x="118704" y="96647"/>
                </a:cubicBezTo>
                <a:cubicBezTo>
                  <a:pt x="118704" y="98933"/>
                  <a:pt x="116553" y="101219"/>
                  <a:pt x="114402" y="101219"/>
                </a:cubicBezTo>
                <a:lnTo>
                  <a:pt x="34464" y="101219"/>
                </a:lnTo>
                <a:cubicBezTo>
                  <a:pt x="31955" y="101219"/>
                  <a:pt x="30162" y="98933"/>
                  <a:pt x="30162" y="96647"/>
                </a:cubicBezTo>
                <a:cubicBezTo>
                  <a:pt x="30162" y="93980"/>
                  <a:pt x="31955" y="92075"/>
                  <a:pt x="34464" y="92075"/>
                </a:cubicBezTo>
                <a:close/>
                <a:moveTo>
                  <a:pt x="255143" y="87557"/>
                </a:moveTo>
                <a:cubicBezTo>
                  <a:pt x="257048" y="85725"/>
                  <a:pt x="260096" y="85725"/>
                  <a:pt x="262001" y="87557"/>
                </a:cubicBezTo>
                <a:cubicBezTo>
                  <a:pt x="262763" y="88289"/>
                  <a:pt x="263144" y="89388"/>
                  <a:pt x="263144" y="90487"/>
                </a:cubicBezTo>
                <a:cubicBezTo>
                  <a:pt x="263144" y="91586"/>
                  <a:pt x="262763" y="92686"/>
                  <a:pt x="262001" y="93418"/>
                </a:cubicBezTo>
                <a:cubicBezTo>
                  <a:pt x="260858" y="94517"/>
                  <a:pt x="259715" y="94884"/>
                  <a:pt x="258572" y="94884"/>
                </a:cubicBezTo>
                <a:cubicBezTo>
                  <a:pt x="257429" y="94884"/>
                  <a:pt x="256286" y="94517"/>
                  <a:pt x="255143" y="93418"/>
                </a:cubicBezTo>
                <a:cubicBezTo>
                  <a:pt x="254381" y="92686"/>
                  <a:pt x="254000" y="91586"/>
                  <a:pt x="254000" y="90487"/>
                </a:cubicBezTo>
                <a:cubicBezTo>
                  <a:pt x="254000" y="89388"/>
                  <a:pt x="254381" y="88289"/>
                  <a:pt x="255143" y="87557"/>
                </a:cubicBezTo>
                <a:close/>
                <a:moveTo>
                  <a:pt x="209428" y="87557"/>
                </a:moveTo>
                <a:cubicBezTo>
                  <a:pt x="210893" y="85725"/>
                  <a:pt x="213824" y="85725"/>
                  <a:pt x="215289" y="87557"/>
                </a:cubicBezTo>
                <a:cubicBezTo>
                  <a:pt x="216388" y="88289"/>
                  <a:pt x="217121" y="89388"/>
                  <a:pt x="217121" y="90487"/>
                </a:cubicBezTo>
                <a:cubicBezTo>
                  <a:pt x="217121" y="91586"/>
                  <a:pt x="216388" y="92686"/>
                  <a:pt x="215656" y="93418"/>
                </a:cubicBezTo>
                <a:cubicBezTo>
                  <a:pt x="214923" y="94517"/>
                  <a:pt x="213457" y="94884"/>
                  <a:pt x="212358" y="94884"/>
                </a:cubicBezTo>
                <a:cubicBezTo>
                  <a:pt x="211259" y="94884"/>
                  <a:pt x="210160" y="94517"/>
                  <a:pt x="209428" y="93418"/>
                </a:cubicBezTo>
                <a:cubicBezTo>
                  <a:pt x="208695" y="92686"/>
                  <a:pt x="207962" y="91586"/>
                  <a:pt x="207962" y="90487"/>
                </a:cubicBezTo>
                <a:cubicBezTo>
                  <a:pt x="207962" y="89388"/>
                  <a:pt x="208695" y="88289"/>
                  <a:pt x="209428" y="87557"/>
                </a:cubicBezTo>
                <a:close/>
                <a:moveTo>
                  <a:pt x="234759" y="85725"/>
                </a:moveTo>
                <a:cubicBezTo>
                  <a:pt x="237426" y="85725"/>
                  <a:pt x="239331" y="88011"/>
                  <a:pt x="239331" y="90297"/>
                </a:cubicBezTo>
                <a:cubicBezTo>
                  <a:pt x="239331" y="92583"/>
                  <a:pt x="237426" y="94869"/>
                  <a:pt x="234759" y="94869"/>
                </a:cubicBezTo>
                <a:cubicBezTo>
                  <a:pt x="232092" y="94869"/>
                  <a:pt x="230187" y="92583"/>
                  <a:pt x="230187" y="90297"/>
                </a:cubicBezTo>
                <a:cubicBezTo>
                  <a:pt x="230187" y="88011"/>
                  <a:pt x="232092" y="85725"/>
                  <a:pt x="234759" y="85725"/>
                </a:cubicBezTo>
                <a:close/>
                <a:moveTo>
                  <a:pt x="153232" y="71490"/>
                </a:moveTo>
                <a:cubicBezTo>
                  <a:pt x="149635" y="71490"/>
                  <a:pt x="146398" y="74723"/>
                  <a:pt x="146398" y="78675"/>
                </a:cubicBezTo>
                <a:lnTo>
                  <a:pt x="146398" y="108851"/>
                </a:lnTo>
                <a:lnTo>
                  <a:pt x="275529" y="108851"/>
                </a:lnTo>
                <a:lnTo>
                  <a:pt x="275529" y="78675"/>
                </a:lnTo>
                <a:cubicBezTo>
                  <a:pt x="275529" y="74723"/>
                  <a:pt x="272292" y="71490"/>
                  <a:pt x="268335" y="71490"/>
                </a:cubicBezTo>
                <a:lnTo>
                  <a:pt x="153232" y="71490"/>
                </a:lnTo>
                <a:close/>
                <a:moveTo>
                  <a:pt x="85317" y="61913"/>
                </a:moveTo>
                <a:lnTo>
                  <a:pt x="114345" y="61913"/>
                </a:lnTo>
                <a:cubicBezTo>
                  <a:pt x="116522" y="61913"/>
                  <a:pt x="118699" y="63818"/>
                  <a:pt x="118699" y="66485"/>
                </a:cubicBezTo>
                <a:cubicBezTo>
                  <a:pt x="118699" y="69152"/>
                  <a:pt x="116522" y="71057"/>
                  <a:pt x="114345" y="71057"/>
                </a:cubicBezTo>
                <a:lnTo>
                  <a:pt x="85317" y="71057"/>
                </a:lnTo>
                <a:cubicBezTo>
                  <a:pt x="83139" y="71057"/>
                  <a:pt x="80962" y="69152"/>
                  <a:pt x="80962" y="66485"/>
                </a:cubicBezTo>
                <a:cubicBezTo>
                  <a:pt x="80962" y="63818"/>
                  <a:pt x="83139" y="61913"/>
                  <a:pt x="85317" y="61913"/>
                </a:cubicBezTo>
                <a:close/>
                <a:moveTo>
                  <a:pt x="34558" y="61913"/>
                </a:moveTo>
                <a:lnTo>
                  <a:pt x="63500" y="61913"/>
                </a:lnTo>
                <a:cubicBezTo>
                  <a:pt x="66064" y="61913"/>
                  <a:pt x="67896" y="63818"/>
                  <a:pt x="67896" y="66485"/>
                </a:cubicBezTo>
                <a:cubicBezTo>
                  <a:pt x="67896" y="69152"/>
                  <a:pt x="66064" y="71057"/>
                  <a:pt x="63500" y="71057"/>
                </a:cubicBezTo>
                <a:lnTo>
                  <a:pt x="34558" y="71057"/>
                </a:lnTo>
                <a:cubicBezTo>
                  <a:pt x="31994" y="71057"/>
                  <a:pt x="30162" y="69152"/>
                  <a:pt x="30162" y="66485"/>
                </a:cubicBezTo>
                <a:cubicBezTo>
                  <a:pt x="30162" y="63818"/>
                  <a:pt x="31994" y="61913"/>
                  <a:pt x="34558" y="61913"/>
                </a:cubicBezTo>
                <a:close/>
                <a:moveTo>
                  <a:pt x="65825" y="8622"/>
                </a:moveTo>
                <a:lnTo>
                  <a:pt x="65825" y="21555"/>
                </a:lnTo>
                <a:cubicBezTo>
                  <a:pt x="65825" y="28380"/>
                  <a:pt x="71580" y="34128"/>
                  <a:pt x="78774" y="34128"/>
                </a:cubicBezTo>
                <a:lnTo>
                  <a:pt x="147836" y="34128"/>
                </a:lnTo>
                <a:cubicBezTo>
                  <a:pt x="155030" y="34128"/>
                  <a:pt x="160426" y="28380"/>
                  <a:pt x="160426" y="21555"/>
                </a:cubicBezTo>
                <a:lnTo>
                  <a:pt x="160426" y="8622"/>
                </a:lnTo>
                <a:lnTo>
                  <a:pt x="65825" y="8622"/>
                </a:lnTo>
                <a:close/>
                <a:moveTo>
                  <a:pt x="27337" y="8622"/>
                </a:moveTo>
                <a:cubicBezTo>
                  <a:pt x="16906" y="8622"/>
                  <a:pt x="8633" y="16525"/>
                  <a:pt x="8633" y="26943"/>
                </a:cubicBezTo>
                <a:lnTo>
                  <a:pt x="8633" y="256501"/>
                </a:lnTo>
                <a:cubicBezTo>
                  <a:pt x="8633" y="266919"/>
                  <a:pt x="16906" y="274823"/>
                  <a:pt x="27337" y="274823"/>
                </a:cubicBezTo>
                <a:lnTo>
                  <a:pt x="199273" y="274823"/>
                </a:lnTo>
                <a:cubicBezTo>
                  <a:pt x="209705" y="274823"/>
                  <a:pt x="217978" y="266919"/>
                  <a:pt x="217978" y="256501"/>
                </a:cubicBezTo>
                <a:lnTo>
                  <a:pt x="217978" y="255064"/>
                </a:lnTo>
                <a:lnTo>
                  <a:pt x="153232" y="255064"/>
                </a:lnTo>
                <a:cubicBezTo>
                  <a:pt x="144599" y="255064"/>
                  <a:pt x="137765" y="247879"/>
                  <a:pt x="137765" y="239257"/>
                </a:cubicBezTo>
                <a:lnTo>
                  <a:pt x="137765" y="78675"/>
                </a:lnTo>
                <a:cubicBezTo>
                  <a:pt x="137765" y="70053"/>
                  <a:pt x="144599" y="62868"/>
                  <a:pt x="153232" y="62868"/>
                </a:cubicBezTo>
                <a:lnTo>
                  <a:pt x="217978" y="62868"/>
                </a:lnTo>
                <a:lnTo>
                  <a:pt x="217978" y="26943"/>
                </a:lnTo>
                <a:cubicBezTo>
                  <a:pt x="217978" y="16525"/>
                  <a:pt x="209705" y="8622"/>
                  <a:pt x="199273" y="8622"/>
                </a:cubicBezTo>
                <a:lnTo>
                  <a:pt x="169418" y="8622"/>
                </a:lnTo>
                <a:lnTo>
                  <a:pt x="169418" y="21555"/>
                </a:lnTo>
                <a:cubicBezTo>
                  <a:pt x="169418" y="33410"/>
                  <a:pt x="159347" y="42750"/>
                  <a:pt x="147836" y="42750"/>
                </a:cubicBezTo>
                <a:lnTo>
                  <a:pt x="78774" y="42750"/>
                </a:lnTo>
                <a:cubicBezTo>
                  <a:pt x="66904" y="42750"/>
                  <a:pt x="57192" y="33410"/>
                  <a:pt x="57192" y="21555"/>
                </a:cubicBezTo>
                <a:lnTo>
                  <a:pt x="57192" y="8622"/>
                </a:lnTo>
                <a:lnTo>
                  <a:pt x="27337" y="8622"/>
                </a:lnTo>
                <a:close/>
                <a:moveTo>
                  <a:pt x="27337" y="0"/>
                </a:moveTo>
                <a:lnTo>
                  <a:pt x="199273" y="0"/>
                </a:lnTo>
                <a:cubicBezTo>
                  <a:pt x="214381" y="0"/>
                  <a:pt x="226610" y="12214"/>
                  <a:pt x="226610" y="26943"/>
                </a:cubicBezTo>
                <a:lnTo>
                  <a:pt x="226610" y="62868"/>
                </a:lnTo>
                <a:lnTo>
                  <a:pt x="268335" y="62868"/>
                </a:lnTo>
                <a:cubicBezTo>
                  <a:pt x="276968" y="62868"/>
                  <a:pt x="283803" y="70053"/>
                  <a:pt x="283803" y="78675"/>
                </a:cubicBezTo>
                <a:lnTo>
                  <a:pt x="283803" y="239257"/>
                </a:lnTo>
                <a:cubicBezTo>
                  <a:pt x="283803" y="247879"/>
                  <a:pt x="276968" y="255064"/>
                  <a:pt x="268335" y="255064"/>
                </a:cubicBezTo>
                <a:lnTo>
                  <a:pt x="226610" y="255064"/>
                </a:lnTo>
                <a:lnTo>
                  <a:pt x="226610" y="256501"/>
                </a:lnTo>
                <a:cubicBezTo>
                  <a:pt x="226610" y="271230"/>
                  <a:pt x="214381" y="283804"/>
                  <a:pt x="199273" y="283804"/>
                </a:cubicBezTo>
                <a:lnTo>
                  <a:pt x="27337" y="283804"/>
                </a:lnTo>
                <a:cubicBezTo>
                  <a:pt x="12230" y="283804"/>
                  <a:pt x="0" y="271230"/>
                  <a:pt x="0" y="256501"/>
                </a:cubicBezTo>
                <a:lnTo>
                  <a:pt x="0" y="26943"/>
                </a:lnTo>
                <a:cubicBezTo>
                  <a:pt x="0" y="12214"/>
                  <a:pt x="12230" y="0"/>
                  <a:pt x="273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4" name="Freeform 1042">
            <a:extLst>
              <a:ext uri="{FF2B5EF4-FFF2-40B4-BE49-F238E27FC236}">
                <a16:creationId xmlns:a16="http://schemas.microsoft.com/office/drawing/2014/main" id="{C5B05428-C584-8746-B299-7C095CEA3C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02534" y="10203700"/>
            <a:ext cx="1055970" cy="1052730"/>
          </a:xfrm>
          <a:custGeom>
            <a:avLst/>
            <a:gdLst>
              <a:gd name="T0" fmla="*/ 3133397 w 285397"/>
              <a:gd name="T1" fmla="*/ 5013279 h 283804"/>
              <a:gd name="T2" fmla="*/ 1727268 w 285397"/>
              <a:gd name="T3" fmla="*/ 5013279 h 283804"/>
              <a:gd name="T4" fmla="*/ 1383863 w 285397"/>
              <a:gd name="T5" fmla="*/ 4918076 h 283804"/>
              <a:gd name="T6" fmla="*/ 681815 w 285397"/>
              <a:gd name="T7" fmla="*/ 5101162 h 283804"/>
              <a:gd name="T8" fmla="*/ 2595179 w 285397"/>
              <a:gd name="T9" fmla="*/ 3499961 h 283804"/>
              <a:gd name="T10" fmla="*/ 3558767 w 285397"/>
              <a:gd name="T11" fmla="*/ 3499961 h 283804"/>
              <a:gd name="T12" fmla="*/ 1453160 w 285397"/>
              <a:gd name="T13" fmla="*/ 4357227 h 283804"/>
              <a:gd name="T14" fmla="*/ 1453160 w 285397"/>
              <a:gd name="T15" fmla="*/ 3499961 h 283804"/>
              <a:gd name="T16" fmla="*/ 1281869 w 285397"/>
              <a:gd name="T17" fmla="*/ 4357227 h 283804"/>
              <a:gd name="T18" fmla="*/ 2595179 w 285397"/>
              <a:gd name="T19" fmla="*/ 2570664 h 283804"/>
              <a:gd name="T20" fmla="*/ 3558767 w 285397"/>
              <a:gd name="T21" fmla="*/ 2570664 h 283804"/>
              <a:gd name="T22" fmla="*/ 1453160 w 285397"/>
              <a:gd name="T23" fmla="*/ 3319899 h 283804"/>
              <a:gd name="T24" fmla="*/ 1453160 w 285397"/>
              <a:gd name="T25" fmla="*/ 2570664 h 283804"/>
              <a:gd name="T26" fmla="*/ 1281869 w 285397"/>
              <a:gd name="T27" fmla="*/ 3319899 h 283804"/>
              <a:gd name="T28" fmla="*/ 2595179 w 285397"/>
              <a:gd name="T29" fmla="*/ 1886309 h 283804"/>
              <a:gd name="T30" fmla="*/ 3558767 w 285397"/>
              <a:gd name="T31" fmla="*/ 1886309 h 283804"/>
              <a:gd name="T32" fmla="*/ 1453160 w 285397"/>
              <a:gd name="T33" fmla="*/ 2404985 h 283804"/>
              <a:gd name="T34" fmla="*/ 1453160 w 285397"/>
              <a:gd name="T35" fmla="*/ 1886309 h 283804"/>
              <a:gd name="T36" fmla="*/ 1281869 w 285397"/>
              <a:gd name="T37" fmla="*/ 2404985 h 283804"/>
              <a:gd name="T38" fmla="*/ 682370 w 285397"/>
              <a:gd name="T39" fmla="*/ 1713421 h 283804"/>
              <a:gd name="T40" fmla="*/ 3730058 w 285397"/>
              <a:gd name="T41" fmla="*/ 4443678 h 283804"/>
              <a:gd name="T42" fmla="*/ 596654 w 285397"/>
              <a:gd name="T43" fmla="*/ 4443678 h 283804"/>
              <a:gd name="T44" fmla="*/ 1969773 w 285397"/>
              <a:gd name="T45" fmla="*/ 1142254 h 283804"/>
              <a:gd name="T46" fmla="*/ 2475498 w 285397"/>
              <a:gd name="T47" fmla="*/ 1325318 h 283804"/>
              <a:gd name="T48" fmla="*/ 1969773 w 285397"/>
              <a:gd name="T49" fmla="*/ 1142254 h 283804"/>
              <a:gd name="T50" fmla="*/ 1625925 w 285397"/>
              <a:gd name="T51" fmla="*/ 1230122 h 283804"/>
              <a:gd name="T52" fmla="*/ 596654 w 285397"/>
              <a:gd name="T53" fmla="*/ 1230122 h 283804"/>
              <a:gd name="T54" fmla="*/ 2476583 w 285397"/>
              <a:gd name="T55" fmla="*/ 571104 h 283804"/>
              <a:gd name="T56" fmla="*/ 1553527 w 285397"/>
              <a:gd name="T57" fmla="*/ 754217 h 283804"/>
              <a:gd name="T58" fmla="*/ 684339 w 285397"/>
              <a:gd name="T59" fmla="*/ 571104 h 283804"/>
              <a:gd name="T60" fmla="*/ 1129867 w 285397"/>
              <a:gd name="T61" fmla="*/ 754217 h 283804"/>
              <a:gd name="T62" fmla="*/ 684339 w 285397"/>
              <a:gd name="T63" fmla="*/ 571104 h 283804"/>
              <a:gd name="T64" fmla="*/ 3972115 w 285397"/>
              <a:gd name="T65" fmla="*/ 1141659 h 283804"/>
              <a:gd name="T66" fmla="*/ 170879 w 285397"/>
              <a:gd name="T67" fmla="*/ 5492937 h 283804"/>
              <a:gd name="T68" fmla="*/ 3039603 w 285397"/>
              <a:gd name="T69" fmla="*/ 1321191 h 283804"/>
              <a:gd name="T70" fmla="*/ 170879 w 285397"/>
              <a:gd name="T71" fmla="*/ 172340 h 283804"/>
              <a:gd name="T72" fmla="*/ 5645909 w 285397"/>
              <a:gd name="T73" fmla="*/ 78987 h 283804"/>
              <a:gd name="T74" fmla="*/ 5227204 w 285397"/>
              <a:gd name="T75" fmla="*/ 5672411 h 283804"/>
              <a:gd name="T76" fmla="*/ 5478455 w 285397"/>
              <a:gd name="T77" fmla="*/ 5492937 h 283804"/>
              <a:gd name="T78" fmla="*/ 5150423 w 285397"/>
              <a:gd name="T79" fmla="*/ 78987 h 283804"/>
              <a:gd name="T80" fmla="*/ 4869793 w 285397"/>
              <a:gd name="T81" fmla="*/ 0 h 283804"/>
              <a:gd name="T82" fmla="*/ 4869793 w 285397"/>
              <a:gd name="T83" fmla="*/ 5672411 h 283804"/>
              <a:gd name="T84" fmla="*/ 4529416 w 285397"/>
              <a:gd name="T85" fmla="*/ 5492937 h 283804"/>
              <a:gd name="T86" fmla="*/ 3508236 w 285397"/>
              <a:gd name="T87" fmla="*/ 172340 h 283804"/>
              <a:gd name="T88" fmla="*/ 85376 w 285397"/>
              <a:gd name="T89" fmla="*/ 0 h 283804"/>
              <a:gd name="T90" fmla="*/ 4235477 w 285397"/>
              <a:gd name="T91" fmla="*/ 1170352 h 283804"/>
              <a:gd name="T92" fmla="*/ 4178551 w 285397"/>
              <a:gd name="T93" fmla="*/ 5672411 h 283804"/>
              <a:gd name="T94" fmla="*/ 0 w 285397"/>
              <a:gd name="T95" fmla="*/ 78987 h 28380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5397" h="283804">
                <a:moveTo>
                  <a:pt x="91620" y="246063"/>
                </a:moveTo>
                <a:lnTo>
                  <a:pt x="153724" y="246063"/>
                </a:lnTo>
                <a:cubicBezTo>
                  <a:pt x="156237" y="246063"/>
                  <a:pt x="158391" y="248261"/>
                  <a:pt x="158391" y="250826"/>
                </a:cubicBezTo>
                <a:cubicBezTo>
                  <a:pt x="158391" y="253024"/>
                  <a:pt x="156237" y="255222"/>
                  <a:pt x="153724" y="255222"/>
                </a:cubicBezTo>
                <a:lnTo>
                  <a:pt x="91620" y="255222"/>
                </a:lnTo>
                <a:cubicBezTo>
                  <a:pt x="89466" y="255222"/>
                  <a:pt x="87312" y="253024"/>
                  <a:pt x="87312" y="250826"/>
                </a:cubicBezTo>
                <a:cubicBezTo>
                  <a:pt x="87312" y="248261"/>
                  <a:pt x="89466" y="246063"/>
                  <a:pt x="91620" y="246063"/>
                </a:cubicBezTo>
                <a:close/>
                <a:moveTo>
                  <a:pt x="34464" y="246063"/>
                </a:moveTo>
                <a:lnTo>
                  <a:pt x="69952" y="246063"/>
                </a:lnTo>
                <a:cubicBezTo>
                  <a:pt x="72103" y="246063"/>
                  <a:pt x="74254" y="248261"/>
                  <a:pt x="74254" y="250826"/>
                </a:cubicBezTo>
                <a:cubicBezTo>
                  <a:pt x="74254" y="253024"/>
                  <a:pt x="72103" y="255222"/>
                  <a:pt x="69952" y="255222"/>
                </a:cubicBezTo>
                <a:lnTo>
                  <a:pt x="34464" y="255222"/>
                </a:lnTo>
                <a:cubicBezTo>
                  <a:pt x="31954" y="255222"/>
                  <a:pt x="30162" y="253024"/>
                  <a:pt x="30162" y="250826"/>
                </a:cubicBezTo>
                <a:cubicBezTo>
                  <a:pt x="30162" y="248261"/>
                  <a:pt x="31954" y="246063"/>
                  <a:pt x="34464" y="246063"/>
                </a:cubicBezTo>
                <a:close/>
                <a:moveTo>
                  <a:pt x="131185" y="175111"/>
                </a:moveTo>
                <a:lnTo>
                  <a:pt x="131185" y="218002"/>
                </a:lnTo>
                <a:lnTo>
                  <a:pt x="179892" y="218002"/>
                </a:lnTo>
                <a:lnTo>
                  <a:pt x="179892" y="175111"/>
                </a:lnTo>
                <a:lnTo>
                  <a:pt x="131185" y="175111"/>
                </a:lnTo>
                <a:close/>
                <a:moveTo>
                  <a:pt x="73457" y="175111"/>
                </a:moveTo>
                <a:lnTo>
                  <a:pt x="73457" y="218002"/>
                </a:lnTo>
                <a:lnTo>
                  <a:pt x="122165" y="218002"/>
                </a:lnTo>
                <a:lnTo>
                  <a:pt x="122165" y="175111"/>
                </a:lnTo>
                <a:lnTo>
                  <a:pt x="73457" y="175111"/>
                </a:lnTo>
                <a:close/>
                <a:moveTo>
                  <a:pt x="38821" y="175111"/>
                </a:moveTo>
                <a:lnTo>
                  <a:pt x="38821" y="218002"/>
                </a:lnTo>
                <a:lnTo>
                  <a:pt x="64798" y="218002"/>
                </a:lnTo>
                <a:lnTo>
                  <a:pt x="64798" y="175111"/>
                </a:lnTo>
                <a:lnTo>
                  <a:pt x="38821" y="175111"/>
                </a:lnTo>
                <a:close/>
                <a:moveTo>
                  <a:pt x="131185" y="128616"/>
                </a:moveTo>
                <a:lnTo>
                  <a:pt x="131185" y="166101"/>
                </a:lnTo>
                <a:lnTo>
                  <a:pt x="179892" y="166101"/>
                </a:lnTo>
                <a:lnTo>
                  <a:pt x="179892" y="128616"/>
                </a:lnTo>
                <a:lnTo>
                  <a:pt x="131185" y="128616"/>
                </a:lnTo>
                <a:close/>
                <a:moveTo>
                  <a:pt x="73457" y="128616"/>
                </a:moveTo>
                <a:lnTo>
                  <a:pt x="73457" y="166101"/>
                </a:lnTo>
                <a:lnTo>
                  <a:pt x="122165" y="166101"/>
                </a:lnTo>
                <a:lnTo>
                  <a:pt x="122165" y="128616"/>
                </a:lnTo>
                <a:lnTo>
                  <a:pt x="73457" y="128616"/>
                </a:lnTo>
                <a:close/>
                <a:moveTo>
                  <a:pt x="38821" y="128616"/>
                </a:moveTo>
                <a:lnTo>
                  <a:pt x="38821" y="166101"/>
                </a:lnTo>
                <a:lnTo>
                  <a:pt x="64798" y="166101"/>
                </a:lnTo>
                <a:lnTo>
                  <a:pt x="64798" y="128616"/>
                </a:lnTo>
                <a:lnTo>
                  <a:pt x="38821" y="128616"/>
                </a:lnTo>
                <a:close/>
                <a:moveTo>
                  <a:pt x="131185" y="94375"/>
                </a:moveTo>
                <a:lnTo>
                  <a:pt x="131185" y="120326"/>
                </a:lnTo>
                <a:lnTo>
                  <a:pt x="179892" y="120326"/>
                </a:lnTo>
                <a:lnTo>
                  <a:pt x="179892" y="94375"/>
                </a:lnTo>
                <a:lnTo>
                  <a:pt x="131185" y="94375"/>
                </a:lnTo>
                <a:close/>
                <a:moveTo>
                  <a:pt x="73457" y="94375"/>
                </a:moveTo>
                <a:lnTo>
                  <a:pt x="73457" y="120326"/>
                </a:lnTo>
                <a:lnTo>
                  <a:pt x="122165" y="120326"/>
                </a:lnTo>
                <a:lnTo>
                  <a:pt x="122165" y="94375"/>
                </a:lnTo>
                <a:lnTo>
                  <a:pt x="73457" y="94375"/>
                </a:lnTo>
                <a:close/>
                <a:moveTo>
                  <a:pt x="38821" y="94375"/>
                </a:moveTo>
                <a:lnTo>
                  <a:pt x="38821" y="120326"/>
                </a:lnTo>
                <a:lnTo>
                  <a:pt x="64798" y="120326"/>
                </a:lnTo>
                <a:lnTo>
                  <a:pt x="64798" y="94375"/>
                </a:lnTo>
                <a:lnTo>
                  <a:pt x="38821" y="94375"/>
                </a:lnTo>
                <a:close/>
                <a:moveTo>
                  <a:pt x="34492" y="85725"/>
                </a:moveTo>
                <a:lnTo>
                  <a:pt x="184222" y="85725"/>
                </a:lnTo>
                <a:cubicBezTo>
                  <a:pt x="186747" y="85725"/>
                  <a:pt x="188551" y="87888"/>
                  <a:pt x="188551" y="90050"/>
                </a:cubicBezTo>
                <a:lnTo>
                  <a:pt x="188551" y="222327"/>
                </a:lnTo>
                <a:cubicBezTo>
                  <a:pt x="188551" y="224490"/>
                  <a:pt x="186747" y="226653"/>
                  <a:pt x="184222" y="226653"/>
                </a:cubicBezTo>
                <a:lnTo>
                  <a:pt x="34492" y="226653"/>
                </a:lnTo>
                <a:cubicBezTo>
                  <a:pt x="31966" y="226653"/>
                  <a:pt x="30162" y="224490"/>
                  <a:pt x="30162" y="222327"/>
                </a:cubicBezTo>
                <a:lnTo>
                  <a:pt x="30162" y="90050"/>
                </a:lnTo>
                <a:cubicBezTo>
                  <a:pt x="30162" y="87888"/>
                  <a:pt x="31966" y="85725"/>
                  <a:pt x="34492" y="85725"/>
                </a:cubicBezTo>
                <a:close/>
                <a:moveTo>
                  <a:pt x="99571" y="57150"/>
                </a:moveTo>
                <a:lnTo>
                  <a:pt x="125134" y="57150"/>
                </a:lnTo>
                <a:cubicBezTo>
                  <a:pt x="127655" y="57150"/>
                  <a:pt x="129815" y="59348"/>
                  <a:pt x="129815" y="61546"/>
                </a:cubicBezTo>
                <a:cubicBezTo>
                  <a:pt x="129815" y="63744"/>
                  <a:pt x="127655" y="66309"/>
                  <a:pt x="125134" y="66309"/>
                </a:cubicBezTo>
                <a:lnTo>
                  <a:pt x="99571" y="66309"/>
                </a:lnTo>
                <a:cubicBezTo>
                  <a:pt x="97410" y="66309"/>
                  <a:pt x="95250" y="63744"/>
                  <a:pt x="95250" y="61546"/>
                </a:cubicBezTo>
                <a:cubicBezTo>
                  <a:pt x="95250" y="59348"/>
                  <a:pt x="97410" y="57150"/>
                  <a:pt x="99571" y="57150"/>
                </a:cubicBezTo>
                <a:close/>
                <a:moveTo>
                  <a:pt x="34498" y="57150"/>
                </a:moveTo>
                <a:lnTo>
                  <a:pt x="78214" y="57150"/>
                </a:lnTo>
                <a:cubicBezTo>
                  <a:pt x="80382" y="57150"/>
                  <a:pt x="82189" y="59348"/>
                  <a:pt x="82189" y="61546"/>
                </a:cubicBezTo>
                <a:cubicBezTo>
                  <a:pt x="82189" y="63744"/>
                  <a:pt x="80382" y="66309"/>
                  <a:pt x="78214" y="66309"/>
                </a:cubicBezTo>
                <a:lnTo>
                  <a:pt x="34498" y="66309"/>
                </a:lnTo>
                <a:cubicBezTo>
                  <a:pt x="31968" y="66309"/>
                  <a:pt x="30162" y="63744"/>
                  <a:pt x="30162" y="61546"/>
                </a:cubicBezTo>
                <a:cubicBezTo>
                  <a:pt x="30162" y="59348"/>
                  <a:pt x="31968" y="57150"/>
                  <a:pt x="34498" y="57150"/>
                </a:cubicBezTo>
                <a:close/>
                <a:moveTo>
                  <a:pt x="78530" y="28575"/>
                </a:moveTo>
                <a:lnTo>
                  <a:pt x="125189" y="28575"/>
                </a:lnTo>
                <a:cubicBezTo>
                  <a:pt x="127682" y="28575"/>
                  <a:pt x="129819" y="30773"/>
                  <a:pt x="129819" y="32971"/>
                </a:cubicBezTo>
                <a:cubicBezTo>
                  <a:pt x="129819" y="35536"/>
                  <a:pt x="127682" y="37734"/>
                  <a:pt x="125189" y="37734"/>
                </a:cubicBezTo>
                <a:lnTo>
                  <a:pt x="78530" y="37734"/>
                </a:lnTo>
                <a:cubicBezTo>
                  <a:pt x="76393" y="37734"/>
                  <a:pt x="74612" y="35536"/>
                  <a:pt x="74612" y="32971"/>
                </a:cubicBezTo>
                <a:cubicBezTo>
                  <a:pt x="74612" y="30773"/>
                  <a:pt x="76393" y="28575"/>
                  <a:pt x="78530" y="28575"/>
                </a:cubicBezTo>
                <a:close/>
                <a:moveTo>
                  <a:pt x="34592" y="28575"/>
                </a:moveTo>
                <a:lnTo>
                  <a:pt x="57113" y="28575"/>
                </a:lnTo>
                <a:cubicBezTo>
                  <a:pt x="59697" y="28575"/>
                  <a:pt x="61543" y="30773"/>
                  <a:pt x="61543" y="32971"/>
                </a:cubicBezTo>
                <a:cubicBezTo>
                  <a:pt x="61543" y="35536"/>
                  <a:pt x="59697" y="37734"/>
                  <a:pt x="57113" y="37734"/>
                </a:cubicBezTo>
                <a:lnTo>
                  <a:pt x="34592" y="37734"/>
                </a:lnTo>
                <a:cubicBezTo>
                  <a:pt x="32008" y="37734"/>
                  <a:pt x="30162" y="35536"/>
                  <a:pt x="30162" y="32971"/>
                </a:cubicBezTo>
                <a:cubicBezTo>
                  <a:pt x="30162" y="30773"/>
                  <a:pt x="32008" y="28575"/>
                  <a:pt x="34592" y="28575"/>
                </a:cubicBezTo>
                <a:close/>
                <a:moveTo>
                  <a:pt x="158327" y="14729"/>
                </a:moveTo>
                <a:lnTo>
                  <a:pt x="158327" y="57120"/>
                </a:lnTo>
                <a:lnTo>
                  <a:pt x="200787" y="57120"/>
                </a:lnTo>
                <a:lnTo>
                  <a:pt x="158327" y="14729"/>
                </a:lnTo>
                <a:close/>
                <a:moveTo>
                  <a:pt x="8636" y="8622"/>
                </a:moveTo>
                <a:lnTo>
                  <a:pt x="8636" y="274823"/>
                </a:lnTo>
                <a:lnTo>
                  <a:pt x="206904" y="274823"/>
                </a:lnTo>
                <a:lnTo>
                  <a:pt x="206904" y="66101"/>
                </a:lnTo>
                <a:lnTo>
                  <a:pt x="153649" y="66101"/>
                </a:lnTo>
                <a:cubicBezTo>
                  <a:pt x="151490" y="66101"/>
                  <a:pt x="149331" y="63586"/>
                  <a:pt x="149331" y="61431"/>
                </a:cubicBezTo>
                <a:lnTo>
                  <a:pt x="149331" y="8622"/>
                </a:lnTo>
                <a:lnTo>
                  <a:pt x="8636" y="8622"/>
                </a:lnTo>
                <a:close/>
                <a:moveTo>
                  <a:pt x="264231" y="0"/>
                </a:moveTo>
                <a:lnTo>
                  <a:pt x="281164" y="0"/>
                </a:lnTo>
                <a:cubicBezTo>
                  <a:pt x="283633" y="0"/>
                  <a:pt x="285397" y="1796"/>
                  <a:pt x="285397" y="3952"/>
                </a:cubicBezTo>
                <a:lnTo>
                  <a:pt x="285397" y="279134"/>
                </a:lnTo>
                <a:cubicBezTo>
                  <a:pt x="285397" y="281648"/>
                  <a:pt x="283633" y="283804"/>
                  <a:pt x="281164" y="283804"/>
                </a:cubicBezTo>
                <a:lnTo>
                  <a:pt x="264231" y="283804"/>
                </a:lnTo>
                <a:cubicBezTo>
                  <a:pt x="262114" y="283804"/>
                  <a:pt x="260350" y="281648"/>
                  <a:pt x="260350" y="279134"/>
                </a:cubicBezTo>
                <a:cubicBezTo>
                  <a:pt x="260350" y="276978"/>
                  <a:pt x="262114" y="274823"/>
                  <a:pt x="264231" y="274823"/>
                </a:cubicBezTo>
                <a:lnTo>
                  <a:pt x="276931" y="274823"/>
                </a:lnTo>
                <a:lnTo>
                  <a:pt x="276931" y="8622"/>
                </a:lnTo>
                <a:lnTo>
                  <a:pt x="264231" y="8622"/>
                </a:lnTo>
                <a:cubicBezTo>
                  <a:pt x="262114" y="8622"/>
                  <a:pt x="260350" y="6466"/>
                  <a:pt x="260350" y="3952"/>
                </a:cubicBezTo>
                <a:cubicBezTo>
                  <a:pt x="260350" y="1796"/>
                  <a:pt x="262114" y="0"/>
                  <a:pt x="264231" y="0"/>
                </a:cubicBezTo>
                <a:close/>
                <a:moveTo>
                  <a:pt x="177339" y="0"/>
                </a:moveTo>
                <a:lnTo>
                  <a:pt x="246165" y="0"/>
                </a:lnTo>
                <a:cubicBezTo>
                  <a:pt x="248316" y="0"/>
                  <a:pt x="250467" y="1796"/>
                  <a:pt x="250467" y="3952"/>
                </a:cubicBezTo>
                <a:lnTo>
                  <a:pt x="250467" y="279134"/>
                </a:lnTo>
                <a:cubicBezTo>
                  <a:pt x="250467" y="281648"/>
                  <a:pt x="248316" y="283804"/>
                  <a:pt x="246165" y="283804"/>
                </a:cubicBezTo>
                <a:lnTo>
                  <a:pt x="228958" y="283804"/>
                </a:lnTo>
                <a:cubicBezTo>
                  <a:pt x="226449" y="283804"/>
                  <a:pt x="224657" y="281648"/>
                  <a:pt x="224657" y="279134"/>
                </a:cubicBezTo>
                <a:cubicBezTo>
                  <a:pt x="224657" y="276978"/>
                  <a:pt x="226449" y="274823"/>
                  <a:pt x="228958" y="274823"/>
                </a:cubicBezTo>
                <a:lnTo>
                  <a:pt x="241505" y="274823"/>
                </a:lnTo>
                <a:lnTo>
                  <a:pt x="241505" y="8622"/>
                </a:lnTo>
                <a:lnTo>
                  <a:pt x="177339" y="8622"/>
                </a:lnTo>
                <a:cubicBezTo>
                  <a:pt x="175188" y="8622"/>
                  <a:pt x="173037" y="6466"/>
                  <a:pt x="173037" y="3952"/>
                </a:cubicBezTo>
                <a:cubicBezTo>
                  <a:pt x="173037" y="1796"/>
                  <a:pt x="175188" y="0"/>
                  <a:pt x="177339" y="0"/>
                </a:cubicBezTo>
                <a:close/>
                <a:moveTo>
                  <a:pt x="4318" y="0"/>
                </a:moveTo>
                <a:lnTo>
                  <a:pt x="153649" y="0"/>
                </a:lnTo>
                <a:cubicBezTo>
                  <a:pt x="155088" y="0"/>
                  <a:pt x="156168" y="359"/>
                  <a:pt x="156887" y="1078"/>
                </a:cubicBezTo>
                <a:lnTo>
                  <a:pt x="214101" y="58557"/>
                </a:lnTo>
                <a:cubicBezTo>
                  <a:pt x="214820" y="59275"/>
                  <a:pt x="215540" y="60353"/>
                  <a:pt x="215540" y="61431"/>
                </a:cubicBezTo>
                <a:lnTo>
                  <a:pt x="215540" y="279134"/>
                </a:lnTo>
                <a:cubicBezTo>
                  <a:pt x="215540" y="281648"/>
                  <a:pt x="213741" y="283804"/>
                  <a:pt x="211222" y="283804"/>
                </a:cubicBezTo>
                <a:lnTo>
                  <a:pt x="4318" y="283804"/>
                </a:lnTo>
                <a:cubicBezTo>
                  <a:pt x="2159" y="283804"/>
                  <a:pt x="0" y="281648"/>
                  <a:pt x="0" y="279134"/>
                </a:cubicBezTo>
                <a:lnTo>
                  <a:pt x="0" y="3952"/>
                </a:lnTo>
                <a:cubicBezTo>
                  <a:pt x="0" y="1796"/>
                  <a:pt x="2159" y="0"/>
                  <a:pt x="43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5" name="Freeform 954">
            <a:extLst>
              <a:ext uri="{FF2B5EF4-FFF2-40B4-BE49-F238E27FC236}">
                <a16:creationId xmlns:a16="http://schemas.microsoft.com/office/drawing/2014/main" id="{3654F757-1F4B-4C42-832D-D1744399B4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12526" y="7724188"/>
            <a:ext cx="1052730" cy="1052730"/>
          </a:xfrm>
          <a:custGeom>
            <a:avLst/>
            <a:gdLst>
              <a:gd name="T0" fmla="*/ 1349872 w 283805"/>
              <a:gd name="T1" fmla="*/ 4638523 h 283804"/>
              <a:gd name="T2" fmla="*/ 2434076 w 283805"/>
              <a:gd name="T3" fmla="*/ 3547067 h 283804"/>
              <a:gd name="T4" fmla="*/ 2635111 w 283805"/>
              <a:gd name="T5" fmla="*/ 3748148 h 283804"/>
              <a:gd name="T6" fmla="*/ 5586427 w 283805"/>
              <a:gd name="T7" fmla="*/ 2728752 h 283804"/>
              <a:gd name="T8" fmla="*/ 3417465 w 283805"/>
              <a:gd name="T9" fmla="*/ 2880822 h 283804"/>
              <a:gd name="T10" fmla="*/ 3288529 w 283805"/>
              <a:gd name="T11" fmla="*/ 1658643 h 283804"/>
              <a:gd name="T12" fmla="*/ 3496755 w 283805"/>
              <a:gd name="T13" fmla="*/ 1859728 h 283804"/>
              <a:gd name="T14" fmla="*/ 2540077 w 283805"/>
              <a:gd name="T15" fmla="*/ 1491334 h 283804"/>
              <a:gd name="T16" fmla="*/ 879533 w 283805"/>
              <a:gd name="T17" fmla="*/ 1674053 h 283804"/>
              <a:gd name="T18" fmla="*/ 1792835 w 283805"/>
              <a:gd name="T19" fmla="*/ 920133 h 283804"/>
              <a:gd name="T20" fmla="*/ 3237656 w 283805"/>
              <a:gd name="T21" fmla="*/ 1072194 h 283804"/>
              <a:gd name="T22" fmla="*/ 1792835 w 283805"/>
              <a:gd name="T23" fmla="*/ 920133 h 283804"/>
              <a:gd name="T24" fmla="*/ 1420702 w 283805"/>
              <a:gd name="T25" fmla="*/ 992898 h 283804"/>
              <a:gd name="T26" fmla="*/ 793207 w 283805"/>
              <a:gd name="T27" fmla="*/ 992898 h 283804"/>
              <a:gd name="T28" fmla="*/ 4121394 w 283805"/>
              <a:gd name="T29" fmla="*/ 710837 h 283804"/>
              <a:gd name="T30" fmla="*/ 4322452 w 283805"/>
              <a:gd name="T31" fmla="*/ 509757 h 283804"/>
              <a:gd name="T32" fmla="*/ 3324456 w 283805"/>
              <a:gd name="T33" fmla="*/ 396614 h 283804"/>
              <a:gd name="T34" fmla="*/ 2443145 w 283805"/>
              <a:gd name="T35" fmla="*/ 396614 h 283804"/>
              <a:gd name="T36" fmla="*/ 2063236 w 283805"/>
              <a:gd name="T37" fmla="*/ 317279 h 283804"/>
              <a:gd name="T38" fmla="*/ 880353 w 283805"/>
              <a:gd name="T39" fmla="*/ 469364 h 283804"/>
              <a:gd name="T40" fmla="*/ 430757 w 283805"/>
              <a:gd name="T41" fmla="*/ 0 h 283804"/>
              <a:gd name="T42" fmla="*/ 983654 w 283805"/>
              <a:gd name="T43" fmla="*/ 4351274 h 283804"/>
              <a:gd name="T44" fmla="*/ 2089438 w 283805"/>
              <a:gd name="T45" fmla="*/ 3870200 h 283804"/>
              <a:gd name="T46" fmla="*/ 2505878 w 283805"/>
              <a:gd name="T47" fmla="*/ 3389107 h 283804"/>
              <a:gd name="T48" fmla="*/ 804198 w 283805"/>
              <a:gd name="T49" fmla="*/ 2836250 h 283804"/>
              <a:gd name="T50" fmla="*/ 3065936 w 283805"/>
              <a:gd name="T51" fmla="*/ 2154138 h 283804"/>
              <a:gd name="T52" fmla="*/ 3468017 w 283805"/>
              <a:gd name="T53" fmla="*/ 1529404 h 283804"/>
              <a:gd name="T54" fmla="*/ 4322452 w 283805"/>
              <a:gd name="T55" fmla="*/ 337413 h 283804"/>
              <a:gd name="T56" fmla="*/ 5212782 w 283805"/>
              <a:gd name="T57" fmla="*/ 495392 h 283804"/>
              <a:gd name="T58" fmla="*/ 5212782 w 283805"/>
              <a:gd name="T59" fmla="*/ 797046 h 283804"/>
              <a:gd name="T60" fmla="*/ 4150139 w 283805"/>
              <a:gd name="T61" fmla="*/ 1033999 h 283804"/>
              <a:gd name="T62" fmla="*/ 3288529 w 283805"/>
              <a:gd name="T63" fmla="*/ 2225885 h 283804"/>
              <a:gd name="T64" fmla="*/ 2807428 w 283805"/>
              <a:gd name="T65" fmla="*/ 3748148 h 283804"/>
              <a:gd name="T66" fmla="*/ 1694501 w 283805"/>
              <a:gd name="T67" fmla="*/ 4315364 h 283804"/>
              <a:gd name="T68" fmla="*/ 983654 w 283805"/>
              <a:gd name="T69" fmla="*/ 4523611 h 283804"/>
              <a:gd name="T70" fmla="*/ 5586156 w 283805"/>
              <a:gd name="T71" fmla="*/ 5155479 h 283804"/>
              <a:gd name="T72" fmla="*/ 5327671 w 283805"/>
              <a:gd name="T73" fmla="*/ 5327803 h 283804"/>
              <a:gd name="T74" fmla="*/ 5155333 w 283805"/>
              <a:gd name="T75" fmla="*/ 5586312 h 283804"/>
              <a:gd name="T76" fmla="*/ 4523491 w 283805"/>
              <a:gd name="T77" fmla="*/ 5586312 h 283804"/>
              <a:gd name="T78" fmla="*/ 4351175 w 283805"/>
              <a:gd name="T79" fmla="*/ 5327803 h 283804"/>
              <a:gd name="T80" fmla="*/ 3640346 w 283805"/>
              <a:gd name="T81" fmla="*/ 5672457 h 283804"/>
              <a:gd name="T82" fmla="*/ 2922319 w 283805"/>
              <a:gd name="T83" fmla="*/ 5327803 h 283804"/>
              <a:gd name="T84" fmla="*/ 2750003 w 283805"/>
              <a:gd name="T85" fmla="*/ 5586312 h 283804"/>
              <a:gd name="T86" fmla="*/ 2118163 w 283805"/>
              <a:gd name="T87" fmla="*/ 5586312 h 283804"/>
              <a:gd name="T88" fmla="*/ 1945821 w 283805"/>
              <a:gd name="T89" fmla="*/ 5327803 h 283804"/>
              <a:gd name="T90" fmla="*/ 1234963 w 283805"/>
              <a:gd name="T91" fmla="*/ 5672457 h 283804"/>
              <a:gd name="T92" fmla="*/ 516991 w 283805"/>
              <a:gd name="T93" fmla="*/ 5327803 h 283804"/>
              <a:gd name="T94" fmla="*/ 344669 w 283805"/>
              <a:gd name="T95" fmla="*/ 5586312 h 283804"/>
              <a:gd name="T96" fmla="*/ 0 w 283805"/>
              <a:gd name="T97" fmla="*/ 5241644 h 283804"/>
              <a:gd name="T98" fmla="*/ 344669 w 283805"/>
              <a:gd name="T99" fmla="*/ 4523611 h 283804"/>
              <a:gd name="T100" fmla="*/ 86112 w 283805"/>
              <a:gd name="T101" fmla="*/ 4351274 h 283804"/>
              <a:gd name="T102" fmla="*/ 86112 w 283805"/>
              <a:gd name="T103" fmla="*/ 3726583 h 283804"/>
              <a:gd name="T104" fmla="*/ 344669 w 283805"/>
              <a:gd name="T105" fmla="*/ 3547067 h 283804"/>
              <a:gd name="T106" fmla="*/ 0 w 283805"/>
              <a:gd name="T107" fmla="*/ 2836250 h 283804"/>
              <a:gd name="T108" fmla="*/ 344669 w 283805"/>
              <a:gd name="T109" fmla="*/ 2118192 h 283804"/>
              <a:gd name="T110" fmla="*/ 86112 w 283805"/>
              <a:gd name="T111" fmla="*/ 1945873 h 283804"/>
              <a:gd name="T112" fmla="*/ 86112 w 283805"/>
              <a:gd name="T113" fmla="*/ 1313958 h 283804"/>
              <a:gd name="T114" fmla="*/ 344669 w 283805"/>
              <a:gd name="T115" fmla="*/ 1141670 h 283804"/>
              <a:gd name="T116" fmla="*/ 0 w 283805"/>
              <a:gd name="T117" fmla="*/ 430788 h 283804"/>
              <a:gd name="T118" fmla="*/ 344669 w 283805"/>
              <a:gd name="T119" fmla="*/ 86116 h 28380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3805" h="283804">
                <a:moveTo>
                  <a:pt x="67538" y="211955"/>
                </a:moveTo>
                <a:cubicBezTo>
                  <a:pt x="61790" y="211955"/>
                  <a:pt x="57479" y="216625"/>
                  <a:pt x="57479" y="222014"/>
                </a:cubicBezTo>
                <a:cubicBezTo>
                  <a:pt x="57479" y="227762"/>
                  <a:pt x="61790" y="232073"/>
                  <a:pt x="67538" y="232073"/>
                </a:cubicBezTo>
                <a:cubicBezTo>
                  <a:pt x="72927" y="232073"/>
                  <a:pt x="77238" y="227762"/>
                  <a:pt x="77238" y="222014"/>
                </a:cubicBezTo>
                <a:cubicBezTo>
                  <a:pt x="77238" y="216625"/>
                  <a:pt x="72927" y="211955"/>
                  <a:pt x="67538" y="211955"/>
                </a:cubicBezTo>
                <a:close/>
                <a:moveTo>
                  <a:pt x="121784" y="177467"/>
                </a:moveTo>
                <a:cubicBezTo>
                  <a:pt x="116396" y="177467"/>
                  <a:pt x="111726" y="182137"/>
                  <a:pt x="111726" y="187526"/>
                </a:cubicBezTo>
                <a:cubicBezTo>
                  <a:pt x="111726" y="193274"/>
                  <a:pt x="116396" y="197585"/>
                  <a:pt x="121784" y="197585"/>
                </a:cubicBezTo>
                <a:cubicBezTo>
                  <a:pt x="127173" y="197585"/>
                  <a:pt x="131843" y="193274"/>
                  <a:pt x="131843" y="187526"/>
                </a:cubicBezTo>
                <a:cubicBezTo>
                  <a:pt x="131843" y="182137"/>
                  <a:pt x="127173" y="177467"/>
                  <a:pt x="121784" y="177467"/>
                </a:cubicBezTo>
                <a:close/>
                <a:moveTo>
                  <a:pt x="170986" y="136525"/>
                </a:moveTo>
                <a:lnTo>
                  <a:pt x="279507" y="136525"/>
                </a:lnTo>
                <a:cubicBezTo>
                  <a:pt x="281656" y="136525"/>
                  <a:pt x="283805" y="138179"/>
                  <a:pt x="283805" y="140494"/>
                </a:cubicBezTo>
                <a:cubicBezTo>
                  <a:pt x="283805" y="142479"/>
                  <a:pt x="281656" y="144132"/>
                  <a:pt x="279507" y="144132"/>
                </a:cubicBezTo>
                <a:lnTo>
                  <a:pt x="170986" y="144132"/>
                </a:lnTo>
                <a:cubicBezTo>
                  <a:pt x="168479" y="144132"/>
                  <a:pt x="166688" y="142479"/>
                  <a:pt x="166688" y="140494"/>
                </a:cubicBezTo>
                <a:cubicBezTo>
                  <a:pt x="166688" y="138179"/>
                  <a:pt x="168479" y="136525"/>
                  <a:pt x="170986" y="136525"/>
                </a:cubicBezTo>
                <a:close/>
                <a:moveTo>
                  <a:pt x="164535" y="82986"/>
                </a:moveTo>
                <a:cubicBezTo>
                  <a:pt x="159146" y="82986"/>
                  <a:pt x="154835" y="87297"/>
                  <a:pt x="154835" y="93045"/>
                </a:cubicBezTo>
                <a:cubicBezTo>
                  <a:pt x="154835" y="98433"/>
                  <a:pt x="159146" y="103103"/>
                  <a:pt x="164535" y="103103"/>
                </a:cubicBezTo>
                <a:cubicBezTo>
                  <a:pt x="170282" y="103103"/>
                  <a:pt x="174953" y="98433"/>
                  <a:pt x="174953" y="93045"/>
                </a:cubicBezTo>
                <a:cubicBezTo>
                  <a:pt x="174953" y="87297"/>
                  <a:pt x="170282" y="82986"/>
                  <a:pt x="164535" y="82986"/>
                </a:cubicBezTo>
                <a:close/>
                <a:moveTo>
                  <a:pt x="44004" y="74613"/>
                </a:moveTo>
                <a:lnTo>
                  <a:pt x="127088" y="74613"/>
                </a:lnTo>
                <a:cubicBezTo>
                  <a:pt x="129605" y="74613"/>
                  <a:pt x="131404" y="76518"/>
                  <a:pt x="131404" y="79185"/>
                </a:cubicBezTo>
                <a:cubicBezTo>
                  <a:pt x="131404" y="81852"/>
                  <a:pt x="129605" y="83757"/>
                  <a:pt x="127088" y="83757"/>
                </a:cubicBezTo>
                <a:lnTo>
                  <a:pt x="44004" y="83757"/>
                </a:lnTo>
                <a:cubicBezTo>
                  <a:pt x="41487" y="83757"/>
                  <a:pt x="39688" y="81852"/>
                  <a:pt x="39688" y="79185"/>
                </a:cubicBezTo>
                <a:cubicBezTo>
                  <a:pt x="39688" y="76518"/>
                  <a:pt x="41487" y="74613"/>
                  <a:pt x="44004" y="74613"/>
                </a:cubicBezTo>
                <a:close/>
                <a:moveTo>
                  <a:pt x="89701" y="46038"/>
                </a:moveTo>
                <a:lnTo>
                  <a:pt x="161990" y="46038"/>
                </a:lnTo>
                <a:cubicBezTo>
                  <a:pt x="164158" y="46038"/>
                  <a:pt x="166327" y="47691"/>
                  <a:pt x="166327" y="50006"/>
                </a:cubicBezTo>
                <a:cubicBezTo>
                  <a:pt x="166327" y="51991"/>
                  <a:pt x="164158" y="53644"/>
                  <a:pt x="161990" y="53644"/>
                </a:cubicBezTo>
                <a:lnTo>
                  <a:pt x="89701" y="53644"/>
                </a:lnTo>
                <a:cubicBezTo>
                  <a:pt x="87532" y="53644"/>
                  <a:pt x="85725" y="51991"/>
                  <a:pt x="85725" y="50006"/>
                </a:cubicBezTo>
                <a:cubicBezTo>
                  <a:pt x="85725" y="47691"/>
                  <a:pt x="87532" y="46038"/>
                  <a:pt x="89701" y="46038"/>
                </a:cubicBezTo>
                <a:close/>
                <a:moveTo>
                  <a:pt x="43969" y="46038"/>
                </a:moveTo>
                <a:lnTo>
                  <a:pt x="66801" y="46038"/>
                </a:lnTo>
                <a:cubicBezTo>
                  <a:pt x="68941" y="46038"/>
                  <a:pt x="71082" y="47691"/>
                  <a:pt x="71082" y="49676"/>
                </a:cubicBezTo>
                <a:cubicBezTo>
                  <a:pt x="71082" y="51991"/>
                  <a:pt x="68941" y="53644"/>
                  <a:pt x="66801" y="53644"/>
                </a:cubicBezTo>
                <a:lnTo>
                  <a:pt x="43969" y="53644"/>
                </a:lnTo>
                <a:cubicBezTo>
                  <a:pt x="41472" y="53644"/>
                  <a:pt x="39688" y="51991"/>
                  <a:pt x="39688" y="49676"/>
                </a:cubicBezTo>
                <a:cubicBezTo>
                  <a:pt x="39688" y="47691"/>
                  <a:pt x="41472" y="46038"/>
                  <a:pt x="43969" y="46038"/>
                </a:cubicBezTo>
                <a:close/>
                <a:moveTo>
                  <a:pt x="216266" y="25506"/>
                </a:moveTo>
                <a:cubicBezTo>
                  <a:pt x="210877" y="25506"/>
                  <a:pt x="206207" y="29817"/>
                  <a:pt x="206207" y="35565"/>
                </a:cubicBezTo>
                <a:cubicBezTo>
                  <a:pt x="206207" y="41313"/>
                  <a:pt x="210877" y="45624"/>
                  <a:pt x="216266" y="45624"/>
                </a:cubicBezTo>
                <a:cubicBezTo>
                  <a:pt x="222014" y="45624"/>
                  <a:pt x="226325" y="41313"/>
                  <a:pt x="226325" y="35565"/>
                </a:cubicBezTo>
                <a:cubicBezTo>
                  <a:pt x="226325" y="29817"/>
                  <a:pt x="222014" y="25506"/>
                  <a:pt x="216266" y="25506"/>
                </a:cubicBezTo>
                <a:close/>
                <a:moveTo>
                  <a:pt x="126505" y="15875"/>
                </a:moveTo>
                <a:lnTo>
                  <a:pt x="162065" y="15875"/>
                </a:lnTo>
                <a:cubicBezTo>
                  <a:pt x="164199" y="15875"/>
                  <a:pt x="166333" y="17529"/>
                  <a:pt x="166333" y="19844"/>
                </a:cubicBezTo>
                <a:cubicBezTo>
                  <a:pt x="166333" y="21828"/>
                  <a:pt x="164199" y="23482"/>
                  <a:pt x="162065" y="23482"/>
                </a:cubicBezTo>
                <a:lnTo>
                  <a:pt x="126505" y="23482"/>
                </a:lnTo>
                <a:cubicBezTo>
                  <a:pt x="124016" y="23482"/>
                  <a:pt x="122238" y="21828"/>
                  <a:pt x="122238" y="19844"/>
                </a:cubicBezTo>
                <a:cubicBezTo>
                  <a:pt x="122238" y="17529"/>
                  <a:pt x="124016" y="15875"/>
                  <a:pt x="126505" y="15875"/>
                </a:cubicBezTo>
                <a:close/>
                <a:moveTo>
                  <a:pt x="44045" y="15875"/>
                </a:moveTo>
                <a:lnTo>
                  <a:pt x="103230" y="15875"/>
                </a:lnTo>
                <a:cubicBezTo>
                  <a:pt x="105772" y="15875"/>
                  <a:pt x="107587" y="17529"/>
                  <a:pt x="107587" y="19844"/>
                </a:cubicBezTo>
                <a:cubicBezTo>
                  <a:pt x="107587" y="21828"/>
                  <a:pt x="105772" y="23482"/>
                  <a:pt x="103230" y="23482"/>
                </a:cubicBezTo>
                <a:lnTo>
                  <a:pt x="44045" y="23482"/>
                </a:lnTo>
                <a:cubicBezTo>
                  <a:pt x="41504" y="23482"/>
                  <a:pt x="39688" y="21828"/>
                  <a:pt x="39688" y="19844"/>
                </a:cubicBezTo>
                <a:cubicBezTo>
                  <a:pt x="39688" y="17529"/>
                  <a:pt x="41504" y="15875"/>
                  <a:pt x="44045" y="15875"/>
                </a:cubicBezTo>
                <a:close/>
                <a:moveTo>
                  <a:pt x="21554" y="0"/>
                </a:moveTo>
                <a:cubicBezTo>
                  <a:pt x="24069" y="0"/>
                  <a:pt x="25865" y="1796"/>
                  <a:pt x="25865" y="4311"/>
                </a:cubicBezTo>
                <a:lnTo>
                  <a:pt x="25865" y="217703"/>
                </a:lnTo>
                <a:lnTo>
                  <a:pt x="49217" y="217703"/>
                </a:lnTo>
                <a:cubicBezTo>
                  <a:pt x="51013" y="209440"/>
                  <a:pt x="58557" y="203333"/>
                  <a:pt x="67538" y="203333"/>
                </a:cubicBezTo>
                <a:cubicBezTo>
                  <a:pt x="72568" y="203333"/>
                  <a:pt x="76879" y="205488"/>
                  <a:pt x="80112" y="208722"/>
                </a:cubicBezTo>
                <a:lnTo>
                  <a:pt x="104541" y="193633"/>
                </a:lnTo>
                <a:cubicBezTo>
                  <a:pt x="103822" y="191837"/>
                  <a:pt x="103104" y="189682"/>
                  <a:pt x="103104" y="187526"/>
                </a:cubicBezTo>
                <a:cubicBezTo>
                  <a:pt x="103104" y="177467"/>
                  <a:pt x="111726" y="169205"/>
                  <a:pt x="121784" y="169205"/>
                </a:cubicBezTo>
                <a:cubicBezTo>
                  <a:pt x="123221" y="169205"/>
                  <a:pt x="124299" y="169205"/>
                  <a:pt x="125377" y="169564"/>
                </a:cubicBezTo>
                <a:lnTo>
                  <a:pt x="136154" y="145854"/>
                </a:lnTo>
                <a:lnTo>
                  <a:pt x="44547" y="145854"/>
                </a:lnTo>
                <a:cubicBezTo>
                  <a:pt x="42032" y="145854"/>
                  <a:pt x="40236" y="144057"/>
                  <a:pt x="40236" y="141902"/>
                </a:cubicBezTo>
                <a:cubicBezTo>
                  <a:pt x="40236" y="139387"/>
                  <a:pt x="42032" y="137591"/>
                  <a:pt x="44547" y="137591"/>
                </a:cubicBezTo>
                <a:lnTo>
                  <a:pt x="139747" y="137591"/>
                </a:lnTo>
                <a:lnTo>
                  <a:pt x="153398" y="107774"/>
                </a:lnTo>
                <a:cubicBezTo>
                  <a:pt x="149087" y="104181"/>
                  <a:pt x="146213" y="98793"/>
                  <a:pt x="146213" y="93045"/>
                </a:cubicBezTo>
                <a:cubicBezTo>
                  <a:pt x="146213" y="82626"/>
                  <a:pt x="154476" y="74364"/>
                  <a:pt x="164535" y="74364"/>
                </a:cubicBezTo>
                <a:cubicBezTo>
                  <a:pt x="168127" y="74364"/>
                  <a:pt x="171001" y="75082"/>
                  <a:pt x="173516" y="76519"/>
                </a:cubicBezTo>
                <a:lnTo>
                  <a:pt x="200818" y="45983"/>
                </a:lnTo>
                <a:cubicBezTo>
                  <a:pt x="199022" y="43109"/>
                  <a:pt x="197944" y="39517"/>
                  <a:pt x="197944" y="35565"/>
                </a:cubicBezTo>
                <a:cubicBezTo>
                  <a:pt x="197944" y="25147"/>
                  <a:pt x="206207" y="16884"/>
                  <a:pt x="216266" y="16884"/>
                </a:cubicBezTo>
                <a:cubicBezTo>
                  <a:pt x="225247" y="16884"/>
                  <a:pt x="232432" y="22992"/>
                  <a:pt x="234587" y="31254"/>
                </a:cubicBezTo>
                <a:lnTo>
                  <a:pt x="260812" y="31254"/>
                </a:lnTo>
                <a:lnTo>
                  <a:pt x="260812" y="24788"/>
                </a:lnTo>
                <a:lnTo>
                  <a:pt x="279493" y="35565"/>
                </a:lnTo>
                <a:lnTo>
                  <a:pt x="260812" y="46343"/>
                </a:lnTo>
                <a:lnTo>
                  <a:pt x="260812" y="39876"/>
                </a:lnTo>
                <a:lnTo>
                  <a:pt x="234587" y="39876"/>
                </a:lnTo>
                <a:cubicBezTo>
                  <a:pt x="232432" y="48139"/>
                  <a:pt x="225247" y="54246"/>
                  <a:pt x="216266" y="54246"/>
                </a:cubicBezTo>
                <a:cubicBezTo>
                  <a:pt x="213392" y="54246"/>
                  <a:pt x="210159" y="53168"/>
                  <a:pt x="207644" y="51731"/>
                </a:cubicBezTo>
                <a:lnTo>
                  <a:pt x="179982" y="82267"/>
                </a:lnTo>
                <a:cubicBezTo>
                  <a:pt x="182138" y="85141"/>
                  <a:pt x="183575" y="88734"/>
                  <a:pt x="183575" y="93045"/>
                </a:cubicBezTo>
                <a:cubicBezTo>
                  <a:pt x="183575" y="103103"/>
                  <a:pt x="174953" y="111366"/>
                  <a:pt x="164535" y="111366"/>
                </a:cubicBezTo>
                <a:cubicBezTo>
                  <a:pt x="163457" y="111366"/>
                  <a:pt x="162379" y="111366"/>
                  <a:pt x="161301" y="111366"/>
                </a:cubicBezTo>
                <a:lnTo>
                  <a:pt x="133280" y="173156"/>
                </a:lnTo>
                <a:cubicBezTo>
                  <a:pt x="137591" y="176389"/>
                  <a:pt x="140465" y="181778"/>
                  <a:pt x="140465" y="187526"/>
                </a:cubicBezTo>
                <a:cubicBezTo>
                  <a:pt x="140465" y="197944"/>
                  <a:pt x="131843" y="206207"/>
                  <a:pt x="121784" y="206207"/>
                </a:cubicBezTo>
                <a:cubicBezTo>
                  <a:pt x="116755" y="206207"/>
                  <a:pt x="112085" y="204051"/>
                  <a:pt x="108852" y="200818"/>
                </a:cubicBezTo>
                <a:lnTo>
                  <a:pt x="84782" y="215906"/>
                </a:lnTo>
                <a:cubicBezTo>
                  <a:pt x="85501" y="218062"/>
                  <a:pt x="86219" y="219858"/>
                  <a:pt x="86219" y="222014"/>
                </a:cubicBezTo>
                <a:cubicBezTo>
                  <a:pt x="86219" y="232432"/>
                  <a:pt x="77597" y="240694"/>
                  <a:pt x="67538" y="240694"/>
                </a:cubicBezTo>
                <a:cubicBezTo>
                  <a:pt x="58557" y="240694"/>
                  <a:pt x="51013" y="234587"/>
                  <a:pt x="49217" y="226325"/>
                </a:cubicBezTo>
                <a:lnTo>
                  <a:pt x="25865" y="226325"/>
                </a:lnTo>
                <a:lnTo>
                  <a:pt x="25865" y="257938"/>
                </a:lnTo>
                <a:lnTo>
                  <a:pt x="279493" y="257938"/>
                </a:lnTo>
                <a:cubicBezTo>
                  <a:pt x="281649" y="257938"/>
                  <a:pt x="283804" y="259734"/>
                  <a:pt x="283804" y="262249"/>
                </a:cubicBezTo>
                <a:cubicBezTo>
                  <a:pt x="283804" y="264764"/>
                  <a:pt x="281649" y="266560"/>
                  <a:pt x="279493" y="266560"/>
                </a:cubicBezTo>
                <a:lnTo>
                  <a:pt x="266560" y="266560"/>
                </a:lnTo>
                <a:lnTo>
                  <a:pt x="266560" y="279493"/>
                </a:lnTo>
                <a:cubicBezTo>
                  <a:pt x="266560" y="281648"/>
                  <a:pt x="264764" y="283804"/>
                  <a:pt x="262249" y="283804"/>
                </a:cubicBezTo>
                <a:cubicBezTo>
                  <a:pt x="259735" y="283804"/>
                  <a:pt x="257938" y="281648"/>
                  <a:pt x="257938" y="279493"/>
                </a:cubicBezTo>
                <a:lnTo>
                  <a:pt x="257938" y="266560"/>
                </a:lnTo>
                <a:lnTo>
                  <a:pt x="226325" y="266560"/>
                </a:lnTo>
                <a:lnTo>
                  <a:pt x="226325" y="279493"/>
                </a:lnTo>
                <a:cubicBezTo>
                  <a:pt x="226325" y="281648"/>
                  <a:pt x="224529" y="283804"/>
                  <a:pt x="222014" y="283804"/>
                </a:cubicBezTo>
                <a:cubicBezTo>
                  <a:pt x="219858" y="283804"/>
                  <a:pt x="217703" y="281648"/>
                  <a:pt x="217703" y="279493"/>
                </a:cubicBezTo>
                <a:lnTo>
                  <a:pt x="217703" y="266560"/>
                </a:lnTo>
                <a:lnTo>
                  <a:pt x="186089" y="266560"/>
                </a:lnTo>
                <a:lnTo>
                  <a:pt x="186089" y="279493"/>
                </a:lnTo>
                <a:cubicBezTo>
                  <a:pt x="186089" y="281648"/>
                  <a:pt x="184293" y="283804"/>
                  <a:pt x="182138" y="283804"/>
                </a:cubicBezTo>
                <a:cubicBezTo>
                  <a:pt x="179623" y="283804"/>
                  <a:pt x="177827" y="281648"/>
                  <a:pt x="177827" y="279493"/>
                </a:cubicBezTo>
                <a:lnTo>
                  <a:pt x="177827" y="266560"/>
                </a:lnTo>
                <a:lnTo>
                  <a:pt x="146213" y="266560"/>
                </a:lnTo>
                <a:lnTo>
                  <a:pt x="146213" y="279493"/>
                </a:lnTo>
                <a:cubicBezTo>
                  <a:pt x="146213" y="281648"/>
                  <a:pt x="144417" y="283804"/>
                  <a:pt x="141902" y="283804"/>
                </a:cubicBezTo>
                <a:cubicBezTo>
                  <a:pt x="139747" y="283804"/>
                  <a:pt x="137591" y="281648"/>
                  <a:pt x="137591" y="279493"/>
                </a:cubicBezTo>
                <a:lnTo>
                  <a:pt x="137591" y="266560"/>
                </a:lnTo>
                <a:lnTo>
                  <a:pt x="105978" y="266560"/>
                </a:lnTo>
                <a:lnTo>
                  <a:pt x="105978" y="279493"/>
                </a:lnTo>
                <a:cubicBezTo>
                  <a:pt x="105978" y="281648"/>
                  <a:pt x="104181" y="283804"/>
                  <a:pt x="101667" y="283804"/>
                </a:cubicBezTo>
                <a:cubicBezTo>
                  <a:pt x="99152" y="283804"/>
                  <a:pt x="97356" y="281648"/>
                  <a:pt x="97356" y="279493"/>
                </a:cubicBezTo>
                <a:lnTo>
                  <a:pt x="97356" y="266560"/>
                </a:lnTo>
                <a:lnTo>
                  <a:pt x="65742" y="266560"/>
                </a:lnTo>
                <a:lnTo>
                  <a:pt x="65742" y="279493"/>
                </a:lnTo>
                <a:cubicBezTo>
                  <a:pt x="65742" y="281648"/>
                  <a:pt x="63946" y="283804"/>
                  <a:pt x="61790" y="283804"/>
                </a:cubicBezTo>
                <a:cubicBezTo>
                  <a:pt x="59276" y="283804"/>
                  <a:pt x="57479" y="281648"/>
                  <a:pt x="57479" y="279493"/>
                </a:cubicBezTo>
                <a:lnTo>
                  <a:pt x="57479" y="266560"/>
                </a:lnTo>
                <a:lnTo>
                  <a:pt x="25865" y="266560"/>
                </a:lnTo>
                <a:lnTo>
                  <a:pt x="25865" y="279493"/>
                </a:lnTo>
                <a:cubicBezTo>
                  <a:pt x="25865" y="281648"/>
                  <a:pt x="24069" y="283804"/>
                  <a:pt x="21554" y="283804"/>
                </a:cubicBezTo>
                <a:cubicBezTo>
                  <a:pt x="19040" y="283804"/>
                  <a:pt x="17244" y="281648"/>
                  <a:pt x="17244" y="279493"/>
                </a:cubicBezTo>
                <a:lnTo>
                  <a:pt x="17244" y="266560"/>
                </a:lnTo>
                <a:lnTo>
                  <a:pt x="4311" y="266560"/>
                </a:lnTo>
                <a:cubicBezTo>
                  <a:pt x="2155" y="266560"/>
                  <a:pt x="0" y="264764"/>
                  <a:pt x="0" y="262249"/>
                </a:cubicBezTo>
                <a:cubicBezTo>
                  <a:pt x="0" y="259734"/>
                  <a:pt x="2155" y="257938"/>
                  <a:pt x="4311" y="257938"/>
                </a:cubicBezTo>
                <a:lnTo>
                  <a:pt x="17244" y="257938"/>
                </a:lnTo>
                <a:lnTo>
                  <a:pt x="17244" y="226325"/>
                </a:lnTo>
                <a:lnTo>
                  <a:pt x="4311" y="226325"/>
                </a:lnTo>
                <a:cubicBezTo>
                  <a:pt x="2155" y="226325"/>
                  <a:pt x="0" y="224528"/>
                  <a:pt x="0" y="222014"/>
                </a:cubicBezTo>
                <a:cubicBezTo>
                  <a:pt x="0" y="219499"/>
                  <a:pt x="2155" y="217703"/>
                  <a:pt x="4311" y="217703"/>
                </a:cubicBezTo>
                <a:lnTo>
                  <a:pt x="17244" y="217703"/>
                </a:lnTo>
                <a:lnTo>
                  <a:pt x="17244" y="186448"/>
                </a:lnTo>
                <a:lnTo>
                  <a:pt x="4311" y="186448"/>
                </a:lnTo>
                <a:cubicBezTo>
                  <a:pt x="2155" y="186448"/>
                  <a:pt x="0" y="184293"/>
                  <a:pt x="0" y="181778"/>
                </a:cubicBezTo>
                <a:cubicBezTo>
                  <a:pt x="0" y="179623"/>
                  <a:pt x="2155" y="177467"/>
                  <a:pt x="4311" y="177467"/>
                </a:cubicBezTo>
                <a:lnTo>
                  <a:pt x="17244" y="177467"/>
                </a:lnTo>
                <a:lnTo>
                  <a:pt x="17244" y="145854"/>
                </a:lnTo>
                <a:lnTo>
                  <a:pt x="4311" y="145854"/>
                </a:lnTo>
                <a:cubicBezTo>
                  <a:pt x="2155" y="145854"/>
                  <a:pt x="0" y="144057"/>
                  <a:pt x="0" y="141902"/>
                </a:cubicBezTo>
                <a:cubicBezTo>
                  <a:pt x="0" y="139387"/>
                  <a:pt x="2155" y="137591"/>
                  <a:pt x="4311" y="137591"/>
                </a:cubicBezTo>
                <a:lnTo>
                  <a:pt x="17244" y="137591"/>
                </a:lnTo>
                <a:lnTo>
                  <a:pt x="17244" y="105977"/>
                </a:lnTo>
                <a:lnTo>
                  <a:pt x="4311" y="105977"/>
                </a:lnTo>
                <a:cubicBezTo>
                  <a:pt x="2155" y="105977"/>
                  <a:pt x="0" y="104181"/>
                  <a:pt x="0" y="101666"/>
                </a:cubicBezTo>
                <a:cubicBezTo>
                  <a:pt x="0" y="99511"/>
                  <a:pt x="2155" y="97356"/>
                  <a:pt x="4311" y="97356"/>
                </a:cubicBezTo>
                <a:lnTo>
                  <a:pt x="17244" y="97356"/>
                </a:lnTo>
                <a:lnTo>
                  <a:pt x="17244" y="65742"/>
                </a:lnTo>
                <a:lnTo>
                  <a:pt x="4311" y="65742"/>
                </a:lnTo>
                <a:cubicBezTo>
                  <a:pt x="2155" y="65742"/>
                  <a:pt x="0" y="63946"/>
                  <a:pt x="0" y="61431"/>
                </a:cubicBezTo>
                <a:cubicBezTo>
                  <a:pt x="0" y="59275"/>
                  <a:pt x="2155" y="57120"/>
                  <a:pt x="4311" y="57120"/>
                </a:cubicBezTo>
                <a:lnTo>
                  <a:pt x="17244" y="57120"/>
                </a:lnTo>
                <a:lnTo>
                  <a:pt x="17244" y="25506"/>
                </a:lnTo>
                <a:lnTo>
                  <a:pt x="4311" y="25506"/>
                </a:lnTo>
                <a:cubicBezTo>
                  <a:pt x="2155" y="25506"/>
                  <a:pt x="0" y="23710"/>
                  <a:pt x="0" y="21555"/>
                </a:cubicBezTo>
                <a:cubicBezTo>
                  <a:pt x="0" y="19040"/>
                  <a:pt x="2155" y="17244"/>
                  <a:pt x="4311" y="17244"/>
                </a:cubicBezTo>
                <a:lnTo>
                  <a:pt x="17244" y="17244"/>
                </a:lnTo>
                <a:lnTo>
                  <a:pt x="17244" y="4311"/>
                </a:lnTo>
                <a:cubicBezTo>
                  <a:pt x="17244" y="1796"/>
                  <a:pt x="19040" y="0"/>
                  <a:pt x="215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6" name="Freeform 1044">
            <a:extLst>
              <a:ext uri="{FF2B5EF4-FFF2-40B4-BE49-F238E27FC236}">
                <a16:creationId xmlns:a16="http://schemas.microsoft.com/office/drawing/2014/main" id="{83850F73-0007-FD4D-921B-52687577F6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64888" y="4334888"/>
            <a:ext cx="1052730" cy="1052730"/>
          </a:xfrm>
          <a:custGeom>
            <a:avLst/>
            <a:gdLst>
              <a:gd name="T0" fmla="*/ 3070224 w 283803"/>
              <a:gd name="T1" fmla="*/ 5298901 h 283804"/>
              <a:gd name="T2" fmla="*/ 2910288 w 283803"/>
              <a:gd name="T3" fmla="*/ 5364794 h 283804"/>
              <a:gd name="T4" fmla="*/ 1289064 w 283803"/>
              <a:gd name="T5" fmla="*/ 5232988 h 283804"/>
              <a:gd name="T6" fmla="*/ 1401414 w 283803"/>
              <a:gd name="T7" fmla="*/ 5364794 h 283804"/>
              <a:gd name="T8" fmla="*/ 1269230 w 283803"/>
              <a:gd name="T9" fmla="*/ 5298901 h 283804"/>
              <a:gd name="T10" fmla="*/ 2276965 w 283803"/>
              <a:gd name="T11" fmla="*/ 5295071 h 283804"/>
              <a:gd name="T12" fmla="*/ 2185575 w 283803"/>
              <a:gd name="T13" fmla="*/ 5203680 h 283804"/>
              <a:gd name="T14" fmla="*/ 316316 w 283803"/>
              <a:gd name="T15" fmla="*/ 5500132 h 283804"/>
              <a:gd name="T16" fmla="*/ 4126783 w 283803"/>
              <a:gd name="T17" fmla="*/ 5098039 h 283804"/>
              <a:gd name="T18" fmla="*/ 2411789 w 283803"/>
              <a:gd name="T19" fmla="*/ 4346985 h 283804"/>
              <a:gd name="T20" fmla="*/ 1769302 w 283803"/>
              <a:gd name="T21" fmla="*/ 4529759 h 283804"/>
              <a:gd name="T22" fmla="*/ 631436 w 283803"/>
              <a:gd name="T23" fmla="*/ 4346985 h 283804"/>
              <a:gd name="T24" fmla="*/ 1304114 w 283803"/>
              <a:gd name="T25" fmla="*/ 4529759 h 283804"/>
              <a:gd name="T26" fmla="*/ 631436 w 283803"/>
              <a:gd name="T27" fmla="*/ 4346985 h 283804"/>
              <a:gd name="T28" fmla="*/ 3875164 w 283803"/>
              <a:gd name="T29" fmla="*/ 4466193 h 283804"/>
              <a:gd name="T30" fmla="*/ 3875164 w 283803"/>
              <a:gd name="T31" fmla="*/ 3776869 h 283804"/>
              <a:gd name="T32" fmla="*/ 1229851 w 283803"/>
              <a:gd name="T33" fmla="*/ 3133337 h 283804"/>
              <a:gd name="T34" fmla="*/ 1047105 w 283803"/>
              <a:gd name="T35" fmla="*/ 3998641 h 283804"/>
              <a:gd name="T36" fmla="*/ 638423 w 283803"/>
              <a:gd name="T37" fmla="*/ 2792209 h 283804"/>
              <a:gd name="T38" fmla="*/ 638423 w 283803"/>
              <a:gd name="T39" fmla="*/ 4054197 h 283804"/>
              <a:gd name="T40" fmla="*/ 638423 w 283803"/>
              <a:gd name="T41" fmla="*/ 2792209 h 283804"/>
              <a:gd name="T42" fmla="*/ 1737549 w 283803"/>
              <a:gd name="T43" fmla="*/ 3968614 h 283804"/>
              <a:gd name="T44" fmla="*/ 1554794 w 283803"/>
              <a:gd name="T45" fmla="*/ 2433677 h 283804"/>
              <a:gd name="T46" fmla="*/ 4766673 w 283803"/>
              <a:gd name="T47" fmla="*/ 2534671 h 283804"/>
              <a:gd name="T48" fmla="*/ 5018305 w 283803"/>
              <a:gd name="T49" fmla="*/ 3992273 h 283804"/>
              <a:gd name="T50" fmla="*/ 3879885 w 283803"/>
              <a:gd name="T51" fmla="*/ 2157645 h 283804"/>
              <a:gd name="T52" fmla="*/ 4191793 w 283803"/>
              <a:gd name="T53" fmla="*/ 2483554 h 283804"/>
              <a:gd name="T54" fmla="*/ 3879885 w 283803"/>
              <a:gd name="T55" fmla="*/ 2454603 h 283804"/>
              <a:gd name="T56" fmla="*/ 4213061 w 283803"/>
              <a:gd name="T57" fmla="*/ 3048483 h 283804"/>
              <a:gd name="T58" fmla="*/ 3879885 w 283803"/>
              <a:gd name="T59" fmla="*/ 3483038 h 283804"/>
              <a:gd name="T60" fmla="*/ 3575071 w 283803"/>
              <a:gd name="T61" fmla="*/ 3164381 h 283804"/>
              <a:gd name="T62" fmla="*/ 3886982 w 283803"/>
              <a:gd name="T63" fmla="*/ 3186083 h 283804"/>
              <a:gd name="T64" fmla="*/ 3553785 w 283803"/>
              <a:gd name="T65" fmla="*/ 2592183 h 283804"/>
              <a:gd name="T66" fmla="*/ 3879885 w 283803"/>
              <a:gd name="T67" fmla="*/ 2157645 h 283804"/>
              <a:gd name="T68" fmla="*/ 3875164 w 283803"/>
              <a:gd name="T69" fmla="*/ 3604529 h 283804"/>
              <a:gd name="T70" fmla="*/ 633563 w 283803"/>
              <a:gd name="T71" fmla="*/ 1713430 h 283804"/>
              <a:gd name="T72" fmla="*/ 2031745 w 283803"/>
              <a:gd name="T73" fmla="*/ 1896145 h 283804"/>
              <a:gd name="T74" fmla="*/ 633563 w 283803"/>
              <a:gd name="T75" fmla="*/ 1713430 h 283804"/>
              <a:gd name="T76" fmla="*/ 4701949 w 283803"/>
              <a:gd name="T77" fmla="*/ 2383833 h 283804"/>
              <a:gd name="T78" fmla="*/ 3781715 w 283803"/>
              <a:gd name="T79" fmla="*/ 1206307 h 283804"/>
              <a:gd name="T80" fmla="*/ 3091510 w 283803"/>
              <a:gd name="T81" fmla="*/ 3367588 h 283804"/>
              <a:gd name="T82" fmla="*/ 3781715 w 283803"/>
              <a:gd name="T83" fmla="*/ 1206307 h 283804"/>
              <a:gd name="T84" fmla="*/ 2531206 w 283803"/>
              <a:gd name="T85" fmla="*/ 1233625 h 283804"/>
              <a:gd name="T86" fmla="*/ 1491337 w 283803"/>
              <a:gd name="T87" fmla="*/ 1233625 h 283804"/>
              <a:gd name="T88" fmla="*/ 1143934 w 283803"/>
              <a:gd name="T89" fmla="*/ 1142259 h 283804"/>
              <a:gd name="T90" fmla="*/ 632943 w 283803"/>
              <a:gd name="T91" fmla="*/ 1325033 h 283804"/>
              <a:gd name="T92" fmla="*/ 172566 w 283803"/>
              <a:gd name="T93" fmla="*/ 739583 h 283804"/>
              <a:gd name="T94" fmla="*/ 4126783 w 283803"/>
              <a:gd name="T95" fmla="*/ 4616966 h 283804"/>
              <a:gd name="T96" fmla="*/ 3875164 w 283803"/>
              <a:gd name="T97" fmla="*/ 1026779 h 283804"/>
              <a:gd name="T98" fmla="*/ 172566 w 283803"/>
              <a:gd name="T99" fmla="*/ 739583 h 283804"/>
              <a:gd name="T100" fmla="*/ 2185575 w 283803"/>
              <a:gd name="T101" fmla="*/ 437625 h 283804"/>
              <a:gd name="T102" fmla="*/ 316316 w 283803"/>
              <a:gd name="T103" fmla="*/ 172344 h 283804"/>
              <a:gd name="T104" fmla="*/ 4126783 w 283803"/>
              <a:gd name="T105" fmla="*/ 574385 h 283804"/>
              <a:gd name="T106" fmla="*/ 316316 w 283803"/>
              <a:gd name="T107" fmla="*/ 172344 h 283804"/>
              <a:gd name="T108" fmla="*/ 4299326 w 283803"/>
              <a:gd name="T109" fmla="*/ 308800 h 283804"/>
              <a:gd name="T110" fmla="*/ 4299326 w 283803"/>
              <a:gd name="T111" fmla="*/ 4581083 h 283804"/>
              <a:gd name="T112" fmla="*/ 316316 w 283803"/>
              <a:gd name="T113" fmla="*/ 5672457 h 283804"/>
              <a:gd name="T114" fmla="*/ 316316 w 283803"/>
              <a:gd name="T115" fmla="*/ 0 h 2838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3803" h="283804">
                <a:moveTo>
                  <a:pt x="145605" y="261816"/>
                </a:moveTo>
                <a:cubicBezTo>
                  <a:pt x="147510" y="260350"/>
                  <a:pt x="150558" y="260350"/>
                  <a:pt x="152463" y="261816"/>
                </a:cubicBezTo>
                <a:cubicBezTo>
                  <a:pt x="152844" y="262915"/>
                  <a:pt x="153606" y="264014"/>
                  <a:pt x="153606" y="265113"/>
                </a:cubicBezTo>
                <a:cubicBezTo>
                  <a:pt x="153606" y="265845"/>
                  <a:pt x="152844" y="267311"/>
                  <a:pt x="152463" y="268410"/>
                </a:cubicBezTo>
                <a:cubicBezTo>
                  <a:pt x="151320" y="268776"/>
                  <a:pt x="149796" y="269509"/>
                  <a:pt x="149034" y="269509"/>
                </a:cubicBezTo>
                <a:cubicBezTo>
                  <a:pt x="147891" y="269509"/>
                  <a:pt x="146748" y="268776"/>
                  <a:pt x="145605" y="268410"/>
                </a:cubicBezTo>
                <a:cubicBezTo>
                  <a:pt x="144843" y="267311"/>
                  <a:pt x="144462" y="265845"/>
                  <a:pt x="144462" y="265113"/>
                </a:cubicBezTo>
                <a:cubicBezTo>
                  <a:pt x="144462" y="264014"/>
                  <a:pt x="144843" y="262915"/>
                  <a:pt x="145605" y="261816"/>
                </a:cubicBezTo>
                <a:close/>
                <a:moveTo>
                  <a:pt x="64492" y="261816"/>
                </a:moveTo>
                <a:cubicBezTo>
                  <a:pt x="65815" y="260350"/>
                  <a:pt x="68461" y="260350"/>
                  <a:pt x="70114" y="261816"/>
                </a:cubicBezTo>
                <a:cubicBezTo>
                  <a:pt x="70776" y="262915"/>
                  <a:pt x="71107" y="264014"/>
                  <a:pt x="71107" y="265113"/>
                </a:cubicBezTo>
                <a:cubicBezTo>
                  <a:pt x="71107" y="265845"/>
                  <a:pt x="70776" y="267311"/>
                  <a:pt x="70114" y="268410"/>
                </a:cubicBezTo>
                <a:cubicBezTo>
                  <a:pt x="69122" y="268776"/>
                  <a:pt x="68130" y="269509"/>
                  <a:pt x="67469" y="269509"/>
                </a:cubicBezTo>
                <a:cubicBezTo>
                  <a:pt x="66146" y="269509"/>
                  <a:pt x="65154" y="268776"/>
                  <a:pt x="64492" y="268410"/>
                </a:cubicBezTo>
                <a:cubicBezTo>
                  <a:pt x="63831" y="267311"/>
                  <a:pt x="63500" y="266212"/>
                  <a:pt x="63500" y="265113"/>
                </a:cubicBezTo>
                <a:cubicBezTo>
                  <a:pt x="63500" y="264014"/>
                  <a:pt x="63831" y="262915"/>
                  <a:pt x="64492" y="261816"/>
                </a:cubicBezTo>
                <a:close/>
                <a:moveTo>
                  <a:pt x="109347" y="260350"/>
                </a:moveTo>
                <a:cubicBezTo>
                  <a:pt x="112014" y="260350"/>
                  <a:pt x="113919" y="262255"/>
                  <a:pt x="113919" y="264922"/>
                </a:cubicBezTo>
                <a:cubicBezTo>
                  <a:pt x="113919" y="267208"/>
                  <a:pt x="112014" y="269494"/>
                  <a:pt x="109347" y="269494"/>
                </a:cubicBezTo>
                <a:cubicBezTo>
                  <a:pt x="106680" y="269494"/>
                  <a:pt x="104775" y="267208"/>
                  <a:pt x="104775" y="264922"/>
                </a:cubicBezTo>
                <a:cubicBezTo>
                  <a:pt x="104775" y="262255"/>
                  <a:pt x="106680" y="260350"/>
                  <a:pt x="109347" y="260350"/>
                </a:cubicBezTo>
                <a:close/>
                <a:moveTo>
                  <a:pt x="8633" y="255064"/>
                </a:moveTo>
                <a:lnTo>
                  <a:pt x="8633" y="267997"/>
                </a:lnTo>
                <a:cubicBezTo>
                  <a:pt x="8633" y="271949"/>
                  <a:pt x="11870" y="275182"/>
                  <a:pt x="15826" y="275182"/>
                </a:cubicBezTo>
                <a:lnTo>
                  <a:pt x="199273" y="275182"/>
                </a:lnTo>
                <a:cubicBezTo>
                  <a:pt x="203230" y="275182"/>
                  <a:pt x="206467" y="271949"/>
                  <a:pt x="206467" y="267997"/>
                </a:cubicBezTo>
                <a:lnTo>
                  <a:pt x="206467" y="255064"/>
                </a:lnTo>
                <a:lnTo>
                  <a:pt x="8633" y="255064"/>
                </a:lnTo>
                <a:close/>
                <a:moveTo>
                  <a:pt x="88520" y="217488"/>
                </a:moveTo>
                <a:lnTo>
                  <a:pt x="120664" y="217488"/>
                </a:lnTo>
                <a:cubicBezTo>
                  <a:pt x="123221" y="217488"/>
                  <a:pt x="125047" y="219393"/>
                  <a:pt x="125047" y="222060"/>
                </a:cubicBezTo>
                <a:cubicBezTo>
                  <a:pt x="125047" y="224727"/>
                  <a:pt x="123221" y="226632"/>
                  <a:pt x="120664" y="226632"/>
                </a:cubicBezTo>
                <a:lnTo>
                  <a:pt x="88520" y="226632"/>
                </a:lnTo>
                <a:cubicBezTo>
                  <a:pt x="86329" y="226632"/>
                  <a:pt x="84137" y="224727"/>
                  <a:pt x="84137" y="222060"/>
                </a:cubicBezTo>
                <a:cubicBezTo>
                  <a:pt x="84137" y="219393"/>
                  <a:pt x="86329" y="217488"/>
                  <a:pt x="88520" y="217488"/>
                </a:cubicBezTo>
                <a:close/>
                <a:moveTo>
                  <a:pt x="31592" y="217488"/>
                </a:moveTo>
                <a:lnTo>
                  <a:pt x="65245" y="217488"/>
                </a:lnTo>
                <a:cubicBezTo>
                  <a:pt x="67725" y="217488"/>
                  <a:pt x="69496" y="219393"/>
                  <a:pt x="69496" y="222060"/>
                </a:cubicBezTo>
                <a:cubicBezTo>
                  <a:pt x="69496" y="224727"/>
                  <a:pt x="67725" y="226632"/>
                  <a:pt x="65245" y="226632"/>
                </a:cubicBezTo>
                <a:lnTo>
                  <a:pt x="31592" y="226632"/>
                </a:lnTo>
                <a:cubicBezTo>
                  <a:pt x="29113" y="226632"/>
                  <a:pt x="26987" y="224727"/>
                  <a:pt x="26987" y="222060"/>
                </a:cubicBezTo>
                <a:cubicBezTo>
                  <a:pt x="26987" y="219393"/>
                  <a:pt x="29113" y="217488"/>
                  <a:pt x="31592" y="217488"/>
                </a:cubicBezTo>
                <a:close/>
                <a:moveTo>
                  <a:pt x="160066" y="174953"/>
                </a:moveTo>
                <a:lnTo>
                  <a:pt x="133448" y="196866"/>
                </a:lnTo>
                <a:cubicBezTo>
                  <a:pt x="148556" y="213392"/>
                  <a:pt x="169778" y="223451"/>
                  <a:pt x="193878" y="223451"/>
                </a:cubicBezTo>
                <a:cubicBezTo>
                  <a:pt x="212942" y="223451"/>
                  <a:pt x="230927" y="216625"/>
                  <a:pt x="244955" y="205488"/>
                </a:cubicBezTo>
                <a:lnTo>
                  <a:pt x="221934" y="179623"/>
                </a:lnTo>
                <a:cubicBezTo>
                  <a:pt x="214021" y="185730"/>
                  <a:pt x="204309" y="188963"/>
                  <a:pt x="193878" y="188963"/>
                </a:cubicBezTo>
                <a:cubicBezTo>
                  <a:pt x="180569" y="188963"/>
                  <a:pt x="168699" y="183934"/>
                  <a:pt x="160066" y="174953"/>
                </a:cubicBezTo>
                <a:close/>
                <a:moveTo>
                  <a:pt x="56959" y="152400"/>
                </a:moveTo>
                <a:cubicBezTo>
                  <a:pt x="59245" y="152400"/>
                  <a:pt x="61531" y="154219"/>
                  <a:pt x="61531" y="156766"/>
                </a:cubicBezTo>
                <a:lnTo>
                  <a:pt x="61531" y="200059"/>
                </a:lnTo>
                <a:cubicBezTo>
                  <a:pt x="61531" y="202605"/>
                  <a:pt x="59245" y="204424"/>
                  <a:pt x="56959" y="204424"/>
                </a:cubicBezTo>
                <a:cubicBezTo>
                  <a:pt x="54292" y="204424"/>
                  <a:pt x="52387" y="202605"/>
                  <a:pt x="52387" y="200059"/>
                </a:cubicBezTo>
                <a:lnTo>
                  <a:pt x="52387" y="156766"/>
                </a:lnTo>
                <a:cubicBezTo>
                  <a:pt x="52387" y="154219"/>
                  <a:pt x="54292" y="152400"/>
                  <a:pt x="56959" y="152400"/>
                </a:cubicBezTo>
                <a:close/>
                <a:moveTo>
                  <a:pt x="31940" y="139700"/>
                </a:moveTo>
                <a:cubicBezTo>
                  <a:pt x="34226" y="139700"/>
                  <a:pt x="36131" y="141504"/>
                  <a:pt x="36131" y="144030"/>
                </a:cubicBezTo>
                <a:lnTo>
                  <a:pt x="36131" y="198510"/>
                </a:lnTo>
                <a:cubicBezTo>
                  <a:pt x="36131" y="201035"/>
                  <a:pt x="34226" y="202839"/>
                  <a:pt x="31940" y="202839"/>
                </a:cubicBezTo>
                <a:cubicBezTo>
                  <a:pt x="29273" y="202839"/>
                  <a:pt x="26987" y="201035"/>
                  <a:pt x="26987" y="198510"/>
                </a:cubicBezTo>
                <a:lnTo>
                  <a:pt x="26987" y="144030"/>
                </a:lnTo>
                <a:cubicBezTo>
                  <a:pt x="26987" y="141504"/>
                  <a:pt x="29273" y="139700"/>
                  <a:pt x="31940" y="139700"/>
                </a:cubicBezTo>
                <a:close/>
                <a:moveTo>
                  <a:pt x="82359" y="117475"/>
                </a:moveTo>
                <a:cubicBezTo>
                  <a:pt x="85026" y="117475"/>
                  <a:pt x="86931" y="119261"/>
                  <a:pt x="86931" y="121761"/>
                </a:cubicBezTo>
                <a:lnTo>
                  <a:pt x="86931" y="198557"/>
                </a:lnTo>
                <a:cubicBezTo>
                  <a:pt x="86931" y="201057"/>
                  <a:pt x="85026" y="202843"/>
                  <a:pt x="82359" y="202843"/>
                </a:cubicBezTo>
                <a:cubicBezTo>
                  <a:pt x="80073" y="202843"/>
                  <a:pt x="77787" y="201057"/>
                  <a:pt x="77787" y="198557"/>
                </a:cubicBezTo>
                <a:lnTo>
                  <a:pt x="77787" y="121761"/>
                </a:lnTo>
                <a:cubicBezTo>
                  <a:pt x="77787" y="119261"/>
                  <a:pt x="80073" y="117475"/>
                  <a:pt x="82359" y="117475"/>
                </a:cubicBezTo>
                <a:close/>
                <a:moveTo>
                  <a:pt x="270134" y="113162"/>
                </a:moveTo>
                <a:lnTo>
                  <a:pt x="238481" y="126814"/>
                </a:lnTo>
                <a:cubicBezTo>
                  <a:pt x="240279" y="131484"/>
                  <a:pt x="240998" y="136873"/>
                  <a:pt x="240998" y="141902"/>
                </a:cubicBezTo>
                <a:cubicBezTo>
                  <a:pt x="240998" y="154116"/>
                  <a:pt x="236322" y="165612"/>
                  <a:pt x="228049" y="173875"/>
                </a:cubicBezTo>
                <a:lnTo>
                  <a:pt x="251070" y="199740"/>
                </a:lnTo>
                <a:cubicBezTo>
                  <a:pt x="266177" y="184652"/>
                  <a:pt x="275529" y="164175"/>
                  <a:pt x="275529" y="141902"/>
                </a:cubicBezTo>
                <a:cubicBezTo>
                  <a:pt x="275529" y="131843"/>
                  <a:pt x="273731" y="122143"/>
                  <a:pt x="270134" y="113162"/>
                </a:cubicBezTo>
                <a:close/>
                <a:moveTo>
                  <a:pt x="194114" y="107950"/>
                </a:moveTo>
                <a:cubicBezTo>
                  <a:pt x="196597" y="107950"/>
                  <a:pt x="198725" y="109762"/>
                  <a:pt x="198725" y="112298"/>
                </a:cubicBezTo>
                <a:lnTo>
                  <a:pt x="198725" y="114835"/>
                </a:lnTo>
                <a:cubicBezTo>
                  <a:pt x="203335" y="115922"/>
                  <a:pt x="207591" y="119546"/>
                  <a:pt x="209719" y="124256"/>
                </a:cubicBezTo>
                <a:cubicBezTo>
                  <a:pt x="210428" y="126068"/>
                  <a:pt x="209364" y="128967"/>
                  <a:pt x="207236" y="129692"/>
                </a:cubicBezTo>
                <a:cubicBezTo>
                  <a:pt x="205108" y="130779"/>
                  <a:pt x="202626" y="129692"/>
                  <a:pt x="201562" y="127518"/>
                </a:cubicBezTo>
                <a:cubicBezTo>
                  <a:pt x="200498" y="124981"/>
                  <a:pt x="197661" y="122807"/>
                  <a:pt x="194114" y="122807"/>
                </a:cubicBezTo>
                <a:cubicBezTo>
                  <a:pt x="189858" y="122807"/>
                  <a:pt x="186312" y="126068"/>
                  <a:pt x="186312" y="129692"/>
                </a:cubicBezTo>
                <a:cubicBezTo>
                  <a:pt x="186312" y="134403"/>
                  <a:pt x="188794" y="136939"/>
                  <a:pt x="194114" y="136939"/>
                </a:cubicBezTo>
                <a:cubicBezTo>
                  <a:pt x="204399" y="136939"/>
                  <a:pt x="210783" y="143099"/>
                  <a:pt x="210783" y="152521"/>
                </a:cubicBezTo>
                <a:cubicBezTo>
                  <a:pt x="210783" y="159768"/>
                  <a:pt x="205463" y="165928"/>
                  <a:pt x="198725" y="167378"/>
                </a:cubicBezTo>
                <a:lnTo>
                  <a:pt x="198725" y="169914"/>
                </a:lnTo>
                <a:cubicBezTo>
                  <a:pt x="198725" y="172451"/>
                  <a:pt x="196597" y="174263"/>
                  <a:pt x="194114" y="174263"/>
                </a:cubicBezTo>
                <a:cubicBezTo>
                  <a:pt x="191986" y="174263"/>
                  <a:pt x="189858" y="172451"/>
                  <a:pt x="189858" y="169914"/>
                </a:cubicBezTo>
                <a:lnTo>
                  <a:pt x="189858" y="167378"/>
                </a:lnTo>
                <a:cubicBezTo>
                  <a:pt x="184893" y="166291"/>
                  <a:pt x="180992" y="163029"/>
                  <a:pt x="178864" y="158319"/>
                </a:cubicBezTo>
                <a:cubicBezTo>
                  <a:pt x="178155" y="156144"/>
                  <a:pt x="179219" y="153608"/>
                  <a:pt x="181347" y="152521"/>
                </a:cubicBezTo>
                <a:cubicBezTo>
                  <a:pt x="183475" y="151434"/>
                  <a:pt x="185957" y="152521"/>
                  <a:pt x="187021" y="154695"/>
                </a:cubicBezTo>
                <a:cubicBezTo>
                  <a:pt x="188085" y="157956"/>
                  <a:pt x="190922" y="159406"/>
                  <a:pt x="194469" y="159406"/>
                </a:cubicBezTo>
                <a:cubicBezTo>
                  <a:pt x="198725" y="159406"/>
                  <a:pt x="202271" y="156507"/>
                  <a:pt x="202271" y="152521"/>
                </a:cubicBezTo>
                <a:cubicBezTo>
                  <a:pt x="202271" y="147810"/>
                  <a:pt x="199434" y="145274"/>
                  <a:pt x="194114" y="145274"/>
                </a:cubicBezTo>
                <a:cubicBezTo>
                  <a:pt x="184184" y="145274"/>
                  <a:pt x="177800" y="139476"/>
                  <a:pt x="177800" y="129692"/>
                </a:cubicBezTo>
                <a:cubicBezTo>
                  <a:pt x="177800" y="122445"/>
                  <a:pt x="182765" y="116284"/>
                  <a:pt x="189858" y="114835"/>
                </a:cubicBezTo>
                <a:lnTo>
                  <a:pt x="189858" y="112298"/>
                </a:lnTo>
                <a:cubicBezTo>
                  <a:pt x="189858" y="109762"/>
                  <a:pt x="191986" y="107950"/>
                  <a:pt x="194114" y="107950"/>
                </a:cubicBezTo>
                <a:close/>
                <a:moveTo>
                  <a:pt x="193878" y="103103"/>
                </a:moveTo>
                <a:cubicBezTo>
                  <a:pt x="172296" y="103103"/>
                  <a:pt x="155030" y="120347"/>
                  <a:pt x="155030" y="141902"/>
                </a:cubicBezTo>
                <a:cubicBezTo>
                  <a:pt x="155030" y="163097"/>
                  <a:pt x="172296" y="180341"/>
                  <a:pt x="193878" y="180341"/>
                </a:cubicBezTo>
                <a:cubicBezTo>
                  <a:pt x="215100" y="180341"/>
                  <a:pt x="232366" y="163097"/>
                  <a:pt x="232366" y="141902"/>
                </a:cubicBezTo>
                <a:cubicBezTo>
                  <a:pt x="232366" y="120347"/>
                  <a:pt x="215100" y="103103"/>
                  <a:pt x="193878" y="103103"/>
                </a:cubicBezTo>
                <a:close/>
                <a:moveTo>
                  <a:pt x="31699" y="85725"/>
                </a:moveTo>
                <a:lnTo>
                  <a:pt x="101650" y="85725"/>
                </a:lnTo>
                <a:cubicBezTo>
                  <a:pt x="103825" y="85725"/>
                  <a:pt x="106000" y="87630"/>
                  <a:pt x="106000" y="90297"/>
                </a:cubicBezTo>
                <a:cubicBezTo>
                  <a:pt x="106000" y="92964"/>
                  <a:pt x="103825" y="94869"/>
                  <a:pt x="101650" y="94869"/>
                </a:cubicBezTo>
                <a:lnTo>
                  <a:pt x="31699" y="94869"/>
                </a:lnTo>
                <a:cubicBezTo>
                  <a:pt x="29162" y="94869"/>
                  <a:pt x="26987" y="92964"/>
                  <a:pt x="26987" y="90297"/>
                </a:cubicBezTo>
                <a:cubicBezTo>
                  <a:pt x="26987" y="87630"/>
                  <a:pt x="29162" y="85725"/>
                  <a:pt x="31699" y="85725"/>
                </a:cubicBezTo>
                <a:close/>
                <a:moveTo>
                  <a:pt x="198194" y="60353"/>
                </a:moveTo>
                <a:lnTo>
                  <a:pt x="198194" y="94841"/>
                </a:lnTo>
                <a:cubicBezTo>
                  <a:pt x="214021" y="96278"/>
                  <a:pt x="227690" y="105618"/>
                  <a:pt x="235243" y="119269"/>
                </a:cubicBezTo>
                <a:lnTo>
                  <a:pt x="266897" y="105618"/>
                </a:lnTo>
                <a:cubicBezTo>
                  <a:pt x="253948" y="79752"/>
                  <a:pt x="228049" y="62149"/>
                  <a:pt x="198194" y="60353"/>
                </a:cubicBezTo>
                <a:close/>
                <a:moveTo>
                  <a:pt x="189202" y="60353"/>
                </a:moveTo>
                <a:cubicBezTo>
                  <a:pt x="146398" y="62509"/>
                  <a:pt x="111867" y="98433"/>
                  <a:pt x="111867" y="141902"/>
                </a:cubicBezTo>
                <a:cubicBezTo>
                  <a:pt x="111867" y="159864"/>
                  <a:pt x="117981" y="176749"/>
                  <a:pt x="128053" y="190400"/>
                </a:cubicBezTo>
                <a:lnTo>
                  <a:pt x="154671" y="168486"/>
                </a:lnTo>
                <a:cubicBezTo>
                  <a:pt x="149275" y="160942"/>
                  <a:pt x="146398" y="151602"/>
                  <a:pt x="146398" y="141902"/>
                </a:cubicBezTo>
                <a:cubicBezTo>
                  <a:pt x="146398" y="117114"/>
                  <a:pt x="165462" y="96996"/>
                  <a:pt x="189202" y="94841"/>
                </a:cubicBezTo>
                <a:lnTo>
                  <a:pt x="189202" y="60353"/>
                </a:lnTo>
                <a:close/>
                <a:moveTo>
                  <a:pt x="78948" y="57150"/>
                </a:moveTo>
                <a:lnTo>
                  <a:pt x="122303" y="57150"/>
                </a:lnTo>
                <a:cubicBezTo>
                  <a:pt x="124471" y="57150"/>
                  <a:pt x="126639" y="59436"/>
                  <a:pt x="126639" y="61722"/>
                </a:cubicBezTo>
                <a:cubicBezTo>
                  <a:pt x="126639" y="64389"/>
                  <a:pt x="124471" y="66294"/>
                  <a:pt x="122303" y="66294"/>
                </a:cubicBezTo>
                <a:lnTo>
                  <a:pt x="78948" y="66294"/>
                </a:lnTo>
                <a:cubicBezTo>
                  <a:pt x="76419" y="66294"/>
                  <a:pt x="74612" y="64389"/>
                  <a:pt x="74612" y="61722"/>
                </a:cubicBezTo>
                <a:cubicBezTo>
                  <a:pt x="74612" y="59436"/>
                  <a:pt x="76419" y="57150"/>
                  <a:pt x="78948" y="57150"/>
                </a:cubicBezTo>
                <a:close/>
                <a:moveTo>
                  <a:pt x="31668" y="57150"/>
                </a:moveTo>
                <a:lnTo>
                  <a:pt x="57232" y="57150"/>
                </a:lnTo>
                <a:cubicBezTo>
                  <a:pt x="59392" y="57150"/>
                  <a:pt x="61552" y="59436"/>
                  <a:pt x="61552" y="61722"/>
                </a:cubicBezTo>
                <a:cubicBezTo>
                  <a:pt x="61552" y="64389"/>
                  <a:pt x="59392" y="66294"/>
                  <a:pt x="57232" y="66294"/>
                </a:cubicBezTo>
                <a:lnTo>
                  <a:pt x="31668" y="66294"/>
                </a:lnTo>
                <a:cubicBezTo>
                  <a:pt x="29148" y="66294"/>
                  <a:pt x="26987" y="64389"/>
                  <a:pt x="26987" y="61722"/>
                </a:cubicBezTo>
                <a:cubicBezTo>
                  <a:pt x="26987" y="59436"/>
                  <a:pt x="29148" y="57150"/>
                  <a:pt x="31668" y="57150"/>
                </a:cubicBezTo>
                <a:close/>
                <a:moveTo>
                  <a:pt x="8633" y="37002"/>
                </a:moveTo>
                <a:lnTo>
                  <a:pt x="8633" y="246442"/>
                </a:lnTo>
                <a:lnTo>
                  <a:pt x="206467" y="246442"/>
                </a:lnTo>
                <a:lnTo>
                  <a:pt x="206467" y="230995"/>
                </a:lnTo>
                <a:cubicBezTo>
                  <a:pt x="202511" y="231713"/>
                  <a:pt x="198194" y="232073"/>
                  <a:pt x="193878" y="232073"/>
                </a:cubicBezTo>
                <a:cubicBezTo>
                  <a:pt x="143880" y="232073"/>
                  <a:pt x="103234" y="191478"/>
                  <a:pt x="103234" y="141902"/>
                </a:cubicBezTo>
                <a:cubicBezTo>
                  <a:pt x="103234" y="91967"/>
                  <a:pt x="143880" y="51372"/>
                  <a:pt x="193878" y="51372"/>
                </a:cubicBezTo>
                <a:cubicBezTo>
                  <a:pt x="198194" y="51372"/>
                  <a:pt x="202511" y="51731"/>
                  <a:pt x="206467" y="52450"/>
                </a:cubicBezTo>
                <a:lnTo>
                  <a:pt x="206467" y="37002"/>
                </a:lnTo>
                <a:lnTo>
                  <a:pt x="8633" y="37002"/>
                </a:lnTo>
                <a:close/>
                <a:moveTo>
                  <a:pt x="109347" y="14288"/>
                </a:moveTo>
                <a:cubicBezTo>
                  <a:pt x="112014" y="14288"/>
                  <a:pt x="113919" y="15941"/>
                  <a:pt x="113919" y="18256"/>
                </a:cubicBezTo>
                <a:cubicBezTo>
                  <a:pt x="113919" y="20241"/>
                  <a:pt x="112014" y="21894"/>
                  <a:pt x="109347" y="21894"/>
                </a:cubicBezTo>
                <a:cubicBezTo>
                  <a:pt x="106680" y="21894"/>
                  <a:pt x="104775" y="20241"/>
                  <a:pt x="104775" y="18256"/>
                </a:cubicBezTo>
                <a:cubicBezTo>
                  <a:pt x="104775" y="15941"/>
                  <a:pt x="106680" y="14288"/>
                  <a:pt x="109347" y="14288"/>
                </a:cubicBezTo>
                <a:close/>
                <a:moveTo>
                  <a:pt x="15826" y="8622"/>
                </a:moveTo>
                <a:cubicBezTo>
                  <a:pt x="11870" y="8622"/>
                  <a:pt x="8633" y="11855"/>
                  <a:pt x="8633" y="15447"/>
                </a:cubicBezTo>
                <a:lnTo>
                  <a:pt x="8633" y="28740"/>
                </a:lnTo>
                <a:lnTo>
                  <a:pt x="206467" y="28740"/>
                </a:lnTo>
                <a:lnTo>
                  <a:pt x="206467" y="15447"/>
                </a:lnTo>
                <a:cubicBezTo>
                  <a:pt x="206467" y="11855"/>
                  <a:pt x="203230" y="8622"/>
                  <a:pt x="199273" y="8622"/>
                </a:cubicBezTo>
                <a:lnTo>
                  <a:pt x="15826" y="8622"/>
                </a:lnTo>
                <a:close/>
                <a:moveTo>
                  <a:pt x="15826" y="0"/>
                </a:moveTo>
                <a:lnTo>
                  <a:pt x="199273" y="0"/>
                </a:lnTo>
                <a:cubicBezTo>
                  <a:pt x="208266" y="0"/>
                  <a:pt x="215100" y="6826"/>
                  <a:pt x="215100" y="15447"/>
                </a:cubicBezTo>
                <a:lnTo>
                  <a:pt x="215100" y="54246"/>
                </a:lnTo>
                <a:cubicBezTo>
                  <a:pt x="254667" y="63946"/>
                  <a:pt x="283803" y="99511"/>
                  <a:pt x="283803" y="141902"/>
                </a:cubicBezTo>
                <a:cubicBezTo>
                  <a:pt x="283803" y="184293"/>
                  <a:pt x="254667" y="219499"/>
                  <a:pt x="215100" y="229199"/>
                </a:cubicBezTo>
                <a:lnTo>
                  <a:pt x="215100" y="267997"/>
                </a:lnTo>
                <a:cubicBezTo>
                  <a:pt x="215100" y="276619"/>
                  <a:pt x="208266" y="283804"/>
                  <a:pt x="199273" y="283804"/>
                </a:cubicBezTo>
                <a:lnTo>
                  <a:pt x="15826" y="283804"/>
                </a:lnTo>
                <a:cubicBezTo>
                  <a:pt x="6834" y="283804"/>
                  <a:pt x="0" y="276619"/>
                  <a:pt x="0" y="267997"/>
                </a:cubicBezTo>
                <a:lnTo>
                  <a:pt x="0" y="15447"/>
                </a:lnTo>
                <a:cubicBezTo>
                  <a:pt x="0" y="6826"/>
                  <a:pt x="6834" y="0"/>
                  <a:pt x="158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7" name="Freeform 1043">
            <a:extLst>
              <a:ext uri="{FF2B5EF4-FFF2-40B4-BE49-F238E27FC236}">
                <a16:creationId xmlns:a16="http://schemas.microsoft.com/office/drawing/2014/main" id="{799CF72B-0DCB-AA4B-A241-FAE2B4384C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34545" y="6614918"/>
            <a:ext cx="1055970" cy="1052730"/>
          </a:xfrm>
          <a:custGeom>
            <a:avLst/>
            <a:gdLst>
              <a:gd name="T0" fmla="*/ 402722 w 285392"/>
              <a:gd name="T1" fmla="*/ 5500295 h 283805"/>
              <a:gd name="T2" fmla="*/ 1356333 w 285392"/>
              <a:gd name="T3" fmla="*/ 4296670 h 283805"/>
              <a:gd name="T4" fmla="*/ 84725 w 285392"/>
              <a:gd name="T5" fmla="*/ 4124715 h 283805"/>
              <a:gd name="T6" fmla="*/ 1751951 w 285392"/>
              <a:gd name="T7" fmla="*/ 4210700 h 283805"/>
              <a:gd name="T8" fmla="*/ 1525887 w 285392"/>
              <a:gd name="T9" fmla="*/ 4296670 h 283805"/>
              <a:gd name="T10" fmla="*/ 1441134 w 285392"/>
              <a:gd name="T11" fmla="*/ 5672258 h 283805"/>
              <a:gd name="T12" fmla="*/ 226018 w 285392"/>
              <a:gd name="T13" fmla="*/ 5586288 h 283805"/>
              <a:gd name="T14" fmla="*/ 84725 w 285392"/>
              <a:gd name="T15" fmla="*/ 4296670 h 283805"/>
              <a:gd name="T16" fmla="*/ 84725 w 285392"/>
              <a:gd name="T17" fmla="*/ 4124715 h 283805"/>
              <a:gd name="T18" fmla="*/ 4292158 w 285392"/>
              <a:gd name="T19" fmla="*/ 5498908 h 283805"/>
              <a:gd name="T20" fmla="*/ 5249693 w 285392"/>
              <a:gd name="T21" fmla="*/ 3599966 h 283805"/>
              <a:gd name="T22" fmla="*/ 3980104 w 285392"/>
              <a:gd name="T23" fmla="*/ 3426695 h 283805"/>
              <a:gd name="T24" fmla="*/ 5646896 w 285392"/>
              <a:gd name="T25" fmla="*/ 3506121 h 283805"/>
              <a:gd name="T26" fmla="*/ 5419937 w 285392"/>
              <a:gd name="T27" fmla="*/ 3599966 h 283805"/>
              <a:gd name="T28" fmla="*/ 5334802 w 285392"/>
              <a:gd name="T29" fmla="*/ 5672202 h 283805"/>
              <a:gd name="T30" fmla="*/ 4121954 w 285392"/>
              <a:gd name="T31" fmla="*/ 5585578 h 283805"/>
              <a:gd name="T32" fmla="*/ 3980104 w 285392"/>
              <a:gd name="T33" fmla="*/ 3599966 h 283805"/>
              <a:gd name="T34" fmla="*/ 3980104 w 285392"/>
              <a:gd name="T35" fmla="*/ 3426695 h 283805"/>
              <a:gd name="T36" fmla="*/ 2337601 w 285392"/>
              <a:gd name="T37" fmla="*/ 5498613 h 283805"/>
              <a:gd name="T38" fmla="*/ 3302209 w 285392"/>
              <a:gd name="T39" fmla="*/ 2902258 h 283805"/>
              <a:gd name="T40" fmla="*/ 891655 w 285392"/>
              <a:gd name="T41" fmla="*/ 2891900 h 283805"/>
              <a:gd name="T42" fmla="*/ 891655 w 285392"/>
              <a:gd name="T43" fmla="*/ 3630011 h 283805"/>
              <a:gd name="T44" fmla="*/ 891655 w 285392"/>
              <a:gd name="T45" fmla="*/ 2891900 h 283805"/>
              <a:gd name="T46" fmla="*/ 3614301 w 285392"/>
              <a:gd name="T47" fmla="*/ 2728669 h 283805"/>
              <a:gd name="T48" fmla="*/ 3614301 w 285392"/>
              <a:gd name="T49" fmla="*/ 2894994 h 283805"/>
              <a:gd name="T50" fmla="*/ 3472453 w 285392"/>
              <a:gd name="T51" fmla="*/ 5585412 h 283805"/>
              <a:gd name="T52" fmla="*/ 2259579 w 285392"/>
              <a:gd name="T53" fmla="*/ 5672178 h 283805"/>
              <a:gd name="T54" fmla="*/ 2174469 w 285392"/>
              <a:gd name="T55" fmla="*/ 2894994 h 283805"/>
              <a:gd name="T56" fmla="*/ 1947484 w 285392"/>
              <a:gd name="T57" fmla="*/ 2815436 h 283805"/>
              <a:gd name="T58" fmla="*/ 891655 w 285392"/>
              <a:gd name="T59" fmla="*/ 2728669 h 283805"/>
              <a:gd name="T60" fmla="*/ 891655 w 285392"/>
              <a:gd name="T61" fmla="*/ 3800335 h 283805"/>
              <a:gd name="T62" fmla="*/ 891655 w 285392"/>
              <a:gd name="T63" fmla="*/ 2728669 h 283805"/>
              <a:gd name="T64" fmla="*/ 4286910 w 285392"/>
              <a:gd name="T65" fmla="*/ 2471236 h 283805"/>
              <a:gd name="T66" fmla="*/ 5254861 w 285392"/>
              <a:gd name="T67" fmla="*/ 2471236 h 283805"/>
              <a:gd name="T68" fmla="*/ 4774492 w 285392"/>
              <a:gd name="T69" fmla="*/ 1808533 h 283805"/>
              <a:gd name="T70" fmla="*/ 4774492 w 285392"/>
              <a:gd name="T71" fmla="*/ 3133935 h 283805"/>
              <a:gd name="T72" fmla="*/ 4774492 w 285392"/>
              <a:gd name="T73" fmla="*/ 1808533 h 283805"/>
              <a:gd name="T74" fmla="*/ 3605033 w 285392"/>
              <a:gd name="T75" fmla="*/ 1233606 h 283805"/>
              <a:gd name="T76" fmla="*/ 3423792 w 285392"/>
              <a:gd name="T77" fmla="*/ 1233606 h 283805"/>
              <a:gd name="T78" fmla="*/ 2163598 w 285392"/>
              <a:gd name="T79" fmla="*/ 1142201 h 283805"/>
              <a:gd name="T80" fmla="*/ 2163598 w 285392"/>
              <a:gd name="T81" fmla="*/ 1325007 h 283805"/>
              <a:gd name="T82" fmla="*/ 2163598 w 285392"/>
              <a:gd name="T83" fmla="*/ 1142201 h 283805"/>
              <a:gd name="T84" fmla="*/ 2908657 w 285392"/>
              <a:gd name="T85" fmla="*/ 467772 h 283805"/>
              <a:gd name="T86" fmla="*/ 3199816 w 285392"/>
              <a:gd name="T87" fmla="*/ 779362 h 283805"/>
              <a:gd name="T88" fmla="*/ 3043578 w 285392"/>
              <a:gd name="T89" fmla="*/ 851897 h 283805"/>
              <a:gd name="T90" fmla="*/ 2589079 w 285392"/>
              <a:gd name="T91" fmla="*/ 924353 h 283805"/>
              <a:gd name="T92" fmla="*/ 3228237 w 285392"/>
              <a:gd name="T93" fmla="*/ 1511514 h 283805"/>
              <a:gd name="T94" fmla="*/ 2908657 w 285392"/>
              <a:gd name="T95" fmla="*/ 1968136 h 283805"/>
              <a:gd name="T96" fmla="*/ 2738223 w 285392"/>
              <a:gd name="T97" fmla="*/ 1968136 h 283805"/>
              <a:gd name="T98" fmla="*/ 2447057 w 285392"/>
              <a:gd name="T99" fmla="*/ 1649175 h 283805"/>
              <a:gd name="T100" fmla="*/ 2603278 w 285392"/>
              <a:gd name="T101" fmla="*/ 1583947 h 283805"/>
              <a:gd name="T102" fmla="*/ 3057795 w 285392"/>
              <a:gd name="T103" fmla="*/ 1511514 h 283805"/>
              <a:gd name="T104" fmla="*/ 2418643 w 285392"/>
              <a:gd name="T105" fmla="*/ 924353 h 283805"/>
              <a:gd name="T106" fmla="*/ 2738223 w 285392"/>
              <a:gd name="T107" fmla="*/ 467772 h 283805"/>
              <a:gd name="T108" fmla="*/ 2823426 w 285392"/>
              <a:gd name="T109" fmla="*/ 172669 h 283805"/>
              <a:gd name="T110" fmla="*/ 2823426 w 285392"/>
              <a:gd name="T111" fmla="*/ 2294947 h 283805"/>
              <a:gd name="T112" fmla="*/ 2823426 w 285392"/>
              <a:gd name="T113" fmla="*/ 172669 h 283805"/>
              <a:gd name="T114" fmla="*/ 4044910 w 285392"/>
              <a:gd name="T115" fmla="*/ 1230236 h 283805"/>
              <a:gd name="T116" fmla="*/ 1601970 w 285392"/>
              <a:gd name="T117" fmla="*/ 1230236 h 28380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5392" h="283805">
                <a:moveTo>
                  <a:pt x="20351" y="214978"/>
                </a:moveTo>
                <a:lnTo>
                  <a:pt x="20351" y="275201"/>
                </a:lnTo>
                <a:lnTo>
                  <a:pt x="68549" y="275201"/>
                </a:lnTo>
                <a:lnTo>
                  <a:pt x="68549" y="214978"/>
                </a:lnTo>
                <a:lnTo>
                  <a:pt x="20351" y="214978"/>
                </a:lnTo>
                <a:close/>
                <a:moveTo>
                  <a:pt x="4284" y="206375"/>
                </a:moveTo>
                <a:lnTo>
                  <a:pt x="84259" y="206375"/>
                </a:lnTo>
                <a:cubicBezTo>
                  <a:pt x="86401" y="206375"/>
                  <a:pt x="88543" y="208526"/>
                  <a:pt x="88543" y="210677"/>
                </a:cubicBezTo>
                <a:cubicBezTo>
                  <a:pt x="88543" y="213186"/>
                  <a:pt x="86401" y="214978"/>
                  <a:pt x="84259" y="214978"/>
                </a:cubicBezTo>
                <a:lnTo>
                  <a:pt x="77118" y="214978"/>
                </a:lnTo>
                <a:lnTo>
                  <a:pt x="77118" y="279503"/>
                </a:lnTo>
                <a:cubicBezTo>
                  <a:pt x="77118" y="281654"/>
                  <a:pt x="75333" y="283805"/>
                  <a:pt x="72834" y="283805"/>
                </a:cubicBezTo>
                <a:lnTo>
                  <a:pt x="15709" y="283805"/>
                </a:lnTo>
                <a:cubicBezTo>
                  <a:pt x="13567" y="283805"/>
                  <a:pt x="11425" y="281654"/>
                  <a:pt x="11425" y="279503"/>
                </a:cubicBezTo>
                <a:lnTo>
                  <a:pt x="11425" y="214978"/>
                </a:lnTo>
                <a:lnTo>
                  <a:pt x="4284" y="214978"/>
                </a:lnTo>
                <a:cubicBezTo>
                  <a:pt x="2142" y="214978"/>
                  <a:pt x="0" y="213186"/>
                  <a:pt x="0" y="210677"/>
                </a:cubicBezTo>
                <a:cubicBezTo>
                  <a:pt x="0" y="208526"/>
                  <a:pt x="2142" y="206375"/>
                  <a:pt x="4284" y="206375"/>
                </a:cubicBezTo>
                <a:close/>
                <a:moveTo>
                  <a:pt x="216924" y="180120"/>
                </a:moveTo>
                <a:lnTo>
                  <a:pt x="216924" y="275132"/>
                </a:lnTo>
                <a:lnTo>
                  <a:pt x="265317" y="275132"/>
                </a:lnTo>
                <a:lnTo>
                  <a:pt x="265317" y="180120"/>
                </a:lnTo>
                <a:lnTo>
                  <a:pt x="216924" y="180120"/>
                </a:lnTo>
                <a:close/>
                <a:moveTo>
                  <a:pt x="201152" y="171450"/>
                </a:moveTo>
                <a:lnTo>
                  <a:pt x="281090" y="171450"/>
                </a:lnTo>
                <a:cubicBezTo>
                  <a:pt x="283599" y="171450"/>
                  <a:pt x="285392" y="173256"/>
                  <a:pt x="285392" y="175424"/>
                </a:cubicBezTo>
                <a:cubicBezTo>
                  <a:pt x="285392" y="177953"/>
                  <a:pt x="283599" y="180120"/>
                  <a:pt x="281090" y="180120"/>
                </a:cubicBezTo>
                <a:lnTo>
                  <a:pt x="273921" y="180120"/>
                </a:lnTo>
                <a:lnTo>
                  <a:pt x="273921" y="279467"/>
                </a:lnTo>
                <a:cubicBezTo>
                  <a:pt x="273921" y="281634"/>
                  <a:pt x="272128" y="283802"/>
                  <a:pt x="269619" y="283802"/>
                </a:cubicBezTo>
                <a:lnTo>
                  <a:pt x="212623" y="283802"/>
                </a:lnTo>
                <a:cubicBezTo>
                  <a:pt x="210113" y="283802"/>
                  <a:pt x="208321" y="281634"/>
                  <a:pt x="208321" y="279467"/>
                </a:cubicBezTo>
                <a:lnTo>
                  <a:pt x="208321" y="180120"/>
                </a:lnTo>
                <a:lnTo>
                  <a:pt x="201152" y="180120"/>
                </a:lnTo>
                <a:cubicBezTo>
                  <a:pt x="198642" y="180120"/>
                  <a:pt x="196850" y="177953"/>
                  <a:pt x="196850" y="175424"/>
                </a:cubicBezTo>
                <a:cubicBezTo>
                  <a:pt x="196850" y="173256"/>
                  <a:pt x="198642" y="171450"/>
                  <a:pt x="201152" y="171450"/>
                </a:cubicBezTo>
                <a:close/>
                <a:moveTo>
                  <a:pt x="118141" y="145210"/>
                </a:moveTo>
                <a:lnTo>
                  <a:pt x="118141" y="275117"/>
                </a:lnTo>
                <a:lnTo>
                  <a:pt x="166892" y="275117"/>
                </a:lnTo>
                <a:lnTo>
                  <a:pt x="166892" y="145210"/>
                </a:lnTo>
                <a:lnTo>
                  <a:pt x="118141" y="145210"/>
                </a:lnTo>
                <a:close/>
                <a:moveTo>
                  <a:pt x="45062" y="144692"/>
                </a:moveTo>
                <a:cubicBezTo>
                  <a:pt x="34530" y="144692"/>
                  <a:pt x="26178" y="153215"/>
                  <a:pt x="26178" y="163513"/>
                </a:cubicBezTo>
                <a:cubicBezTo>
                  <a:pt x="26178" y="173455"/>
                  <a:pt x="34530" y="181623"/>
                  <a:pt x="45062" y="181623"/>
                </a:cubicBezTo>
                <a:cubicBezTo>
                  <a:pt x="55593" y="181623"/>
                  <a:pt x="63946" y="173455"/>
                  <a:pt x="63946" y="163513"/>
                </a:cubicBezTo>
                <a:cubicBezTo>
                  <a:pt x="63946" y="153215"/>
                  <a:pt x="55593" y="144692"/>
                  <a:pt x="45062" y="144692"/>
                </a:cubicBezTo>
                <a:close/>
                <a:moveTo>
                  <a:pt x="102727" y="136525"/>
                </a:moveTo>
                <a:lnTo>
                  <a:pt x="182665" y="136525"/>
                </a:lnTo>
                <a:cubicBezTo>
                  <a:pt x="185174" y="136525"/>
                  <a:pt x="186967" y="138334"/>
                  <a:pt x="186967" y="140867"/>
                </a:cubicBezTo>
                <a:cubicBezTo>
                  <a:pt x="186967" y="143039"/>
                  <a:pt x="185174" y="144848"/>
                  <a:pt x="182665" y="144848"/>
                </a:cubicBezTo>
                <a:lnTo>
                  <a:pt x="175496" y="144848"/>
                </a:lnTo>
                <a:lnTo>
                  <a:pt x="175496" y="279459"/>
                </a:lnTo>
                <a:cubicBezTo>
                  <a:pt x="175496" y="281630"/>
                  <a:pt x="173703" y="283801"/>
                  <a:pt x="171194" y="283801"/>
                </a:cubicBezTo>
                <a:lnTo>
                  <a:pt x="114198" y="283801"/>
                </a:lnTo>
                <a:cubicBezTo>
                  <a:pt x="111688" y="283801"/>
                  <a:pt x="109896" y="281630"/>
                  <a:pt x="109896" y="279459"/>
                </a:cubicBezTo>
                <a:lnTo>
                  <a:pt x="109896" y="144848"/>
                </a:lnTo>
                <a:lnTo>
                  <a:pt x="102727" y="144848"/>
                </a:lnTo>
                <a:cubicBezTo>
                  <a:pt x="100217" y="144848"/>
                  <a:pt x="98425" y="143039"/>
                  <a:pt x="98425" y="140867"/>
                </a:cubicBezTo>
                <a:cubicBezTo>
                  <a:pt x="98425" y="138334"/>
                  <a:pt x="100217" y="136525"/>
                  <a:pt x="102727" y="136525"/>
                </a:cubicBezTo>
                <a:close/>
                <a:moveTo>
                  <a:pt x="45062" y="136525"/>
                </a:moveTo>
                <a:cubicBezTo>
                  <a:pt x="60315" y="136525"/>
                  <a:pt x="72662" y="148598"/>
                  <a:pt x="72662" y="163513"/>
                </a:cubicBezTo>
                <a:cubicBezTo>
                  <a:pt x="72662" y="178072"/>
                  <a:pt x="60315" y="190145"/>
                  <a:pt x="45062" y="190145"/>
                </a:cubicBezTo>
                <a:cubicBezTo>
                  <a:pt x="29809" y="190145"/>
                  <a:pt x="17462" y="178072"/>
                  <a:pt x="17462" y="163513"/>
                </a:cubicBezTo>
                <a:cubicBezTo>
                  <a:pt x="17462" y="148598"/>
                  <a:pt x="29809" y="136525"/>
                  <a:pt x="45062" y="136525"/>
                </a:cubicBezTo>
                <a:close/>
                <a:moveTo>
                  <a:pt x="241300" y="99138"/>
                </a:moveTo>
                <a:cubicBezTo>
                  <a:pt x="227530" y="99138"/>
                  <a:pt x="216659" y="110310"/>
                  <a:pt x="216659" y="123645"/>
                </a:cubicBezTo>
                <a:cubicBezTo>
                  <a:pt x="216659" y="136980"/>
                  <a:pt x="227530" y="148153"/>
                  <a:pt x="241300" y="148153"/>
                </a:cubicBezTo>
                <a:cubicBezTo>
                  <a:pt x="254707" y="148153"/>
                  <a:pt x="265578" y="136980"/>
                  <a:pt x="265578" y="123645"/>
                </a:cubicBezTo>
                <a:cubicBezTo>
                  <a:pt x="265578" y="110310"/>
                  <a:pt x="254707" y="99138"/>
                  <a:pt x="241300" y="99138"/>
                </a:cubicBezTo>
                <a:close/>
                <a:moveTo>
                  <a:pt x="241300" y="90488"/>
                </a:moveTo>
                <a:cubicBezTo>
                  <a:pt x="259418" y="90488"/>
                  <a:pt x="274275" y="105265"/>
                  <a:pt x="274275" y="123645"/>
                </a:cubicBezTo>
                <a:cubicBezTo>
                  <a:pt x="274275" y="142026"/>
                  <a:pt x="259418" y="156803"/>
                  <a:pt x="241300" y="156803"/>
                </a:cubicBezTo>
                <a:cubicBezTo>
                  <a:pt x="222819" y="156803"/>
                  <a:pt x="207962" y="142026"/>
                  <a:pt x="207962" y="123645"/>
                </a:cubicBezTo>
                <a:cubicBezTo>
                  <a:pt x="207962" y="105265"/>
                  <a:pt x="222819" y="90488"/>
                  <a:pt x="241300" y="90488"/>
                </a:cubicBezTo>
                <a:close/>
                <a:moveTo>
                  <a:pt x="177800" y="57150"/>
                </a:moveTo>
                <a:cubicBezTo>
                  <a:pt x="179998" y="57150"/>
                  <a:pt x="182196" y="59436"/>
                  <a:pt x="182196" y="61722"/>
                </a:cubicBezTo>
                <a:cubicBezTo>
                  <a:pt x="182196" y="64389"/>
                  <a:pt x="179998" y="66294"/>
                  <a:pt x="177800" y="66294"/>
                </a:cubicBezTo>
                <a:cubicBezTo>
                  <a:pt x="175235" y="66294"/>
                  <a:pt x="173037" y="64389"/>
                  <a:pt x="173037" y="61722"/>
                </a:cubicBezTo>
                <a:cubicBezTo>
                  <a:pt x="173037" y="59436"/>
                  <a:pt x="175235" y="57150"/>
                  <a:pt x="177800" y="57150"/>
                </a:cubicBezTo>
                <a:close/>
                <a:moveTo>
                  <a:pt x="109347" y="57150"/>
                </a:moveTo>
                <a:cubicBezTo>
                  <a:pt x="112014" y="57150"/>
                  <a:pt x="113919" y="59436"/>
                  <a:pt x="113919" y="61722"/>
                </a:cubicBezTo>
                <a:cubicBezTo>
                  <a:pt x="113919" y="64389"/>
                  <a:pt x="112014" y="66294"/>
                  <a:pt x="109347" y="66294"/>
                </a:cubicBezTo>
                <a:cubicBezTo>
                  <a:pt x="107061" y="66294"/>
                  <a:pt x="104775" y="64389"/>
                  <a:pt x="104775" y="61722"/>
                </a:cubicBezTo>
                <a:cubicBezTo>
                  <a:pt x="104775" y="59436"/>
                  <a:pt x="107061" y="57150"/>
                  <a:pt x="109347" y="57150"/>
                </a:cubicBezTo>
                <a:close/>
                <a:moveTo>
                  <a:pt x="142695" y="19050"/>
                </a:moveTo>
                <a:cubicBezTo>
                  <a:pt x="145207" y="19050"/>
                  <a:pt x="147002" y="20863"/>
                  <a:pt x="147002" y="23402"/>
                </a:cubicBezTo>
                <a:lnTo>
                  <a:pt x="147002" y="27391"/>
                </a:lnTo>
                <a:cubicBezTo>
                  <a:pt x="153462" y="28842"/>
                  <a:pt x="159205" y="33194"/>
                  <a:pt x="161717" y="38996"/>
                </a:cubicBezTo>
                <a:cubicBezTo>
                  <a:pt x="162435" y="41535"/>
                  <a:pt x="161359" y="43711"/>
                  <a:pt x="159564" y="45162"/>
                </a:cubicBezTo>
                <a:cubicBezTo>
                  <a:pt x="157052" y="45887"/>
                  <a:pt x="154539" y="44799"/>
                  <a:pt x="153821" y="42623"/>
                </a:cubicBezTo>
                <a:cubicBezTo>
                  <a:pt x="152027" y="38634"/>
                  <a:pt x="147720" y="35732"/>
                  <a:pt x="142695" y="35732"/>
                </a:cubicBezTo>
                <a:cubicBezTo>
                  <a:pt x="136235" y="35732"/>
                  <a:pt x="130851" y="40447"/>
                  <a:pt x="130851" y="46250"/>
                </a:cubicBezTo>
                <a:cubicBezTo>
                  <a:pt x="130851" y="53140"/>
                  <a:pt x="134799" y="56404"/>
                  <a:pt x="142695" y="56404"/>
                </a:cubicBezTo>
                <a:cubicBezTo>
                  <a:pt x="157769" y="56404"/>
                  <a:pt x="163153" y="66559"/>
                  <a:pt x="163153" y="75625"/>
                </a:cubicBezTo>
                <a:cubicBezTo>
                  <a:pt x="163153" y="84692"/>
                  <a:pt x="156334" y="92671"/>
                  <a:pt x="147002" y="94484"/>
                </a:cubicBezTo>
                <a:lnTo>
                  <a:pt x="147002" y="98473"/>
                </a:lnTo>
                <a:cubicBezTo>
                  <a:pt x="147002" y="101012"/>
                  <a:pt x="145207" y="102825"/>
                  <a:pt x="142695" y="102825"/>
                </a:cubicBezTo>
                <a:cubicBezTo>
                  <a:pt x="140183" y="102825"/>
                  <a:pt x="138388" y="101012"/>
                  <a:pt x="138388" y="98473"/>
                </a:cubicBezTo>
                <a:lnTo>
                  <a:pt x="138388" y="94121"/>
                </a:lnTo>
                <a:cubicBezTo>
                  <a:pt x="131569" y="93033"/>
                  <a:pt x="126185" y="88681"/>
                  <a:pt x="123673" y="82516"/>
                </a:cubicBezTo>
                <a:cubicBezTo>
                  <a:pt x="122955" y="80340"/>
                  <a:pt x="123673" y="77801"/>
                  <a:pt x="126185" y="77076"/>
                </a:cubicBezTo>
                <a:cubicBezTo>
                  <a:pt x="127980" y="75988"/>
                  <a:pt x="130851" y="77076"/>
                  <a:pt x="131569" y="79252"/>
                </a:cubicBezTo>
                <a:cubicBezTo>
                  <a:pt x="133363" y="83241"/>
                  <a:pt x="138029" y="86143"/>
                  <a:pt x="142695" y="86143"/>
                </a:cubicBezTo>
                <a:cubicBezTo>
                  <a:pt x="149155" y="86143"/>
                  <a:pt x="154539" y="81428"/>
                  <a:pt x="154539" y="75625"/>
                </a:cubicBezTo>
                <a:cubicBezTo>
                  <a:pt x="154539" y="68735"/>
                  <a:pt x="150591" y="65108"/>
                  <a:pt x="142695" y="65108"/>
                </a:cubicBezTo>
                <a:cubicBezTo>
                  <a:pt x="127621" y="65108"/>
                  <a:pt x="122237" y="55316"/>
                  <a:pt x="122237" y="46250"/>
                </a:cubicBezTo>
                <a:cubicBezTo>
                  <a:pt x="122237" y="37183"/>
                  <a:pt x="129415" y="29567"/>
                  <a:pt x="138388" y="27391"/>
                </a:cubicBezTo>
                <a:lnTo>
                  <a:pt x="138388" y="23402"/>
                </a:lnTo>
                <a:cubicBezTo>
                  <a:pt x="138388" y="20863"/>
                  <a:pt x="140183" y="19050"/>
                  <a:pt x="142695" y="19050"/>
                </a:cubicBezTo>
                <a:close/>
                <a:moveTo>
                  <a:pt x="142695" y="8639"/>
                </a:moveTo>
                <a:cubicBezTo>
                  <a:pt x="113264" y="8639"/>
                  <a:pt x="89935" y="32396"/>
                  <a:pt x="89935" y="61552"/>
                </a:cubicBezTo>
                <a:cubicBezTo>
                  <a:pt x="89935" y="90709"/>
                  <a:pt x="113264" y="114826"/>
                  <a:pt x="142695" y="114826"/>
                </a:cubicBezTo>
                <a:cubicBezTo>
                  <a:pt x="171767" y="114826"/>
                  <a:pt x="195814" y="90709"/>
                  <a:pt x="195814" y="61552"/>
                </a:cubicBezTo>
                <a:cubicBezTo>
                  <a:pt x="195814" y="32396"/>
                  <a:pt x="171767" y="8639"/>
                  <a:pt x="142695" y="8639"/>
                </a:cubicBezTo>
                <a:close/>
                <a:moveTo>
                  <a:pt x="142695" y="0"/>
                </a:moveTo>
                <a:cubicBezTo>
                  <a:pt x="176792" y="0"/>
                  <a:pt x="204428" y="27717"/>
                  <a:pt x="204428" y="61552"/>
                </a:cubicBezTo>
                <a:cubicBezTo>
                  <a:pt x="204428" y="95748"/>
                  <a:pt x="176792" y="123465"/>
                  <a:pt x="142695" y="123465"/>
                </a:cubicBezTo>
                <a:cubicBezTo>
                  <a:pt x="108957" y="123465"/>
                  <a:pt x="80962" y="95748"/>
                  <a:pt x="80962" y="61552"/>
                </a:cubicBezTo>
                <a:cubicBezTo>
                  <a:pt x="80962" y="27717"/>
                  <a:pt x="108957" y="0"/>
                  <a:pt x="1426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A29C9F0-BC87-0C4B-84EC-9A4649A18B67}"/>
              </a:ext>
            </a:extLst>
          </p:cNvPr>
          <p:cNvSpPr txBox="1"/>
          <p:nvPr/>
        </p:nvSpPr>
        <p:spPr>
          <a:xfrm>
            <a:off x="17640472" y="687266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7AFE56E4-3E78-254F-8755-E5FF554E985E}"/>
              </a:ext>
            </a:extLst>
          </p:cNvPr>
          <p:cNvSpPr txBox="1">
            <a:spLocks/>
          </p:cNvSpPr>
          <p:nvPr/>
        </p:nvSpPr>
        <p:spPr>
          <a:xfrm>
            <a:off x="17640472" y="7556486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D12D3E6-3D9D-E24A-8541-355640C51B68}"/>
              </a:ext>
            </a:extLst>
          </p:cNvPr>
          <p:cNvSpPr txBox="1"/>
          <p:nvPr/>
        </p:nvSpPr>
        <p:spPr>
          <a:xfrm>
            <a:off x="16856566" y="292690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0F4D6760-D4A9-1C4D-9DE3-A13EB8938CA5}"/>
              </a:ext>
            </a:extLst>
          </p:cNvPr>
          <p:cNvSpPr txBox="1">
            <a:spLocks/>
          </p:cNvSpPr>
          <p:nvPr/>
        </p:nvSpPr>
        <p:spPr>
          <a:xfrm>
            <a:off x="16856566" y="3610734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AE5559-292A-F14C-A6BD-6F2EE11C3981}"/>
              </a:ext>
            </a:extLst>
          </p:cNvPr>
          <p:cNvSpPr txBox="1"/>
          <p:nvPr/>
        </p:nvSpPr>
        <p:spPr>
          <a:xfrm>
            <a:off x="16856566" y="10818411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06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E0036828-649F-6F47-87CF-66B76BB46ABA}"/>
              </a:ext>
            </a:extLst>
          </p:cNvPr>
          <p:cNvSpPr txBox="1">
            <a:spLocks/>
          </p:cNvSpPr>
          <p:nvPr/>
        </p:nvSpPr>
        <p:spPr>
          <a:xfrm>
            <a:off x="16856566" y="11502237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421CC3C-5F80-D548-A904-D4A6E7CCE2CA}"/>
              </a:ext>
            </a:extLst>
          </p:cNvPr>
          <p:cNvSpPr txBox="1"/>
          <p:nvPr/>
        </p:nvSpPr>
        <p:spPr>
          <a:xfrm>
            <a:off x="4844583" y="292690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A9055C8A-0081-BB46-9CC5-43DE7D3A34C2}"/>
              </a:ext>
            </a:extLst>
          </p:cNvPr>
          <p:cNvSpPr txBox="1">
            <a:spLocks/>
          </p:cNvSpPr>
          <p:nvPr/>
        </p:nvSpPr>
        <p:spPr>
          <a:xfrm>
            <a:off x="2304732" y="3610734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8AF7FF8-BD8A-874F-92AB-126B89FC0654}"/>
              </a:ext>
            </a:extLst>
          </p:cNvPr>
          <p:cNvSpPr txBox="1"/>
          <p:nvPr/>
        </p:nvSpPr>
        <p:spPr>
          <a:xfrm>
            <a:off x="4844583" y="10818411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6B13CF08-CA38-5A45-A832-22760D8C4549}"/>
              </a:ext>
            </a:extLst>
          </p:cNvPr>
          <p:cNvSpPr txBox="1">
            <a:spLocks/>
          </p:cNvSpPr>
          <p:nvPr/>
        </p:nvSpPr>
        <p:spPr>
          <a:xfrm>
            <a:off x="2304732" y="11502237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824BCA8-6979-F44F-AA20-8B9FEBCB0F21}"/>
              </a:ext>
            </a:extLst>
          </p:cNvPr>
          <p:cNvSpPr txBox="1"/>
          <p:nvPr/>
        </p:nvSpPr>
        <p:spPr>
          <a:xfrm>
            <a:off x="4087071" y="687266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BDA57FAD-8DF2-B241-8574-64585AEB4449}"/>
              </a:ext>
            </a:extLst>
          </p:cNvPr>
          <p:cNvSpPr txBox="1">
            <a:spLocks/>
          </p:cNvSpPr>
          <p:nvPr/>
        </p:nvSpPr>
        <p:spPr>
          <a:xfrm>
            <a:off x="1547220" y="7556486"/>
            <a:ext cx="5216353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4189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DE2D9-0691-B240-8A7A-270E075085A2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7E5AA-62E5-614A-A54E-BA16E0CAFC8B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4CF22C9D-A080-724A-8416-791D4835F3C7}"/>
              </a:ext>
            </a:extLst>
          </p:cNvPr>
          <p:cNvSpPr/>
          <p:nvPr/>
        </p:nvSpPr>
        <p:spPr>
          <a:xfrm>
            <a:off x="9408760" y="2967337"/>
            <a:ext cx="4484239" cy="3572752"/>
          </a:xfrm>
          <a:custGeom>
            <a:avLst/>
            <a:gdLst>
              <a:gd name="connsiteX0" fmla="*/ 3742519 w 4484239"/>
              <a:gd name="connsiteY0" fmla="*/ 0 h 3572752"/>
              <a:gd name="connsiteX1" fmla="*/ 4484239 w 4484239"/>
              <a:gd name="connsiteY1" fmla="*/ 2055896 h 3572752"/>
              <a:gd name="connsiteX2" fmla="*/ 2910706 w 4484239"/>
              <a:gd name="connsiteY2" fmla="*/ 3572752 h 3572752"/>
              <a:gd name="connsiteX3" fmla="*/ 2997576 w 4484239"/>
              <a:gd name="connsiteY3" fmla="*/ 3199634 h 3572752"/>
              <a:gd name="connsiteX4" fmla="*/ 2948308 w 4484239"/>
              <a:gd name="connsiteY4" fmla="*/ 3192115 h 3572752"/>
              <a:gd name="connsiteX5" fmla="*/ 2780065 w 4484239"/>
              <a:gd name="connsiteY5" fmla="*/ 3183619 h 3572752"/>
              <a:gd name="connsiteX6" fmla="*/ 1860047 w 4484239"/>
              <a:gd name="connsiteY6" fmla="*/ 3464646 h 3572752"/>
              <a:gd name="connsiteX7" fmla="*/ 1831948 w 4484239"/>
              <a:gd name="connsiteY7" fmla="*/ 3485658 h 3572752"/>
              <a:gd name="connsiteX8" fmla="*/ 1661705 w 4484239"/>
              <a:gd name="connsiteY8" fmla="*/ 1764109 h 3572752"/>
              <a:gd name="connsiteX9" fmla="*/ 14003 w 4484239"/>
              <a:gd name="connsiteY9" fmla="*/ 1213963 h 3572752"/>
              <a:gd name="connsiteX10" fmla="*/ 0 w 4484239"/>
              <a:gd name="connsiteY10" fmla="*/ 1196404 h 3572752"/>
              <a:gd name="connsiteX11" fmla="*/ 42665 w 4484239"/>
              <a:gd name="connsiteY11" fmla="*/ 1162876 h 3572752"/>
              <a:gd name="connsiteX12" fmla="*/ 2780065 w 4484239"/>
              <a:gd name="connsiteY12" fmla="*/ 253951 h 3572752"/>
              <a:gd name="connsiteX13" fmla="*/ 3476819 w 4484239"/>
              <a:gd name="connsiteY13" fmla="*/ 306667 h 3572752"/>
              <a:gd name="connsiteX14" fmla="*/ 3663364 w 4484239"/>
              <a:gd name="connsiteY14" fmla="*/ 339981 h 357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4239" h="3572752">
                <a:moveTo>
                  <a:pt x="3742519" y="0"/>
                </a:moveTo>
                <a:lnTo>
                  <a:pt x="4484239" y="2055896"/>
                </a:lnTo>
                <a:lnTo>
                  <a:pt x="2910706" y="3572752"/>
                </a:lnTo>
                <a:lnTo>
                  <a:pt x="2997576" y="3199634"/>
                </a:lnTo>
                <a:lnTo>
                  <a:pt x="2948308" y="3192115"/>
                </a:lnTo>
                <a:cubicBezTo>
                  <a:pt x="2892991" y="3186497"/>
                  <a:pt x="2836864" y="3183619"/>
                  <a:pt x="2780065" y="3183619"/>
                </a:cubicBezTo>
                <a:cubicBezTo>
                  <a:pt x="2439270" y="3183619"/>
                  <a:pt x="2122671" y="3287220"/>
                  <a:pt x="1860047" y="3464646"/>
                </a:cubicBezTo>
                <a:lnTo>
                  <a:pt x="1831948" y="3485658"/>
                </a:lnTo>
                <a:lnTo>
                  <a:pt x="1661705" y="1764109"/>
                </a:lnTo>
                <a:lnTo>
                  <a:pt x="14003" y="1213963"/>
                </a:lnTo>
                <a:lnTo>
                  <a:pt x="0" y="1196404"/>
                </a:lnTo>
                <a:lnTo>
                  <a:pt x="42665" y="1162876"/>
                </a:lnTo>
                <a:cubicBezTo>
                  <a:pt x="805999" y="592013"/>
                  <a:pt x="1753553" y="253951"/>
                  <a:pt x="2780065" y="253951"/>
                </a:cubicBezTo>
                <a:cubicBezTo>
                  <a:pt x="3016953" y="253951"/>
                  <a:pt x="3249635" y="271955"/>
                  <a:pt x="3476819" y="306667"/>
                </a:cubicBezTo>
                <a:lnTo>
                  <a:pt x="3663364" y="3399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973A08BC-A47A-EE4C-AA74-8B08C88B09A6}"/>
              </a:ext>
            </a:extLst>
          </p:cNvPr>
          <p:cNvSpPr/>
          <p:nvPr/>
        </p:nvSpPr>
        <p:spPr>
          <a:xfrm>
            <a:off x="12653082" y="3356479"/>
            <a:ext cx="3907612" cy="4022276"/>
          </a:xfrm>
          <a:custGeom>
            <a:avLst/>
            <a:gdLst>
              <a:gd name="connsiteX0" fmla="*/ 640814 w 3907612"/>
              <a:gd name="connsiteY0" fmla="*/ 0 h 4022276"/>
              <a:gd name="connsiteX1" fmla="*/ 679151 w 3907612"/>
              <a:gd name="connsiteY1" fmla="*/ 8848 h 4022276"/>
              <a:gd name="connsiteX2" fmla="*/ 3558720 w 3907612"/>
              <a:gd name="connsiteY2" fmla="*/ 2259184 h 4022276"/>
              <a:gd name="connsiteX3" fmla="*/ 3584973 w 3907612"/>
              <a:gd name="connsiteY3" fmla="*/ 2310443 h 4022276"/>
              <a:gd name="connsiteX4" fmla="*/ 3907612 w 3907612"/>
              <a:gd name="connsiteY4" fmla="*/ 2154789 h 4022276"/>
              <a:gd name="connsiteX5" fmla="*/ 2772116 w 3907612"/>
              <a:gd name="connsiteY5" fmla="*/ 4022276 h 4022276"/>
              <a:gd name="connsiteX6" fmla="*/ 603700 w 3907612"/>
              <a:gd name="connsiteY6" fmla="*/ 3748725 h 4022276"/>
              <a:gd name="connsiteX7" fmla="*/ 940489 w 3907612"/>
              <a:gd name="connsiteY7" fmla="*/ 3586245 h 4022276"/>
              <a:gd name="connsiteX8" fmla="*/ 900224 w 3907612"/>
              <a:gd name="connsiteY8" fmla="*/ 3519966 h 4022276"/>
              <a:gd name="connsiteX9" fmla="*/ 25067 w 3907612"/>
              <a:gd name="connsiteY9" fmla="*/ 2868456 h 4022276"/>
              <a:gd name="connsiteX10" fmla="*/ 0 w 3907612"/>
              <a:gd name="connsiteY10" fmla="*/ 2862011 h 4022276"/>
              <a:gd name="connsiteX11" fmla="*/ 1239917 w 3907612"/>
              <a:gd name="connsiteY11" fmla="*/ 1666754 h 4022276"/>
              <a:gd name="connsiteX12" fmla="*/ 639954 w 3907612"/>
              <a:gd name="connsiteY12" fmla="*/ 3778 h 402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07612" h="4022276">
                <a:moveTo>
                  <a:pt x="640814" y="0"/>
                </a:moveTo>
                <a:lnTo>
                  <a:pt x="679151" y="8848"/>
                </a:lnTo>
                <a:cubicBezTo>
                  <a:pt x="1921725" y="328548"/>
                  <a:pt x="2960044" y="1157123"/>
                  <a:pt x="3558720" y="2259184"/>
                </a:cubicBezTo>
                <a:lnTo>
                  <a:pt x="3584973" y="2310443"/>
                </a:lnTo>
                <a:lnTo>
                  <a:pt x="3907612" y="2154789"/>
                </a:lnTo>
                <a:lnTo>
                  <a:pt x="2772116" y="4022276"/>
                </a:lnTo>
                <a:lnTo>
                  <a:pt x="603700" y="3748725"/>
                </a:lnTo>
                <a:lnTo>
                  <a:pt x="940489" y="3586245"/>
                </a:lnTo>
                <a:lnTo>
                  <a:pt x="900224" y="3519966"/>
                </a:lnTo>
                <a:cubicBezTo>
                  <a:pt x="693227" y="3213570"/>
                  <a:pt x="385747" y="2980639"/>
                  <a:pt x="25067" y="2868456"/>
                </a:cubicBezTo>
                <a:lnTo>
                  <a:pt x="0" y="2862011"/>
                </a:lnTo>
                <a:lnTo>
                  <a:pt x="1239917" y="1666754"/>
                </a:lnTo>
                <a:lnTo>
                  <a:pt x="639954" y="377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88D4C82D-2E43-8B41-B081-5EA147656703}"/>
              </a:ext>
            </a:extLst>
          </p:cNvPr>
          <p:cNvSpPr/>
          <p:nvPr/>
        </p:nvSpPr>
        <p:spPr>
          <a:xfrm>
            <a:off x="7616368" y="4039266"/>
            <a:ext cx="3669181" cy="3661560"/>
          </a:xfrm>
          <a:custGeom>
            <a:avLst/>
            <a:gdLst>
              <a:gd name="connsiteX0" fmla="*/ 1380996 w 3669181"/>
              <a:gd name="connsiteY0" fmla="*/ 0 h 3661560"/>
              <a:gd name="connsiteX1" fmla="*/ 3454097 w 3669181"/>
              <a:gd name="connsiteY1" fmla="*/ 692181 h 3661560"/>
              <a:gd name="connsiteX2" fmla="*/ 3669181 w 3669181"/>
              <a:gd name="connsiteY2" fmla="*/ 2867175 h 3661560"/>
              <a:gd name="connsiteX3" fmla="*/ 3433241 w 3669181"/>
              <a:gd name="connsiteY3" fmla="*/ 2571535 h 3661560"/>
              <a:gd name="connsiteX4" fmla="*/ 3408909 w 3669181"/>
              <a:gd name="connsiteY4" fmla="*/ 2593649 h 3661560"/>
              <a:gd name="connsiteX5" fmla="*/ 2935447 w 3669181"/>
              <a:gd name="connsiteY5" fmla="*/ 3588955 h 3661560"/>
              <a:gd name="connsiteX6" fmla="*/ 2931781 w 3669181"/>
              <a:gd name="connsiteY6" fmla="*/ 3661560 h 3661560"/>
              <a:gd name="connsiteX7" fmla="*/ 1456766 w 3669181"/>
              <a:gd name="connsiteY7" fmla="*/ 2705704 h 3661560"/>
              <a:gd name="connsiteX8" fmla="*/ 0 w 3669181"/>
              <a:gd name="connsiteY8" fmla="*/ 3649734 h 3661560"/>
              <a:gd name="connsiteX9" fmla="*/ 3236 w 3669181"/>
              <a:gd name="connsiteY9" fmla="*/ 3521760 h 3661560"/>
              <a:gd name="connsiteX10" fmla="*/ 1496214 w 3669181"/>
              <a:gd name="connsiteY10" fmla="*/ 370571 h 3661560"/>
              <a:gd name="connsiteX11" fmla="*/ 1602949 w 3669181"/>
              <a:gd name="connsiteY11" fmla="*/ 278115 h 366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9181" h="3661560">
                <a:moveTo>
                  <a:pt x="1380996" y="0"/>
                </a:moveTo>
                <a:lnTo>
                  <a:pt x="3454097" y="692181"/>
                </a:lnTo>
                <a:lnTo>
                  <a:pt x="3669181" y="2867175"/>
                </a:lnTo>
                <a:lnTo>
                  <a:pt x="3433241" y="2571535"/>
                </a:lnTo>
                <a:lnTo>
                  <a:pt x="3408909" y="2593649"/>
                </a:lnTo>
                <a:cubicBezTo>
                  <a:pt x="3148353" y="2854205"/>
                  <a:pt x="2974771" y="3201735"/>
                  <a:pt x="2935447" y="3588955"/>
                </a:cubicBezTo>
                <a:lnTo>
                  <a:pt x="2931781" y="3661560"/>
                </a:lnTo>
                <a:lnTo>
                  <a:pt x="1456766" y="2705704"/>
                </a:lnTo>
                <a:lnTo>
                  <a:pt x="0" y="3649734"/>
                </a:lnTo>
                <a:lnTo>
                  <a:pt x="3236" y="3521760"/>
                </a:lnTo>
                <a:cubicBezTo>
                  <a:pt x="66482" y="2274078"/>
                  <a:pt x="629556" y="1158267"/>
                  <a:pt x="1496214" y="370571"/>
                </a:cubicBezTo>
                <a:lnTo>
                  <a:pt x="1602949" y="2781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7C447972-4104-A145-A5D0-595CE0034A43}"/>
              </a:ext>
            </a:extLst>
          </p:cNvPr>
          <p:cNvSpPr/>
          <p:nvPr/>
        </p:nvSpPr>
        <p:spPr>
          <a:xfrm>
            <a:off x="13383012" y="5892635"/>
            <a:ext cx="3380988" cy="4168537"/>
          </a:xfrm>
          <a:custGeom>
            <a:avLst/>
            <a:gdLst>
              <a:gd name="connsiteX0" fmla="*/ 2965857 w 3380988"/>
              <a:gd name="connsiteY0" fmla="*/ 0 h 4168537"/>
              <a:gd name="connsiteX1" fmla="*/ 3021448 w 3380988"/>
              <a:gd name="connsiteY1" fmla="*/ 122964 h 4168537"/>
              <a:gd name="connsiteX2" fmla="*/ 3380988 w 3380988"/>
              <a:gd name="connsiteY2" fmla="*/ 1903828 h 4168537"/>
              <a:gd name="connsiteX3" fmla="*/ 3021448 w 3380988"/>
              <a:gd name="connsiteY3" fmla="*/ 3684692 h 4168537"/>
              <a:gd name="connsiteX4" fmla="*/ 2997997 w 3380988"/>
              <a:gd name="connsiteY4" fmla="*/ 3736565 h 4168537"/>
              <a:gd name="connsiteX5" fmla="*/ 3310660 w 3380988"/>
              <a:gd name="connsiteY5" fmla="*/ 3885771 h 4168537"/>
              <a:gd name="connsiteX6" fmla="*/ 1143426 w 3380988"/>
              <a:gd name="connsiteY6" fmla="*/ 4168537 h 4168537"/>
              <a:gd name="connsiteX7" fmla="*/ 0 w 3380988"/>
              <a:gd name="connsiteY7" fmla="*/ 2305895 h 4168537"/>
              <a:gd name="connsiteX8" fmla="*/ 348422 w 3380988"/>
              <a:gd name="connsiteY8" fmla="*/ 2472165 h 4168537"/>
              <a:gd name="connsiteX9" fmla="*/ 377341 w 3380988"/>
              <a:gd name="connsiteY9" fmla="*/ 2393151 h 4168537"/>
              <a:gd name="connsiteX10" fmla="*/ 451320 w 3380988"/>
              <a:gd name="connsiteY10" fmla="*/ 1903828 h 4168537"/>
              <a:gd name="connsiteX11" fmla="*/ 377341 w 3380988"/>
              <a:gd name="connsiteY11" fmla="*/ 1414505 h 4168537"/>
              <a:gd name="connsiteX12" fmla="*/ 325473 w 3380988"/>
              <a:gd name="connsiteY12" fmla="*/ 1272791 h 4168537"/>
              <a:gd name="connsiteX13" fmla="*/ 330797 w 3380988"/>
              <a:gd name="connsiteY13" fmla="*/ 1270225 h 4168537"/>
              <a:gd name="connsiteX14" fmla="*/ 2042185 w 3380988"/>
              <a:gd name="connsiteY14" fmla="*/ 1486121 h 4168537"/>
              <a:gd name="connsiteX15" fmla="*/ 2937480 w 3380988"/>
              <a:gd name="connsiteY15" fmla="*/ 13680 h 416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80988" h="4168537">
                <a:moveTo>
                  <a:pt x="2965857" y="0"/>
                </a:moveTo>
                <a:lnTo>
                  <a:pt x="3021448" y="122964"/>
                </a:lnTo>
                <a:cubicBezTo>
                  <a:pt x="3252964" y="670330"/>
                  <a:pt x="3380988" y="1272128"/>
                  <a:pt x="3380988" y="1903828"/>
                </a:cubicBezTo>
                <a:cubicBezTo>
                  <a:pt x="3380988" y="2535528"/>
                  <a:pt x="3252964" y="3137326"/>
                  <a:pt x="3021448" y="3684692"/>
                </a:cubicBezTo>
                <a:lnTo>
                  <a:pt x="2997997" y="3736565"/>
                </a:lnTo>
                <a:lnTo>
                  <a:pt x="3310660" y="3885771"/>
                </a:lnTo>
                <a:lnTo>
                  <a:pt x="1143426" y="4168537"/>
                </a:lnTo>
                <a:lnTo>
                  <a:pt x="0" y="2305895"/>
                </a:lnTo>
                <a:lnTo>
                  <a:pt x="348422" y="2472165"/>
                </a:lnTo>
                <a:lnTo>
                  <a:pt x="377341" y="2393151"/>
                </a:lnTo>
                <a:cubicBezTo>
                  <a:pt x="425420" y="2238574"/>
                  <a:pt x="451320" y="2074226"/>
                  <a:pt x="451320" y="1903828"/>
                </a:cubicBezTo>
                <a:cubicBezTo>
                  <a:pt x="451320" y="1733430"/>
                  <a:pt x="425420" y="1569082"/>
                  <a:pt x="377341" y="1414505"/>
                </a:cubicBezTo>
                <a:lnTo>
                  <a:pt x="325473" y="1272791"/>
                </a:lnTo>
                <a:lnTo>
                  <a:pt x="330797" y="1270225"/>
                </a:lnTo>
                <a:lnTo>
                  <a:pt x="2042185" y="1486121"/>
                </a:lnTo>
                <a:lnTo>
                  <a:pt x="2937480" y="1368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EFEDDEEE-CB0B-C649-BED3-768300F8B1FD}"/>
              </a:ext>
            </a:extLst>
          </p:cNvPr>
          <p:cNvSpPr/>
          <p:nvPr/>
        </p:nvSpPr>
        <p:spPr>
          <a:xfrm>
            <a:off x="7238980" y="6744970"/>
            <a:ext cx="3844624" cy="4565739"/>
          </a:xfrm>
          <a:custGeom>
            <a:avLst/>
            <a:gdLst>
              <a:gd name="connsiteX0" fmla="*/ 1834153 w 3844624"/>
              <a:gd name="connsiteY0" fmla="*/ 0 h 4565739"/>
              <a:gd name="connsiteX1" fmla="*/ 3668306 w 3844624"/>
              <a:gd name="connsiteY1" fmla="*/ 1188588 h 4565739"/>
              <a:gd name="connsiteX2" fmla="*/ 3311261 w 3844624"/>
              <a:gd name="connsiteY2" fmla="*/ 1188588 h 4565739"/>
              <a:gd name="connsiteX3" fmla="*/ 3312834 w 3844624"/>
              <a:gd name="connsiteY3" fmla="*/ 1219737 h 4565739"/>
              <a:gd name="connsiteX4" fmla="*/ 3786296 w 3844624"/>
              <a:gd name="connsiteY4" fmla="*/ 2215043 h 4565739"/>
              <a:gd name="connsiteX5" fmla="*/ 3844624 w 3844624"/>
              <a:gd name="connsiteY5" fmla="*/ 2268056 h 4565739"/>
              <a:gd name="connsiteX6" fmla="*/ 2188845 w 3844624"/>
              <a:gd name="connsiteY6" fmla="*/ 2828957 h 4565739"/>
              <a:gd name="connsiteX7" fmla="*/ 2025275 w 3844624"/>
              <a:gd name="connsiteY7" fmla="*/ 4560306 h 4565739"/>
              <a:gd name="connsiteX8" fmla="*/ 2020928 w 3844624"/>
              <a:gd name="connsiteY8" fmla="*/ 4565739 h 4565739"/>
              <a:gd name="connsiteX9" fmla="*/ 1873601 w 3844624"/>
              <a:gd name="connsiteY9" fmla="*/ 4438121 h 4565739"/>
              <a:gd name="connsiteX10" fmla="*/ 380623 w 3844624"/>
              <a:gd name="connsiteY10" fmla="*/ 1286932 h 4565739"/>
              <a:gd name="connsiteX11" fmla="*/ 378137 w 3844624"/>
              <a:gd name="connsiteY11" fmla="*/ 1188588 h 4565739"/>
              <a:gd name="connsiteX12" fmla="*/ 0 w 3844624"/>
              <a:gd name="connsiteY12" fmla="*/ 1188588 h 456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4624" h="4565739">
                <a:moveTo>
                  <a:pt x="1834153" y="0"/>
                </a:moveTo>
                <a:lnTo>
                  <a:pt x="3668306" y="1188588"/>
                </a:lnTo>
                <a:lnTo>
                  <a:pt x="3311261" y="1188588"/>
                </a:lnTo>
                <a:lnTo>
                  <a:pt x="3312834" y="1219737"/>
                </a:lnTo>
                <a:cubicBezTo>
                  <a:pt x="3352158" y="1606957"/>
                  <a:pt x="3525740" y="1954487"/>
                  <a:pt x="3786296" y="2215043"/>
                </a:cubicBezTo>
                <a:lnTo>
                  <a:pt x="3844624" y="2268056"/>
                </a:lnTo>
                <a:lnTo>
                  <a:pt x="2188845" y="2828957"/>
                </a:lnTo>
                <a:lnTo>
                  <a:pt x="2025275" y="4560306"/>
                </a:lnTo>
                <a:lnTo>
                  <a:pt x="2020928" y="4565739"/>
                </a:lnTo>
                <a:lnTo>
                  <a:pt x="1873601" y="4438121"/>
                </a:lnTo>
                <a:cubicBezTo>
                  <a:pt x="1006943" y="3650425"/>
                  <a:pt x="443869" y="2534614"/>
                  <a:pt x="380623" y="1286932"/>
                </a:cubicBezTo>
                <a:lnTo>
                  <a:pt x="378137" y="1188588"/>
                </a:lnTo>
                <a:lnTo>
                  <a:pt x="0" y="11885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592D53D3-9BAC-AE4E-8B2A-F7EA673F0375}"/>
              </a:ext>
            </a:extLst>
          </p:cNvPr>
          <p:cNvSpPr/>
          <p:nvPr/>
        </p:nvSpPr>
        <p:spPr>
          <a:xfrm>
            <a:off x="11881900" y="8595583"/>
            <a:ext cx="4392240" cy="3986063"/>
          </a:xfrm>
          <a:custGeom>
            <a:avLst/>
            <a:gdLst>
              <a:gd name="connsiteX0" fmla="*/ 1744852 w 4392240"/>
              <a:gd name="connsiteY0" fmla="*/ 0 h 3986063"/>
              <a:gd name="connsiteX1" fmla="*/ 2644538 w 4392240"/>
              <a:gd name="connsiteY1" fmla="*/ 1465589 h 3986063"/>
              <a:gd name="connsiteX2" fmla="*/ 4355494 w 4392240"/>
              <a:gd name="connsiteY2" fmla="*/ 1242355 h 3986063"/>
              <a:gd name="connsiteX3" fmla="*/ 4392240 w 4392240"/>
              <a:gd name="connsiteY3" fmla="*/ 1259964 h 3986063"/>
              <a:gd name="connsiteX4" fmla="*/ 4329901 w 4392240"/>
              <a:gd name="connsiteY4" fmla="*/ 1381680 h 3986063"/>
              <a:gd name="connsiteX5" fmla="*/ 1680864 w 4392240"/>
              <a:gd name="connsiteY5" fmla="*/ 3566166 h 3986063"/>
              <a:gd name="connsiteX6" fmla="*/ 1483087 w 4392240"/>
              <a:gd name="connsiteY6" fmla="*/ 3622660 h 3986063"/>
              <a:gd name="connsiteX7" fmla="*/ 1565732 w 4392240"/>
              <a:gd name="connsiteY7" fmla="*/ 3986063 h 3986063"/>
              <a:gd name="connsiteX8" fmla="*/ 0 w 4392240"/>
              <a:gd name="connsiteY8" fmla="*/ 2461155 h 3986063"/>
              <a:gd name="connsiteX9" fmla="*/ 752256 w 4392240"/>
              <a:gd name="connsiteY9" fmla="*/ 409090 h 3986063"/>
              <a:gd name="connsiteX10" fmla="*/ 831965 w 4392240"/>
              <a:gd name="connsiteY10" fmla="*/ 759583 h 3986063"/>
              <a:gd name="connsiteX11" fmla="*/ 928917 w 4392240"/>
              <a:gd name="connsiteY11" fmla="*/ 724772 h 3986063"/>
              <a:gd name="connsiteX12" fmla="*/ 1671405 w 4392240"/>
              <a:gd name="connsiteY12" fmla="*/ 120898 h 398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92240" h="3986063">
                <a:moveTo>
                  <a:pt x="1744852" y="0"/>
                </a:moveTo>
                <a:lnTo>
                  <a:pt x="2644538" y="1465589"/>
                </a:lnTo>
                <a:lnTo>
                  <a:pt x="4355494" y="1242355"/>
                </a:lnTo>
                <a:lnTo>
                  <a:pt x="4392240" y="1259964"/>
                </a:lnTo>
                <a:lnTo>
                  <a:pt x="4329901" y="1381680"/>
                </a:lnTo>
                <a:cubicBezTo>
                  <a:pt x="3768642" y="2414863"/>
                  <a:pt x="2820979" y="3207676"/>
                  <a:pt x="1680864" y="3566166"/>
                </a:cubicBezTo>
                <a:lnTo>
                  <a:pt x="1483087" y="3622660"/>
                </a:lnTo>
                <a:lnTo>
                  <a:pt x="1565732" y="3986063"/>
                </a:lnTo>
                <a:lnTo>
                  <a:pt x="0" y="2461155"/>
                </a:lnTo>
                <a:lnTo>
                  <a:pt x="752256" y="409090"/>
                </a:lnTo>
                <a:lnTo>
                  <a:pt x="831965" y="759583"/>
                </a:lnTo>
                <a:lnTo>
                  <a:pt x="928917" y="724772"/>
                </a:lnTo>
                <a:cubicBezTo>
                  <a:pt x="1232228" y="600844"/>
                  <a:pt x="1490283" y="388995"/>
                  <a:pt x="1671405" y="12089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2E68BB6E-5DA4-2549-8190-63598392470A}"/>
              </a:ext>
            </a:extLst>
          </p:cNvPr>
          <p:cNvSpPr/>
          <p:nvPr/>
        </p:nvSpPr>
        <p:spPr>
          <a:xfrm>
            <a:off x="9222254" y="8872689"/>
            <a:ext cx="3904686" cy="3498949"/>
          </a:xfrm>
          <a:custGeom>
            <a:avLst/>
            <a:gdLst>
              <a:gd name="connsiteX0" fmla="*/ 2275624 w 3904686"/>
              <a:gd name="connsiteY0" fmla="*/ 0 h 3498949"/>
              <a:gd name="connsiteX1" fmla="*/ 2047278 w 3904686"/>
              <a:gd name="connsiteY1" fmla="*/ 288706 h 3498949"/>
              <a:gd name="connsiteX2" fmla="*/ 2147509 w 3904686"/>
              <a:gd name="connsiteY2" fmla="*/ 351270 h 3498949"/>
              <a:gd name="connsiteX3" fmla="*/ 2966571 w 3904686"/>
              <a:gd name="connsiteY3" fmla="*/ 569281 h 3498949"/>
              <a:gd name="connsiteX4" fmla="*/ 3134814 w 3904686"/>
              <a:gd name="connsiteY4" fmla="*/ 560785 h 3498949"/>
              <a:gd name="connsiteX5" fmla="*/ 3246029 w 3904686"/>
              <a:gd name="connsiteY5" fmla="*/ 543812 h 3498949"/>
              <a:gd name="connsiteX6" fmla="*/ 3251781 w 3904686"/>
              <a:gd name="connsiteY6" fmla="*/ 568775 h 3498949"/>
              <a:gd name="connsiteX7" fmla="*/ 2659646 w 3904686"/>
              <a:gd name="connsiteY7" fmla="*/ 2184049 h 3498949"/>
              <a:gd name="connsiteX8" fmla="*/ 3903003 w 3904686"/>
              <a:gd name="connsiteY8" fmla="*/ 3394987 h 3498949"/>
              <a:gd name="connsiteX9" fmla="*/ 3904686 w 3904686"/>
              <a:gd name="connsiteY9" fmla="*/ 3402292 h 3498949"/>
              <a:gd name="connsiteX10" fmla="*/ 3888628 w 3904686"/>
              <a:gd name="connsiteY10" fmla="*/ 3405998 h 3498949"/>
              <a:gd name="connsiteX11" fmla="*/ 2966571 w 3904686"/>
              <a:gd name="connsiteY11" fmla="*/ 3498949 h 3498949"/>
              <a:gd name="connsiteX12" fmla="*/ 229171 w 3904686"/>
              <a:gd name="connsiteY12" fmla="*/ 2590024 h 3498949"/>
              <a:gd name="connsiteX13" fmla="*/ 227893 w 3904686"/>
              <a:gd name="connsiteY13" fmla="*/ 2589019 h 3498949"/>
              <a:gd name="connsiteX14" fmla="*/ 0 w 3904686"/>
              <a:gd name="connsiteY14" fmla="*/ 2877152 h 3498949"/>
              <a:gd name="connsiteX15" fmla="*/ 205570 w 3904686"/>
              <a:gd name="connsiteY15" fmla="*/ 701238 h 349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04686" h="3498949">
                <a:moveTo>
                  <a:pt x="2275624" y="0"/>
                </a:moveTo>
                <a:lnTo>
                  <a:pt x="2047278" y="288706"/>
                </a:lnTo>
                <a:lnTo>
                  <a:pt x="2147509" y="351270"/>
                </a:lnTo>
                <a:cubicBezTo>
                  <a:pt x="2388705" y="489962"/>
                  <a:pt x="2668375" y="569281"/>
                  <a:pt x="2966571" y="569281"/>
                </a:cubicBezTo>
                <a:cubicBezTo>
                  <a:pt x="3023370" y="569281"/>
                  <a:pt x="3079497" y="566403"/>
                  <a:pt x="3134814" y="560785"/>
                </a:cubicBezTo>
                <a:lnTo>
                  <a:pt x="3246029" y="543812"/>
                </a:lnTo>
                <a:lnTo>
                  <a:pt x="3251781" y="568775"/>
                </a:lnTo>
                <a:lnTo>
                  <a:pt x="2659646" y="2184049"/>
                </a:lnTo>
                <a:lnTo>
                  <a:pt x="3903003" y="3394987"/>
                </a:lnTo>
                <a:lnTo>
                  <a:pt x="3904686" y="3402292"/>
                </a:lnTo>
                <a:lnTo>
                  <a:pt x="3888628" y="3405998"/>
                </a:lnTo>
                <a:cubicBezTo>
                  <a:pt x="3590795" y="3466943"/>
                  <a:pt x="3282421" y="3498949"/>
                  <a:pt x="2966571" y="3498949"/>
                </a:cubicBezTo>
                <a:cubicBezTo>
                  <a:pt x="1940059" y="3498949"/>
                  <a:pt x="992505" y="3160887"/>
                  <a:pt x="229171" y="2590024"/>
                </a:cubicBezTo>
                <a:lnTo>
                  <a:pt x="227893" y="2589019"/>
                </a:lnTo>
                <a:lnTo>
                  <a:pt x="0" y="2877152"/>
                </a:lnTo>
                <a:lnTo>
                  <a:pt x="205570" y="7012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D532E-10D6-F745-AC44-B4EE9105049E}"/>
              </a:ext>
            </a:extLst>
          </p:cNvPr>
          <p:cNvSpPr txBox="1"/>
          <p:nvPr/>
        </p:nvSpPr>
        <p:spPr>
          <a:xfrm>
            <a:off x="8588503" y="6994034"/>
            <a:ext cx="875561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8F7A76A-4E05-C74E-AE96-413A0CAE5539}"/>
              </a:ext>
            </a:extLst>
          </p:cNvPr>
          <p:cNvSpPr txBox="1"/>
          <p:nvPr/>
        </p:nvSpPr>
        <p:spPr>
          <a:xfrm>
            <a:off x="10145034" y="4712738"/>
            <a:ext cx="894797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8ED4E2D-AFBA-7845-AA15-44340A8B56AB}"/>
              </a:ext>
            </a:extLst>
          </p:cNvPr>
          <p:cNvSpPr txBox="1"/>
          <p:nvPr/>
        </p:nvSpPr>
        <p:spPr>
          <a:xfrm>
            <a:off x="12784251" y="4480168"/>
            <a:ext cx="934872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82CA528-8B57-0049-9722-6108825574CB}"/>
              </a:ext>
            </a:extLst>
          </p:cNvPr>
          <p:cNvSpPr txBox="1"/>
          <p:nvPr/>
        </p:nvSpPr>
        <p:spPr>
          <a:xfrm>
            <a:off x="14665238" y="6540089"/>
            <a:ext cx="920445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7ECAC5A-1752-5247-BD63-07151BA4B49C}"/>
              </a:ext>
            </a:extLst>
          </p:cNvPr>
          <p:cNvSpPr txBox="1"/>
          <p:nvPr/>
        </p:nvSpPr>
        <p:spPr>
          <a:xfrm>
            <a:off x="14271523" y="9198695"/>
            <a:ext cx="912429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35AB203-0DCC-AA4F-94F5-54FB10DB4AFB}"/>
              </a:ext>
            </a:extLst>
          </p:cNvPr>
          <p:cNvSpPr txBox="1"/>
          <p:nvPr/>
        </p:nvSpPr>
        <p:spPr>
          <a:xfrm>
            <a:off x="12066060" y="10570647"/>
            <a:ext cx="854721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EA1B3DA-0CAD-774D-9B5F-6208193E7934}"/>
              </a:ext>
            </a:extLst>
          </p:cNvPr>
          <p:cNvSpPr txBox="1"/>
          <p:nvPr/>
        </p:nvSpPr>
        <p:spPr>
          <a:xfrm>
            <a:off x="9450958" y="9537578"/>
            <a:ext cx="764953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79" name="Freeform 997">
            <a:extLst>
              <a:ext uri="{FF2B5EF4-FFF2-40B4-BE49-F238E27FC236}">
                <a16:creationId xmlns:a16="http://schemas.microsoft.com/office/drawing/2014/main" id="{E0E27FE5-33FF-8D49-9873-AF7FBF1A7C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46373" y="4135244"/>
            <a:ext cx="937820" cy="937820"/>
          </a:xfrm>
          <a:custGeom>
            <a:avLst/>
            <a:gdLst>
              <a:gd name="T0" fmla="*/ 2743738 w 290153"/>
              <a:gd name="T1" fmla="*/ 5217835 h 290151"/>
              <a:gd name="T2" fmla="*/ 2590485 w 290153"/>
              <a:gd name="T3" fmla="*/ 5283497 h 290151"/>
              <a:gd name="T4" fmla="*/ 978980 w 290153"/>
              <a:gd name="T5" fmla="*/ 5152141 h 290151"/>
              <a:gd name="T6" fmla="*/ 1107989 w 290153"/>
              <a:gd name="T7" fmla="*/ 5283497 h 290151"/>
              <a:gd name="T8" fmla="*/ 948606 w 290153"/>
              <a:gd name="T9" fmla="*/ 5217835 h 290151"/>
              <a:gd name="T10" fmla="*/ 4517387 w 290153"/>
              <a:gd name="T11" fmla="*/ 5122939 h 290151"/>
              <a:gd name="T12" fmla="*/ 3942893 w 290153"/>
              <a:gd name="T13" fmla="*/ 5305086 h 290151"/>
              <a:gd name="T14" fmla="*/ 1861878 w 290153"/>
              <a:gd name="T15" fmla="*/ 5122939 h 290151"/>
              <a:gd name="T16" fmla="*/ 1770764 w 290153"/>
              <a:gd name="T17" fmla="*/ 5214011 h 290151"/>
              <a:gd name="T18" fmla="*/ 172053 w 290153"/>
              <a:gd name="T19" fmla="*/ 5104082 h 290151"/>
              <a:gd name="T20" fmla="*/ 3490559 w 290153"/>
              <a:gd name="T21" fmla="*/ 5104082 h 290151"/>
              <a:gd name="T22" fmla="*/ 437179 w 290153"/>
              <a:gd name="T23" fmla="*/ 4845288 h 290151"/>
              <a:gd name="T24" fmla="*/ 4387748 w 290153"/>
              <a:gd name="T25" fmla="*/ 2873914 h 290151"/>
              <a:gd name="T26" fmla="*/ 4296658 w 290153"/>
              <a:gd name="T27" fmla="*/ 2782836 h 290151"/>
              <a:gd name="T28" fmla="*/ 2901824 w 290153"/>
              <a:gd name="T29" fmla="*/ 2964973 h 290151"/>
              <a:gd name="T30" fmla="*/ 1306533 w 290153"/>
              <a:gd name="T31" fmla="*/ 2094268 h 290151"/>
              <a:gd name="T32" fmla="*/ 2088597 w 290153"/>
              <a:gd name="T33" fmla="*/ 2437693 h 290151"/>
              <a:gd name="T34" fmla="*/ 1270694 w 290153"/>
              <a:gd name="T35" fmla="*/ 2616544 h 290151"/>
              <a:gd name="T36" fmla="*/ 689548 w 290153"/>
              <a:gd name="T37" fmla="*/ 2874128 h 290151"/>
              <a:gd name="T38" fmla="*/ 1270694 w 290153"/>
              <a:gd name="T39" fmla="*/ 3131707 h 290151"/>
              <a:gd name="T40" fmla="*/ 2088597 w 290153"/>
              <a:gd name="T41" fmla="*/ 3310560 h 290151"/>
              <a:gd name="T42" fmla="*/ 1306533 w 290153"/>
              <a:gd name="T43" fmla="*/ 3653985 h 290151"/>
              <a:gd name="T44" fmla="*/ 510197 w 290153"/>
              <a:gd name="T45" fmla="*/ 2938529 h 290151"/>
              <a:gd name="T46" fmla="*/ 1306533 w 290153"/>
              <a:gd name="T47" fmla="*/ 2094268 h 290151"/>
              <a:gd name="T48" fmla="*/ 3672889 w 290153"/>
              <a:gd name="T49" fmla="*/ 2196805 h 290151"/>
              <a:gd name="T50" fmla="*/ 3811565 w 290153"/>
              <a:gd name="T51" fmla="*/ 2499420 h 290151"/>
              <a:gd name="T52" fmla="*/ 3585338 w 290153"/>
              <a:gd name="T53" fmla="*/ 2787637 h 290151"/>
              <a:gd name="T54" fmla="*/ 3672889 w 290153"/>
              <a:gd name="T55" fmla="*/ 3637849 h 290151"/>
              <a:gd name="T56" fmla="*/ 3490479 w 290153"/>
              <a:gd name="T57" fmla="*/ 3544189 h 290151"/>
              <a:gd name="T58" fmla="*/ 3351827 w 290153"/>
              <a:gd name="T59" fmla="*/ 3241556 h 290151"/>
              <a:gd name="T60" fmla="*/ 3585338 w 290153"/>
              <a:gd name="T61" fmla="*/ 2960563 h 290151"/>
              <a:gd name="T62" fmla="*/ 3490479 w 290153"/>
              <a:gd name="T63" fmla="*/ 2110349 h 290151"/>
              <a:gd name="T64" fmla="*/ 2501455 w 290153"/>
              <a:gd name="T65" fmla="*/ 2889939 h 290151"/>
              <a:gd name="T66" fmla="*/ 3583707 w 290153"/>
              <a:gd name="T67" fmla="*/ 1811589 h 290151"/>
              <a:gd name="T68" fmla="*/ 172053 w 290153"/>
              <a:gd name="T69" fmla="*/ 4406762 h 290151"/>
              <a:gd name="T70" fmla="*/ 3490559 w 290153"/>
              <a:gd name="T71" fmla="*/ 4406762 h 290151"/>
              <a:gd name="T72" fmla="*/ 3490559 w 290153"/>
              <a:gd name="T73" fmla="*/ 1639084 h 290151"/>
              <a:gd name="T74" fmla="*/ 437179 w 290153"/>
              <a:gd name="T75" fmla="*/ 1107054 h 290151"/>
              <a:gd name="T76" fmla="*/ 4609577 w 290153"/>
              <a:gd name="T77" fmla="*/ 533785 h 290151"/>
              <a:gd name="T78" fmla="*/ 3857768 w 290153"/>
              <a:gd name="T79" fmla="*/ 533785 h 290151"/>
              <a:gd name="T80" fmla="*/ 1952900 w 290153"/>
              <a:gd name="T81" fmla="*/ 533785 h 290151"/>
              <a:gd name="T82" fmla="*/ 1861878 w 290153"/>
              <a:gd name="T83" fmla="*/ 442755 h 290151"/>
              <a:gd name="T84" fmla="*/ 172053 w 290153"/>
              <a:gd name="T85" fmla="*/ 1020801 h 290151"/>
              <a:gd name="T86" fmla="*/ 3490559 w 290153"/>
              <a:gd name="T87" fmla="*/ 1020801 h 290151"/>
              <a:gd name="T88" fmla="*/ 673727 w 290153"/>
              <a:gd name="T89" fmla="*/ 172546 h 290151"/>
              <a:gd name="T90" fmla="*/ 5779473 w 290153"/>
              <a:gd name="T91" fmla="*/ 201335 h 290151"/>
              <a:gd name="T92" fmla="*/ 3722119 w 290153"/>
              <a:gd name="T93" fmla="*/ 5779816 h 290151"/>
              <a:gd name="T94" fmla="*/ 5579492 w 290153"/>
              <a:gd name="T95" fmla="*/ 5607295 h 290151"/>
              <a:gd name="T96" fmla="*/ 3950722 w 290153"/>
              <a:gd name="T97" fmla="*/ 4845288 h 290151"/>
              <a:gd name="T98" fmla="*/ 5608036 w 290153"/>
              <a:gd name="T99" fmla="*/ 4672755 h 290151"/>
              <a:gd name="T100" fmla="*/ 3865010 w 290153"/>
              <a:gd name="T101" fmla="*/ 1020801 h 290151"/>
              <a:gd name="T102" fmla="*/ 5608036 w 290153"/>
              <a:gd name="T103" fmla="*/ 201335 h 290151"/>
              <a:gd name="T104" fmla="*/ 3636408 w 290153"/>
              <a:gd name="T105" fmla="*/ 86204 h 290151"/>
              <a:gd name="T106" fmla="*/ 3003162 w 290153"/>
              <a:gd name="T107" fmla="*/ 0 h 290151"/>
              <a:gd name="T108" fmla="*/ 4830816 w 290153"/>
              <a:gd name="T109" fmla="*/ 2889939 h 290151"/>
              <a:gd name="T110" fmla="*/ 3003162 w 290153"/>
              <a:gd name="T111" fmla="*/ 5779816 h 290151"/>
              <a:gd name="T112" fmla="*/ 0 w 290153"/>
              <a:gd name="T113" fmla="*/ 668573 h 29015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0153" h="290151">
                <a:moveTo>
                  <a:pt x="130053" y="258641"/>
                </a:moveTo>
                <a:cubicBezTo>
                  <a:pt x="131884" y="257175"/>
                  <a:pt x="134815" y="257175"/>
                  <a:pt x="136647" y="258641"/>
                </a:cubicBezTo>
                <a:cubicBezTo>
                  <a:pt x="137013" y="259373"/>
                  <a:pt x="137746" y="260839"/>
                  <a:pt x="137746" y="261938"/>
                </a:cubicBezTo>
                <a:cubicBezTo>
                  <a:pt x="137746" y="263037"/>
                  <a:pt x="137013" y="264136"/>
                  <a:pt x="136647" y="265235"/>
                </a:cubicBezTo>
                <a:cubicBezTo>
                  <a:pt x="135548" y="265968"/>
                  <a:pt x="134449" y="266334"/>
                  <a:pt x="133350" y="266334"/>
                </a:cubicBezTo>
                <a:cubicBezTo>
                  <a:pt x="131884" y="266334"/>
                  <a:pt x="130785" y="265968"/>
                  <a:pt x="130053" y="265235"/>
                </a:cubicBezTo>
                <a:cubicBezTo>
                  <a:pt x="129320" y="264136"/>
                  <a:pt x="128587" y="263037"/>
                  <a:pt x="128587" y="261938"/>
                </a:cubicBezTo>
                <a:cubicBezTo>
                  <a:pt x="128587" y="260839"/>
                  <a:pt x="129320" y="259373"/>
                  <a:pt x="130053" y="258641"/>
                </a:cubicBezTo>
                <a:close/>
                <a:moveTo>
                  <a:pt x="49149" y="258641"/>
                </a:moveTo>
                <a:cubicBezTo>
                  <a:pt x="51054" y="257175"/>
                  <a:pt x="53721" y="257175"/>
                  <a:pt x="55626" y="258641"/>
                </a:cubicBezTo>
                <a:cubicBezTo>
                  <a:pt x="56388" y="259373"/>
                  <a:pt x="56769" y="260839"/>
                  <a:pt x="56769" y="261938"/>
                </a:cubicBezTo>
                <a:cubicBezTo>
                  <a:pt x="56769" y="263037"/>
                  <a:pt x="56388" y="264136"/>
                  <a:pt x="55626" y="265235"/>
                </a:cubicBezTo>
                <a:cubicBezTo>
                  <a:pt x="54864" y="265968"/>
                  <a:pt x="53340" y="266334"/>
                  <a:pt x="52578" y="266334"/>
                </a:cubicBezTo>
                <a:cubicBezTo>
                  <a:pt x="51054" y="266334"/>
                  <a:pt x="49911" y="265968"/>
                  <a:pt x="49149" y="265235"/>
                </a:cubicBezTo>
                <a:cubicBezTo>
                  <a:pt x="48006" y="264136"/>
                  <a:pt x="47625" y="263037"/>
                  <a:pt x="47625" y="261938"/>
                </a:cubicBezTo>
                <a:cubicBezTo>
                  <a:pt x="47625" y="260839"/>
                  <a:pt x="48006" y="259373"/>
                  <a:pt x="49149" y="258641"/>
                </a:cubicBezTo>
                <a:close/>
                <a:moveTo>
                  <a:pt x="197948" y="257175"/>
                </a:moveTo>
                <a:lnTo>
                  <a:pt x="226790" y="257175"/>
                </a:lnTo>
                <a:cubicBezTo>
                  <a:pt x="229639" y="257175"/>
                  <a:pt x="231419" y="259080"/>
                  <a:pt x="231419" y="261747"/>
                </a:cubicBezTo>
                <a:cubicBezTo>
                  <a:pt x="231419" y="264033"/>
                  <a:pt x="229639" y="266319"/>
                  <a:pt x="226790" y="266319"/>
                </a:cubicBezTo>
                <a:lnTo>
                  <a:pt x="197948" y="266319"/>
                </a:lnTo>
                <a:cubicBezTo>
                  <a:pt x="195812" y="266319"/>
                  <a:pt x="193675" y="264033"/>
                  <a:pt x="193675" y="261747"/>
                </a:cubicBezTo>
                <a:cubicBezTo>
                  <a:pt x="193675" y="259080"/>
                  <a:pt x="195812" y="257175"/>
                  <a:pt x="197948" y="257175"/>
                </a:cubicBezTo>
                <a:close/>
                <a:moveTo>
                  <a:pt x="93472" y="257175"/>
                </a:moveTo>
                <a:cubicBezTo>
                  <a:pt x="96139" y="257175"/>
                  <a:pt x="98044" y="259080"/>
                  <a:pt x="98044" y="261747"/>
                </a:cubicBezTo>
                <a:cubicBezTo>
                  <a:pt x="98044" y="264033"/>
                  <a:pt x="96139" y="266319"/>
                  <a:pt x="93472" y="266319"/>
                </a:cubicBezTo>
                <a:cubicBezTo>
                  <a:pt x="91186" y="266319"/>
                  <a:pt x="88900" y="264033"/>
                  <a:pt x="88900" y="261747"/>
                </a:cubicBezTo>
                <a:cubicBezTo>
                  <a:pt x="88900" y="259080"/>
                  <a:pt x="91186" y="257175"/>
                  <a:pt x="93472" y="257175"/>
                </a:cubicBezTo>
                <a:close/>
                <a:moveTo>
                  <a:pt x="8636" y="238906"/>
                </a:moveTo>
                <a:lnTo>
                  <a:pt x="8636" y="256228"/>
                </a:lnTo>
                <a:cubicBezTo>
                  <a:pt x="8636" y="269942"/>
                  <a:pt x="20150" y="281490"/>
                  <a:pt x="33824" y="281490"/>
                </a:cubicBezTo>
                <a:lnTo>
                  <a:pt x="150770" y="281490"/>
                </a:lnTo>
                <a:cubicBezTo>
                  <a:pt x="164444" y="281490"/>
                  <a:pt x="175239" y="269942"/>
                  <a:pt x="175239" y="256228"/>
                </a:cubicBezTo>
                <a:lnTo>
                  <a:pt x="175239" y="238906"/>
                </a:lnTo>
                <a:cubicBezTo>
                  <a:pt x="171640" y="241432"/>
                  <a:pt x="167322" y="243236"/>
                  <a:pt x="162285" y="243236"/>
                </a:cubicBezTo>
                <a:lnTo>
                  <a:pt x="21950" y="243236"/>
                </a:lnTo>
                <a:cubicBezTo>
                  <a:pt x="17272" y="243236"/>
                  <a:pt x="12594" y="241432"/>
                  <a:pt x="8636" y="238906"/>
                </a:cubicBezTo>
                <a:close/>
                <a:moveTo>
                  <a:pt x="215709" y="139700"/>
                </a:moveTo>
                <a:cubicBezTo>
                  <a:pt x="218376" y="139700"/>
                  <a:pt x="220281" y="141605"/>
                  <a:pt x="220281" y="144272"/>
                </a:cubicBezTo>
                <a:cubicBezTo>
                  <a:pt x="220281" y="146939"/>
                  <a:pt x="218376" y="148844"/>
                  <a:pt x="215709" y="148844"/>
                </a:cubicBezTo>
                <a:cubicBezTo>
                  <a:pt x="213423" y="148844"/>
                  <a:pt x="211137" y="146939"/>
                  <a:pt x="211137" y="144272"/>
                </a:cubicBezTo>
                <a:cubicBezTo>
                  <a:pt x="211137" y="141605"/>
                  <a:pt x="213423" y="139700"/>
                  <a:pt x="215709" y="139700"/>
                </a:cubicBezTo>
                <a:close/>
                <a:moveTo>
                  <a:pt x="145683" y="139700"/>
                </a:moveTo>
                <a:cubicBezTo>
                  <a:pt x="148248" y="139700"/>
                  <a:pt x="150446" y="141605"/>
                  <a:pt x="150446" y="144272"/>
                </a:cubicBezTo>
                <a:cubicBezTo>
                  <a:pt x="150446" y="146939"/>
                  <a:pt x="148248" y="148844"/>
                  <a:pt x="145683" y="148844"/>
                </a:cubicBezTo>
                <a:cubicBezTo>
                  <a:pt x="143485" y="148844"/>
                  <a:pt x="141287" y="146939"/>
                  <a:pt x="141287" y="144272"/>
                </a:cubicBezTo>
                <a:cubicBezTo>
                  <a:pt x="141287" y="141605"/>
                  <a:pt x="143485" y="139700"/>
                  <a:pt x="145683" y="139700"/>
                </a:cubicBezTo>
                <a:close/>
                <a:moveTo>
                  <a:pt x="65594" y="105134"/>
                </a:moveTo>
                <a:cubicBezTo>
                  <a:pt x="67035" y="105853"/>
                  <a:pt x="68115" y="107648"/>
                  <a:pt x="68115" y="109085"/>
                </a:cubicBezTo>
                <a:lnTo>
                  <a:pt x="68115" y="122374"/>
                </a:lnTo>
                <a:lnTo>
                  <a:pt x="104855" y="122374"/>
                </a:lnTo>
                <a:cubicBezTo>
                  <a:pt x="107016" y="122374"/>
                  <a:pt x="109177" y="124170"/>
                  <a:pt x="109177" y="126684"/>
                </a:cubicBezTo>
                <a:cubicBezTo>
                  <a:pt x="109177" y="129198"/>
                  <a:pt x="107016" y="131353"/>
                  <a:pt x="104855" y="131353"/>
                </a:cubicBezTo>
                <a:lnTo>
                  <a:pt x="63793" y="131353"/>
                </a:lnTo>
                <a:cubicBezTo>
                  <a:pt x="61632" y="131353"/>
                  <a:pt x="59471" y="129198"/>
                  <a:pt x="59471" y="126684"/>
                </a:cubicBezTo>
                <a:lnTo>
                  <a:pt x="59471" y="119860"/>
                </a:lnTo>
                <a:lnTo>
                  <a:pt x="34618" y="144283"/>
                </a:lnTo>
                <a:lnTo>
                  <a:pt x="59471" y="168706"/>
                </a:lnTo>
                <a:lnTo>
                  <a:pt x="59471" y="161882"/>
                </a:lnTo>
                <a:cubicBezTo>
                  <a:pt x="59471" y="159368"/>
                  <a:pt x="61632" y="157213"/>
                  <a:pt x="63793" y="157213"/>
                </a:cubicBezTo>
                <a:lnTo>
                  <a:pt x="104855" y="157213"/>
                </a:lnTo>
                <a:cubicBezTo>
                  <a:pt x="107016" y="157213"/>
                  <a:pt x="109177" y="159368"/>
                  <a:pt x="109177" y="161882"/>
                </a:cubicBezTo>
                <a:cubicBezTo>
                  <a:pt x="109177" y="164037"/>
                  <a:pt x="107016" y="166192"/>
                  <a:pt x="104855" y="166192"/>
                </a:cubicBezTo>
                <a:lnTo>
                  <a:pt x="68115" y="166192"/>
                </a:lnTo>
                <a:lnTo>
                  <a:pt x="68115" y="179481"/>
                </a:lnTo>
                <a:cubicBezTo>
                  <a:pt x="68115" y="180918"/>
                  <a:pt x="67035" y="182714"/>
                  <a:pt x="65594" y="183432"/>
                </a:cubicBezTo>
                <a:cubicBezTo>
                  <a:pt x="64874" y="183432"/>
                  <a:pt x="64513" y="183791"/>
                  <a:pt x="63793" y="183791"/>
                </a:cubicBezTo>
                <a:cubicBezTo>
                  <a:pt x="62713" y="183791"/>
                  <a:pt x="61632" y="183073"/>
                  <a:pt x="60551" y="182354"/>
                </a:cubicBezTo>
                <a:lnTo>
                  <a:pt x="25613" y="147516"/>
                </a:lnTo>
                <a:cubicBezTo>
                  <a:pt x="23812" y="145361"/>
                  <a:pt x="23812" y="142847"/>
                  <a:pt x="25613" y="141051"/>
                </a:cubicBezTo>
                <a:lnTo>
                  <a:pt x="60551" y="106212"/>
                </a:lnTo>
                <a:cubicBezTo>
                  <a:pt x="61992" y="104775"/>
                  <a:pt x="63793" y="104775"/>
                  <a:pt x="65594" y="105134"/>
                </a:cubicBezTo>
                <a:close/>
                <a:moveTo>
                  <a:pt x="179998" y="101600"/>
                </a:moveTo>
                <a:cubicBezTo>
                  <a:pt x="182196" y="101600"/>
                  <a:pt x="184394" y="103770"/>
                  <a:pt x="184394" y="105941"/>
                </a:cubicBezTo>
                <a:lnTo>
                  <a:pt x="184394" y="110281"/>
                </a:lnTo>
                <a:cubicBezTo>
                  <a:pt x="191355" y="111728"/>
                  <a:pt x="196850" y="116068"/>
                  <a:pt x="199780" y="122218"/>
                </a:cubicBezTo>
                <a:cubicBezTo>
                  <a:pt x="200513" y="124388"/>
                  <a:pt x="199414" y="126920"/>
                  <a:pt x="197216" y="128005"/>
                </a:cubicBezTo>
                <a:cubicBezTo>
                  <a:pt x="195018" y="129090"/>
                  <a:pt x="192454" y="128005"/>
                  <a:pt x="191355" y="125473"/>
                </a:cubicBezTo>
                <a:cubicBezTo>
                  <a:pt x="189523" y="121494"/>
                  <a:pt x="185127" y="118962"/>
                  <a:pt x="179998" y="118962"/>
                </a:cubicBezTo>
                <a:cubicBezTo>
                  <a:pt x="173037" y="118962"/>
                  <a:pt x="167542" y="123303"/>
                  <a:pt x="167542" y="129090"/>
                </a:cubicBezTo>
                <a:cubicBezTo>
                  <a:pt x="167542" y="136324"/>
                  <a:pt x="171572" y="139941"/>
                  <a:pt x="179998" y="139941"/>
                </a:cubicBezTo>
                <a:cubicBezTo>
                  <a:pt x="195751" y="139941"/>
                  <a:pt x="201246" y="149708"/>
                  <a:pt x="201246" y="159112"/>
                </a:cubicBezTo>
                <a:cubicBezTo>
                  <a:pt x="201246" y="168516"/>
                  <a:pt x="193919" y="176474"/>
                  <a:pt x="184394" y="178283"/>
                </a:cubicBezTo>
                <a:lnTo>
                  <a:pt x="184394" y="182623"/>
                </a:lnTo>
                <a:cubicBezTo>
                  <a:pt x="184394" y="184793"/>
                  <a:pt x="182196" y="186964"/>
                  <a:pt x="179998" y="186964"/>
                </a:cubicBezTo>
                <a:cubicBezTo>
                  <a:pt x="177434" y="186964"/>
                  <a:pt x="175236" y="184793"/>
                  <a:pt x="175236" y="182623"/>
                </a:cubicBezTo>
                <a:lnTo>
                  <a:pt x="175236" y="177921"/>
                </a:lnTo>
                <a:cubicBezTo>
                  <a:pt x="168275" y="176836"/>
                  <a:pt x="162780" y="172495"/>
                  <a:pt x="160215" y="166346"/>
                </a:cubicBezTo>
                <a:cubicBezTo>
                  <a:pt x="159116" y="164176"/>
                  <a:pt x="160215" y="161644"/>
                  <a:pt x="162780" y="160559"/>
                </a:cubicBezTo>
                <a:cubicBezTo>
                  <a:pt x="164612" y="159474"/>
                  <a:pt x="167542" y="160559"/>
                  <a:pt x="168275" y="162729"/>
                </a:cubicBezTo>
                <a:cubicBezTo>
                  <a:pt x="170107" y="167070"/>
                  <a:pt x="174869" y="169963"/>
                  <a:pt x="179998" y="169963"/>
                </a:cubicBezTo>
                <a:cubicBezTo>
                  <a:pt x="186592" y="169963"/>
                  <a:pt x="192087" y="165261"/>
                  <a:pt x="192087" y="159112"/>
                </a:cubicBezTo>
                <a:cubicBezTo>
                  <a:pt x="192087" y="152239"/>
                  <a:pt x="188057" y="148622"/>
                  <a:pt x="179998" y="148622"/>
                </a:cubicBezTo>
                <a:cubicBezTo>
                  <a:pt x="164245" y="148622"/>
                  <a:pt x="158750" y="138856"/>
                  <a:pt x="158750" y="129090"/>
                </a:cubicBezTo>
                <a:cubicBezTo>
                  <a:pt x="158750" y="120047"/>
                  <a:pt x="166077" y="112090"/>
                  <a:pt x="175236" y="110281"/>
                </a:cubicBezTo>
                <a:lnTo>
                  <a:pt x="175236" y="105941"/>
                </a:lnTo>
                <a:cubicBezTo>
                  <a:pt x="175236" y="103770"/>
                  <a:pt x="177434" y="101600"/>
                  <a:pt x="179998" y="101600"/>
                </a:cubicBezTo>
                <a:close/>
                <a:moveTo>
                  <a:pt x="179916" y="90943"/>
                </a:moveTo>
                <a:cubicBezTo>
                  <a:pt x="150050" y="90943"/>
                  <a:pt x="125582" y="115122"/>
                  <a:pt x="125582" y="145076"/>
                </a:cubicBezTo>
                <a:cubicBezTo>
                  <a:pt x="125582" y="175029"/>
                  <a:pt x="150050" y="199569"/>
                  <a:pt x="179916" y="199569"/>
                </a:cubicBezTo>
                <a:cubicBezTo>
                  <a:pt x="209783" y="199569"/>
                  <a:pt x="233891" y="175029"/>
                  <a:pt x="233891" y="145076"/>
                </a:cubicBezTo>
                <a:cubicBezTo>
                  <a:pt x="233891" y="115122"/>
                  <a:pt x="209783" y="90943"/>
                  <a:pt x="179916" y="90943"/>
                </a:cubicBezTo>
                <a:close/>
                <a:moveTo>
                  <a:pt x="21950" y="55576"/>
                </a:moveTo>
                <a:cubicBezTo>
                  <a:pt x="14753" y="55576"/>
                  <a:pt x="8636" y="61711"/>
                  <a:pt x="8636" y="68929"/>
                </a:cubicBezTo>
                <a:lnTo>
                  <a:pt x="8636" y="221222"/>
                </a:lnTo>
                <a:cubicBezTo>
                  <a:pt x="8636" y="228801"/>
                  <a:pt x="14753" y="234575"/>
                  <a:pt x="21950" y="234575"/>
                </a:cubicBezTo>
                <a:lnTo>
                  <a:pt x="162285" y="234575"/>
                </a:lnTo>
                <a:cubicBezTo>
                  <a:pt x="169481" y="234575"/>
                  <a:pt x="175239" y="228801"/>
                  <a:pt x="175239" y="221222"/>
                </a:cubicBezTo>
                <a:lnTo>
                  <a:pt x="175239" y="207870"/>
                </a:lnTo>
                <a:cubicBezTo>
                  <a:pt x="142854" y="205344"/>
                  <a:pt x="116946" y="178277"/>
                  <a:pt x="116946" y="145076"/>
                </a:cubicBezTo>
                <a:cubicBezTo>
                  <a:pt x="116946" y="111874"/>
                  <a:pt x="142854" y="84447"/>
                  <a:pt x="175239" y="82282"/>
                </a:cubicBezTo>
                <a:lnTo>
                  <a:pt x="175239" y="68929"/>
                </a:lnTo>
                <a:cubicBezTo>
                  <a:pt x="175239" y="61711"/>
                  <a:pt x="169481" y="55576"/>
                  <a:pt x="162285" y="55576"/>
                </a:cubicBezTo>
                <a:lnTo>
                  <a:pt x="21950" y="55576"/>
                </a:lnTo>
                <a:close/>
                <a:moveTo>
                  <a:pt x="197948" y="22225"/>
                </a:moveTo>
                <a:lnTo>
                  <a:pt x="226790" y="22225"/>
                </a:lnTo>
                <a:cubicBezTo>
                  <a:pt x="229639" y="22225"/>
                  <a:pt x="231419" y="24130"/>
                  <a:pt x="231419" y="26797"/>
                </a:cubicBezTo>
                <a:cubicBezTo>
                  <a:pt x="231419" y="29464"/>
                  <a:pt x="229639" y="31369"/>
                  <a:pt x="226790" y="31369"/>
                </a:cubicBezTo>
                <a:lnTo>
                  <a:pt x="197948" y="31369"/>
                </a:lnTo>
                <a:cubicBezTo>
                  <a:pt x="195812" y="31369"/>
                  <a:pt x="193675" y="29464"/>
                  <a:pt x="193675" y="26797"/>
                </a:cubicBezTo>
                <a:cubicBezTo>
                  <a:pt x="193675" y="24130"/>
                  <a:pt x="195812" y="22225"/>
                  <a:pt x="197948" y="22225"/>
                </a:cubicBezTo>
                <a:close/>
                <a:moveTo>
                  <a:pt x="93472" y="22225"/>
                </a:moveTo>
                <a:cubicBezTo>
                  <a:pt x="96139" y="22225"/>
                  <a:pt x="98044" y="24130"/>
                  <a:pt x="98044" y="26797"/>
                </a:cubicBezTo>
                <a:cubicBezTo>
                  <a:pt x="98044" y="29464"/>
                  <a:pt x="96139" y="31369"/>
                  <a:pt x="93472" y="31369"/>
                </a:cubicBezTo>
                <a:cubicBezTo>
                  <a:pt x="91186" y="31369"/>
                  <a:pt x="88900" y="29464"/>
                  <a:pt x="88900" y="26797"/>
                </a:cubicBezTo>
                <a:cubicBezTo>
                  <a:pt x="88900" y="24130"/>
                  <a:pt x="91186" y="22225"/>
                  <a:pt x="93472" y="22225"/>
                </a:cubicBezTo>
                <a:close/>
                <a:moveTo>
                  <a:pt x="33824" y="8661"/>
                </a:moveTo>
                <a:cubicBezTo>
                  <a:pt x="20150" y="8661"/>
                  <a:pt x="8636" y="20209"/>
                  <a:pt x="8636" y="33562"/>
                </a:cubicBezTo>
                <a:lnTo>
                  <a:pt x="8636" y="51245"/>
                </a:lnTo>
                <a:cubicBezTo>
                  <a:pt x="12594" y="48719"/>
                  <a:pt x="17272" y="46915"/>
                  <a:pt x="21950" y="46915"/>
                </a:cubicBezTo>
                <a:lnTo>
                  <a:pt x="162285" y="46915"/>
                </a:lnTo>
                <a:cubicBezTo>
                  <a:pt x="167322" y="46915"/>
                  <a:pt x="171640" y="48719"/>
                  <a:pt x="175239" y="51245"/>
                </a:cubicBezTo>
                <a:lnTo>
                  <a:pt x="175239" y="33562"/>
                </a:lnTo>
                <a:cubicBezTo>
                  <a:pt x="175239" y="20209"/>
                  <a:pt x="164444" y="8661"/>
                  <a:pt x="150770" y="8661"/>
                </a:cubicBezTo>
                <a:lnTo>
                  <a:pt x="33824" y="8661"/>
                </a:lnTo>
                <a:close/>
                <a:moveTo>
                  <a:pt x="186866" y="0"/>
                </a:moveTo>
                <a:lnTo>
                  <a:pt x="280112" y="0"/>
                </a:lnTo>
                <a:cubicBezTo>
                  <a:pt x="285491" y="0"/>
                  <a:pt x="290153" y="4691"/>
                  <a:pt x="290153" y="10105"/>
                </a:cubicBezTo>
                <a:lnTo>
                  <a:pt x="290153" y="280047"/>
                </a:lnTo>
                <a:cubicBezTo>
                  <a:pt x="290153" y="285460"/>
                  <a:pt x="285491" y="290151"/>
                  <a:pt x="280112" y="290151"/>
                </a:cubicBezTo>
                <a:lnTo>
                  <a:pt x="186866" y="290151"/>
                </a:lnTo>
                <a:cubicBezTo>
                  <a:pt x="184355" y="290151"/>
                  <a:pt x="182562" y="287986"/>
                  <a:pt x="182562" y="285821"/>
                </a:cubicBezTo>
                <a:cubicBezTo>
                  <a:pt x="182562" y="283295"/>
                  <a:pt x="184355" y="281490"/>
                  <a:pt x="186866" y="281490"/>
                </a:cubicBezTo>
                <a:lnTo>
                  <a:pt x="280112" y="281490"/>
                </a:lnTo>
                <a:cubicBezTo>
                  <a:pt x="280829" y="281490"/>
                  <a:pt x="281546" y="280768"/>
                  <a:pt x="281546" y="280047"/>
                </a:cubicBezTo>
                <a:lnTo>
                  <a:pt x="281546" y="243236"/>
                </a:lnTo>
                <a:lnTo>
                  <a:pt x="198342" y="243236"/>
                </a:lnTo>
                <a:cubicBezTo>
                  <a:pt x="196190" y="243236"/>
                  <a:pt x="194039" y="241432"/>
                  <a:pt x="194039" y="238906"/>
                </a:cubicBezTo>
                <a:cubicBezTo>
                  <a:pt x="194039" y="236380"/>
                  <a:pt x="196190" y="234575"/>
                  <a:pt x="198342" y="234575"/>
                </a:cubicBezTo>
                <a:lnTo>
                  <a:pt x="281546" y="234575"/>
                </a:lnTo>
                <a:lnTo>
                  <a:pt x="281546" y="55576"/>
                </a:lnTo>
                <a:lnTo>
                  <a:pt x="198342" y="55576"/>
                </a:lnTo>
                <a:cubicBezTo>
                  <a:pt x="196190" y="55576"/>
                  <a:pt x="194039" y="53772"/>
                  <a:pt x="194039" y="51245"/>
                </a:cubicBezTo>
                <a:cubicBezTo>
                  <a:pt x="194039" y="48719"/>
                  <a:pt x="196190" y="46915"/>
                  <a:pt x="198342" y="46915"/>
                </a:cubicBezTo>
                <a:lnTo>
                  <a:pt x="281546" y="46915"/>
                </a:lnTo>
                <a:lnTo>
                  <a:pt x="281546" y="10105"/>
                </a:lnTo>
                <a:cubicBezTo>
                  <a:pt x="281546" y="9383"/>
                  <a:pt x="280829" y="8661"/>
                  <a:pt x="280112" y="8661"/>
                </a:cubicBezTo>
                <a:lnTo>
                  <a:pt x="186866" y="8661"/>
                </a:lnTo>
                <a:cubicBezTo>
                  <a:pt x="184355" y="8661"/>
                  <a:pt x="182562" y="6857"/>
                  <a:pt x="182562" y="4330"/>
                </a:cubicBezTo>
                <a:cubicBezTo>
                  <a:pt x="182562" y="2165"/>
                  <a:pt x="184355" y="0"/>
                  <a:pt x="186866" y="0"/>
                </a:cubicBezTo>
                <a:close/>
                <a:moveTo>
                  <a:pt x="33824" y="0"/>
                </a:moveTo>
                <a:lnTo>
                  <a:pt x="150770" y="0"/>
                </a:lnTo>
                <a:cubicBezTo>
                  <a:pt x="169121" y="0"/>
                  <a:pt x="184234" y="15157"/>
                  <a:pt x="184234" y="33562"/>
                </a:cubicBezTo>
                <a:lnTo>
                  <a:pt x="184234" y="82282"/>
                </a:lnTo>
                <a:cubicBezTo>
                  <a:pt x="216619" y="84447"/>
                  <a:pt x="242527" y="111874"/>
                  <a:pt x="242527" y="145076"/>
                </a:cubicBezTo>
                <a:cubicBezTo>
                  <a:pt x="242527" y="178277"/>
                  <a:pt x="216619" y="205344"/>
                  <a:pt x="184234" y="207870"/>
                </a:cubicBezTo>
                <a:lnTo>
                  <a:pt x="184234" y="256228"/>
                </a:lnTo>
                <a:cubicBezTo>
                  <a:pt x="184234" y="274994"/>
                  <a:pt x="169121" y="290151"/>
                  <a:pt x="150770" y="290151"/>
                </a:cubicBezTo>
                <a:lnTo>
                  <a:pt x="33824" y="290151"/>
                </a:lnTo>
                <a:cubicBezTo>
                  <a:pt x="15113" y="290151"/>
                  <a:pt x="0" y="274994"/>
                  <a:pt x="0" y="256228"/>
                </a:cubicBezTo>
                <a:lnTo>
                  <a:pt x="0" y="33562"/>
                </a:lnTo>
                <a:cubicBezTo>
                  <a:pt x="0" y="15157"/>
                  <a:pt x="15113" y="0"/>
                  <a:pt x="338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0" name="Freeform 996">
            <a:extLst>
              <a:ext uri="{FF2B5EF4-FFF2-40B4-BE49-F238E27FC236}">
                <a16:creationId xmlns:a16="http://schemas.microsoft.com/office/drawing/2014/main" id="{650CDD7B-73CC-2344-9320-4DBA47C266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31291" y="5432132"/>
            <a:ext cx="858726" cy="937820"/>
          </a:xfrm>
          <a:custGeom>
            <a:avLst/>
            <a:gdLst>
              <a:gd name="T0" fmla="*/ 3039845 w 267017"/>
              <a:gd name="T1" fmla="*/ 2375526 h 290151"/>
              <a:gd name="T2" fmla="*/ 2864331 w 267017"/>
              <a:gd name="T3" fmla="*/ 2375526 h 290151"/>
              <a:gd name="T4" fmla="*/ 1607980 w 267017"/>
              <a:gd name="T5" fmla="*/ 2276868 h 290151"/>
              <a:gd name="T6" fmla="*/ 1607980 w 267017"/>
              <a:gd name="T7" fmla="*/ 2459016 h 290151"/>
              <a:gd name="T8" fmla="*/ 1607980 w 267017"/>
              <a:gd name="T9" fmla="*/ 2276868 h 290151"/>
              <a:gd name="T10" fmla="*/ 3075130 w 267017"/>
              <a:gd name="T11" fmla="*/ 1546703 h 290151"/>
              <a:gd name="T12" fmla="*/ 3013824 w 267017"/>
              <a:gd name="T13" fmla="*/ 3186733 h 290151"/>
              <a:gd name="T14" fmla="*/ 2952521 w 267017"/>
              <a:gd name="T15" fmla="*/ 3035698 h 290151"/>
              <a:gd name="T16" fmla="*/ 2952521 w 267017"/>
              <a:gd name="T17" fmla="*/ 1546703 h 290151"/>
              <a:gd name="T18" fmla="*/ 1635044 w 267017"/>
              <a:gd name="T19" fmla="*/ 1546703 h 290151"/>
              <a:gd name="T20" fmla="*/ 1635044 w 267017"/>
              <a:gd name="T21" fmla="*/ 3035698 h 290151"/>
              <a:gd name="T22" fmla="*/ 1573760 w 267017"/>
              <a:gd name="T23" fmla="*/ 3186733 h 290151"/>
              <a:gd name="T24" fmla="*/ 1519265 w 267017"/>
              <a:gd name="T25" fmla="*/ 1546703 h 290151"/>
              <a:gd name="T26" fmla="*/ 2365141 w 267017"/>
              <a:gd name="T27" fmla="*/ 1547291 h 290151"/>
              <a:gd name="T28" fmla="*/ 2677274 w 267017"/>
              <a:gd name="T29" fmla="*/ 1889254 h 290151"/>
              <a:gd name="T30" fmla="*/ 2517723 w 267017"/>
              <a:gd name="T31" fmla="*/ 1960510 h 290151"/>
              <a:gd name="T32" fmla="*/ 2025228 w 267017"/>
              <a:gd name="T33" fmla="*/ 2038887 h 290151"/>
              <a:gd name="T34" fmla="*/ 2705041 w 267017"/>
              <a:gd name="T35" fmla="*/ 2672960 h 290151"/>
              <a:gd name="T36" fmla="*/ 2365141 w 267017"/>
              <a:gd name="T37" fmla="*/ 3164565 h 290151"/>
              <a:gd name="T38" fmla="*/ 2191714 w 267017"/>
              <a:gd name="T39" fmla="*/ 3164565 h 290151"/>
              <a:gd name="T40" fmla="*/ 1886517 w 267017"/>
              <a:gd name="T41" fmla="*/ 2822571 h 290151"/>
              <a:gd name="T42" fmla="*/ 2039101 w 267017"/>
              <a:gd name="T43" fmla="*/ 2751339 h 290151"/>
              <a:gd name="T44" fmla="*/ 2538566 w 267017"/>
              <a:gd name="T45" fmla="*/ 2672960 h 290151"/>
              <a:gd name="T46" fmla="*/ 1858752 w 267017"/>
              <a:gd name="T47" fmla="*/ 2038887 h 290151"/>
              <a:gd name="T48" fmla="*/ 2191714 w 267017"/>
              <a:gd name="T49" fmla="*/ 1547291 h 290151"/>
              <a:gd name="T50" fmla="*/ 2300605 w 267017"/>
              <a:gd name="T51" fmla="*/ 867294 h 290151"/>
              <a:gd name="T52" fmla="*/ 2300605 w 267017"/>
              <a:gd name="T53" fmla="*/ 3827696 h 290151"/>
              <a:gd name="T54" fmla="*/ 3038433 w 267017"/>
              <a:gd name="T55" fmla="*/ 3634625 h 290151"/>
              <a:gd name="T56" fmla="*/ 3727989 w 267017"/>
              <a:gd name="T57" fmla="*/ 4099405 h 290151"/>
              <a:gd name="T58" fmla="*/ 2300605 w 267017"/>
              <a:gd name="T59" fmla="*/ 867294 h 290151"/>
              <a:gd name="T60" fmla="*/ 3893465 w 267017"/>
              <a:gd name="T61" fmla="*/ 2354646 h 290151"/>
              <a:gd name="T62" fmla="*/ 3852097 w 267017"/>
              <a:gd name="T63" fmla="*/ 4342546 h 290151"/>
              <a:gd name="T64" fmla="*/ 3762461 w 267017"/>
              <a:gd name="T65" fmla="*/ 4335359 h 290151"/>
              <a:gd name="T66" fmla="*/ 2300605 w 267017"/>
              <a:gd name="T67" fmla="*/ 4006464 h 290151"/>
              <a:gd name="T68" fmla="*/ 2300605 w 267017"/>
              <a:gd name="T69" fmla="*/ 695734 h 290151"/>
              <a:gd name="T70" fmla="*/ 4562168 w 267017"/>
              <a:gd name="T71" fmla="*/ 2365128 h 290151"/>
              <a:gd name="T72" fmla="*/ 5122063 w 267017"/>
              <a:gd name="T73" fmla="*/ 3472199 h 290151"/>
              <a:gd name="T74" fmla="*/ 4555244 w 267017"/>
              <a:gd name="T75" fmla="*/ 3889176 h 290151"/>
              <a:gd name="T76" fmla="*/ 3677373 w 267017"/>
              <a:gd name="T77" fmla="*/ 5068160 h 290151"/>
              <a:gd name="T78" fmla="*/ 3470002 w 267017"/>
              <a:gd name="T79" fmla="*/ 5693568 h 290151"/>
              <a:gd name="T80" fmla="*/ 3304110 w 267017"/>
              <a:gd name="T81" fmla="*/ 5693568 h 290151"/>
              <a:gd name="T82" fmla="*/ 3677373 w 267017"/>
              <a:gd name="T83" fmla="*/ 4895623 h 290151"/>
              <a:gd name="T84" fmla="*/ 4375521 w 267017"/>
              <a:gd name="T85" fmla="*/ 3838854 h 290151"/>
              <a:gd name="T86" fmla="*/ 4887042 w 267017"/>
              <a:gd name="T87" fmla="*/ 3522547 h 290151"/>
              <a:gd name="T88" fmla="*/ 4887042 w 267017"/>
              <a:gd name="T89" fmla="*/ 3263746 h 290151"/>
              <a:gd name="T90" fmla="*/ 4389336 w 267017"/>
              <a:gd name="T91" fmla="*/ 2372325 h 290151"/>
              <a:gd name="T92" fmla="*/ 165930 w 267017"/>
              <a:gd name="T93" fmla="*/ 2372325 h 290151"/>
              <a:gd name="T94" fmla="*/ 442420 w 267017"/>
              <a:gd name="T95" fmla="*/ 3465038 h 290151"/>
              <a:gd name="T96" fmla="*/ 988468 w 267017"/>
              <a:gd name="T97" fmla="*/ 4435510 h 290151"/>
              <a:gd name="T98" fmla="*/ 1099040 w 267017"/>
              <a:gd name="T99" fmla="*/ 5779816 h 290151"/>
              <a:gd name="T100" fmla="*/ 843307 w 267017"/>
              <a:gd name="T101" fmla="*/ 4507422 h 290151"/>
              <a:gd name="T102" fmla="*/ 304114 w 267017"/>
              <a:gd name="T103" fmla="*/ 3558483 h 290151"/>
              <a:gd name="T104" fmla="*/ 0 w 267017"/>
              <a:gd name="T105" fmla="*/ 2372325 h 29015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67017" h="290151">
                <a:moveTo>
                  <a:pt x="153797" y="114300"/>
                </a:moveTo>
                <a:cubicBezTo>
                  <a:pt x="156464" y="114300"/>
                  <a:pt x="158369" y="116205"/>
                  <a:pt x="158369" y="119253"/>
                </a:cubicBezTo>
                <a:cubicBezTo>
                  <a:pt x="158369" y="121539"/>
                  <a:pt x="156464" y="123444"/>
                  <a:pt x="153797" y="123444"/>
                </a:cubicBezTo>
                <a:cubicBezTo>
                  <a:pt x="151130" y="123444"/>
                  <a:pt x="149225" y="121539"/>
                  <a:pt x="149225" y="119253"/>
                </a:cubicBezTo>
                <a:cubicBezTo>
                  <a:pt x="149225" y="116205"/>
                  <a:pt x="151130" y="114300"/>
                  <a:pt x="153797" y="114300"/>
                </a:cubicBezTo>
                <a:close/>
                <a:moveTo>
                  <a:pt x="83771" y="114300"/>
                </a:moveTo>
                <a:cubicBezTo>
                  <a:pt x="86336" y="114300"/>
                  <a:pt x="88534" y="116205"/>
                  <a:pt x="88534" y="119253"/>
                </a:cubicBezTo>
                <a:cubicBezTo>
                  <a:pt x="88534" y="121539"/>
                  <a:pt x="86336" y="123444"/>
                  <a:pt x="83771" y="123444"/>
                </a:cubicBezTo>
                <a:cubicBezTo>
                  <a:pt x="81207" y="123444"/>
                  <a:pt x="79375" y="121539"/>
                  <a:pt x="79375" y="119253"/>
                </a:cubicBezTo>
                <a:cubicBezTo>
                  <a:pt x="79375" y="116205"/>
                  <a:pt x="81207" y="114300"/>
                  <a:pt x="83771" y="114300"/>
                </a:cubicBezTo>
                <a:close/>
                <a:moveTo>
                  <a:pt x="153820" y="77645"/>
                </a:moveTo>
                <a:cubicBezTo>
                  <a:pt x="155594" y="76200"/>
                  <a:pt x="158433" y="76200"/>
                  <a:pt x="160207" y="77645"/>
                </a:cubicBezTo>
                <a:cubicBezTo>
                  <a:pt x="182207" y="100033"/>
                  <a:pt x="182207" y="136504"/>
                  <a:pt x="160207" y="158532"/>
                </a:cubicBezTo>
                <a:cubicBezTo>
                  <a:pt x="159142" y="159254"/>
                  <a:pt x="158078" y="159976"/>
                  <a:pt x="157013" y="159976"/>
                </a:cubicBezTo>
                <a:cubicBezTo>
                  <a:pt x="155949" y="159976"/>
                  <a:pt x="154884" y="159254"/>
                  <a:pt x="153820" y="158532"/>
                </a:cubicBezTo>
                <a:cubicBezTo>
                  <a:pt x="152400" y="156726"/>
                  <a:pt x="152400" y="154198"/>
                  <a:pt x="153820" y="152393"/>
                </a:cubicBezTo>
                <a:cubicBezTo>
                  <a:pt x="172626" y="133616"/>
                  <a:pt x="172626" y="102922"/>
                  <a:pt x="153820" y="83783"/>
                </a:cubicBezTo>
                <a:cubicBezTo>
                  <a:pt x="152400" y="82339"/>
                  <a:pt x="152400" y="79450"/>
                  <a:pt x="153820" y="77645"/>
                </a:cubicBezTo>
                <a:close/>
                <a:moveTo>
                  <a:pt x="79151" y="77645"/>
                </a:moveTo>
                <a:cubicBezTo>
                  <a:pt x="80570" y="76200"/>
                  <a:pt x="83409" y="76200"/>
                  <a:pt x="85183" y="77645"/>
                </a:cubicBezTo>
                <a:cubicBezTo>
                  <a:pt x="86957" y="79450"/>
                  <a:pt x="86957" y="82339"/>
                  <a:pt x="85183" y="83783"/>
                </a:cubicBezTo>
                <a:cubicBezTo>
                  <a:pt x="66731" y="102922"/>
                  <a:pt x="66731" y="133616"/>
                  <a:pt x="85183" y="152393"/>
                </a:cubicBezTo>
                <a:cubicBezTo>
                  <a:pt x="86957" y="154198"/>
                  <a:pt x="86957" y="156726"/>
                  <a:pt x="85183" y="158532"/>
                </a:cubicBezTo>
                <a:cubicBezTo>
                  <a:pt x="84473" y="159254"/>
                  <a:pt x="83054" y="159976"/>
                  <a:pt x="81989" y="159976"/>
                </a:cubicBezTo>
                <a:cubicBezTo>
                  <a:pt x="80925" y="159976"/>
                  <a:pt x="79860" y="159254"/>
                  <a:pt x="79151" y="158532"/>
                </a:cubicBezTo>
                <a:cubicBezTo>
                  <a:pt x="57150" y="136504"/>
                  <a:pt x="57150" y="100033"/>
                  <a:pt x="79151" y="77645"/>
                </a:cubicBezTo>
                <a:close/>
                <a:moveTo>
                  <a:pt x="118881" y="73025"/>
                </a:moveTo>
                <a:cubicBezTo>
                  <a:pt x="121050" y="73025"/>
                  <a:pt x="123218" y="75171"/>
                  <a:pt x="123218" y="77675"/>
                </a:cubicBezTo>
                <a:lnTo>
                  <a:pt x="123218" y="82324"/>
                </a:lnTo>
                <a:cubicBezTo>
                  <a:pt x="130446" y="83755"/>
                  <a:pt x="136589" y="88404"/>
                  <a:pt x="139480" y="94842"/>
                </a:cubicBezTo>
                <a:cubicBezTo>
                  <a:pt x="140203" y="96988"/>
                  <a:pt x="139119" y="99492"/>
                  <a:pt x="136951" y="100565"/>
                </a:cubicBezTo>
                <a:cubicBezTo>
                  <a:pt x="134782" y="101280"/>
                  <a:pt x="132253" y="100565"/>
                  <a:pt x="131168" y="98419"/>
                </a:cubicBezTo>
                <a:cubicBezTo>
                  <a:pt x="129362" y="93769"/>
                  <a:pt x="124302" y="90550"/>
                  <a:pt x="118881" y="90550"/>
                </a:cubicBezTo>
                <a:cubicBezTo>
                  <a:pt x="111292" y="90550"/>
                  <a:pt x="105510" y="95915"/>
                  <a:pt x="105510" y="102353"/>
                </a:cubicBezTo>
                <a:cubicBezTo>
                  <a:pt x="105510" y="109864"/>
                  <a:pt x="110208" y="113798"/>
                  <a:pt x="118881" y="113798"/>
                </a:cubicBezTo>
                <a:cubicBezTo>
                  <a:pt x="135144" y="113798"/>
                  <a:pt x="140926" y="124528"/>
                  <a:pt x="140926" y="134184"/>
                </a:cubicBezTo>
                <a:cubicBezTo>
                  <a:pt x="140926" y="143841"/>
                  <a:pt x="133337" y="152067"/>
                  <a:pt x="123218" y="153856"/>
                </a:cubicBezTo>
                <a:lnTo>
                  <a:pt x="123218" y="158863"/>
                </a:lnTo>
                <a:cubicBezTo>
                  <a:pt x="123218" y="161366"/>
                  <a:pt x="121050" y="163155"/>
                  <a:pt x="118881" y="163155"/>
                </a:cubicBezTo>
                <a:cubicBezTo>
                  <a:pt x="116352" y="163155"/>
                  <a:pt x="114183" y="161366"/>
                  <a:pt x="114183" y="158863"/>
                </a:cubicBezTo>
                <a:lnTo>
                  <a:pt x="114183" y="153856"/>
                </a:lnTo>
                <a:cubicBezTo>
                  <a:pt x="106956" y="152425"/>
                  <a:pt x="100812" y="148133"/>
                  <a:pt x="98283" y="141695"/>
                </a:cubicBezTo>
                <a:cubicBezTo>
                  <a:pt x="97199" y="139192"/>
                  <a:pt x="98283" y="136688"/>
                  <a:pt x="100451" y="135615"/>
                </a:cubicBezTo>
                <a:cubicBezTo>
                  <a:pt x="102981" y="134900"/>
                  <a:pt x="105510" y="135973"/>
                  <a:pt x="106233" y="138119"/>
                </a:cubicBezTo>
                <a:cubicBezTo>
                  <a:pt x="108040" y="142768"/>
                  <a:pt x="113099" y="145987"/>
                  <a:pt x="118881" y="145987"/>
                </a:cubicBezTo>
                <a:cubicBezTo>
                  <a:pt x="126109" y="145987"/>
                  <a:pt x="132253" y="140622"/>
                  <a:pt x="132253" y="134184"/>
                </a:cubicBezTo>
                <a:cubicBezTo>
                  <a:pt x="132253" y="126316"/>
                  <a:pt x="127555" y="122382"/>
                  <a:pt x="118881" y="122382"/>
                </a:cubicBezTo>
                <a:cubicBezTo>
                  <a:pt x="102619" y="122382"/>
                  <a:pt x="96837" y="112010"/>
                  <a:pt x="96837" y="102353"/>
                </a:cubicBezTo>
                <a:cubicBezTo>
                  <a:pt x="96837" y="92339"/>
                  <a:pt x="104065" y="84112"/>
                  <a:pt x="114183" y="82324"/>
                </a:cubicBezTo>
                <a:lnTo>
                  <a:pt x="114183" y="77675"/>
                </a:lnTo>
                <a:cubicBezTo>
                  <a:pt x="114183" y="75171"/>
                  <a:pt x="116352" y="73025"/>
                  <a:pt x="118881" y="73025"/>
                </a:cubicBezTo>
                <a:close/>
                <a:moveTo>
                  <a:pt x="119856" y="43540"/>
                </a:moveTo>
                <a:cubicBezTo>
                  <a:pt x="78903" y="43540"/>
                  <a:pt x="45134" y="76924"/>
                  <a:pt x="45134" y="118205"/>
                </a:cubicBezTo>
                <a:cubicBezTo>
                  <a:pt x="45134" y="158769"/>
                  <a:pt x="78903" y="192153"/>
                  <a:pt x="119856" y="192153"/>
                </a:cubicBezTo>
                <a:cubicBezTo>
                  <a:pt x="132430" y="192153"/>
                  <a:pt x="145003" y="189281"/>
                  <a:pt x="156140" y="182820"/>
                </a:cubicBezTo>
                <a:cubicBezTo>
                  <a:pt x="156858" y="182461"/>
                  <a:pt x="157217" y="182461"/>
                  <a:pt x="158295" y="182461"/>
                </a:cubicBezTo>
                <a:cubicBezTo>
                  <a:pt x="159013" y="182461"/>
                  <a:pt x="159732" y="182461"/>
                  <a:pt x="160450" y="183179"/>
                </a:cubicBezTo>
                <a:lnTo>
                  <a:pt x="194219" y="205793"/>
                </a:lnTo>
                <a:lnTo>
                  <a:pt x="194219" y="118205"/>
                </a:lnTo>
                <a:cubicBezTo>
                  <a:pt x="194219" y="76924"/>
                  <a:pt x="160810" y="43540"/>
                  <a:pt x="119856" y="43540"/>
                </a:cubicBezTo>
                <a:close/>
                <a:moveTo>
                  <a:pt x="119856" y="34925"/>
                </a:moveTo>
                <a:cubicBezTo>
                  <a:pt x="165480" y="34925"/>
                  <a:pt x="202841" y="71899"/>
                  <a:pt x="202841" y="118205"/>
                </a:cubicBezTo>
                <a:lnTo>
                  <a:pt x="202841" y="214050"/>
                </a:lnTo>
                <a:cubicBezTo>
                  <a:pt x="202841" y="215845"/>
                  <a:pt x="202122" y="217280"/>
                  <a:pt x="200685" y="217998"/>
                </a:cubicBezTo>
                <a:cubicBezTo>
                  <a:pt x="199967" y="218357"/>
                  <a:pt x="199248" y="218716"/>
                  <a:pt x="198530" y="218716"/>
                </a:cubicBezTo>
                <a:cubicBezTo>
                  <a:pt x="197812" y="218716"/>
                  <a:pt x="196734" y="218357"/>
                  <a:pt x="196015" y="217639"/>
                </a:cubicBezTo>
                <a:lnTo>
                  <a:pt x="157936" y="191794"/>
                </a:lnTo>
                <a:cubicBezTo>
                  <a:pt x="146081" y="197896"/>
                  <a:pt x="133148" y="201127"/>
                  <a:pt x="119856" y="201127"/>
                </a:cubicBezTo>
                <a:cubicBezTo>
                  <a:pt x="73873" y="201127"/>
                  <a:pt x="36512" y="163794"/>
                  <a:pt x="36512" y="118205"/>
                </a:cubicBezTo>
                <a:cubicBezTo>
                  <a:pt x="36512" y="71899"/>
                  <a:pt x="73873" y="34925"/>
                  <a:pt x="119856" y="34925"/>
                </a:cubicBezTo>
                <a:close/>
                <a:moveTo>
                  <a:pt x="118479" y="0"/>
                </a:moveTo>
                <a:cubicBezTo>
                  <a:pt x="184020" y="0"/>
                  <a:pt x="237317" y="53050"/>
                  <a:pt x="237677" y="118731"/>
                </a:cubicBezTo>
                <a:cubicBezTo>
                  <a:pt x="238037" y="120897"/>
                  <a:pt x="242719" y="136054"/>
                  <a:pt x="261085" y="158068"/>
                </a:cubicBezTo>
                <a:cubicBezTo>
                  <a:pt x="263606" y="161316"/>
                  <a:pt x="267927" y="167451"/>
                  <a:pt x="266847" y="174307"/>
                </a:cubicBezTo>
                <a:cubicBezTo>
                  <a:pt x="266487" y="177195"/>
                  <a:pt x="264686" y="181164"/>
                  <a:pt x="258924" y="184412"/>
                </a:cubicBezTo>
                <a:cubicBezTo>
                  <a:pt x="251002" y="189104"/>
                  <a:pt x="241638" y="193073"/>
                  <a:pt x="237317" y="195239"/>
                </a:cubicBezTo>
                <a:cubicBezTo>
                  <a:pt x="238037" y="203178"/>
                  <a:pt x="239838" y="222666"/>
                  <a:pt x="237317" y="236380"/>
                </a:cubicBezTo>
                <a:cubicBezTo>
                  <a:pt x="234076" y="252258"/>
                  <a:pt x="207427" y="254424"/>
                  <a:pt x="191582" y="254424"/>
                </a:cubicBezTo>
                <a:cubicBezTo>
                  <a:pt x="187621" y="254424"/>
                  <a:pt x="180779" y="255867"/>
                  <a:pt x="180779" y="264529"/>
                </a:cubicBezTo>
                <a:lnTo>
                  <a:pt x="180779" y="285821"/>
                </a:lnTo>
                <a:cubicBezTo>
                  <a:pt x="180779" y="287986"/>
                  <a:pt x="178978" y="290151"/>
                  <a:pt x="176457" y="290151"/>
                </a:cubicBezTo>
                <a:cubicBezTo>
                  <a:pt x="173937" y="290151"/>
                  <a:pt x="172136" y="287986"/>
                  <a:pt x="172136" y="285821"/>
                </a:cubicBezTo>
                <a:lnTo>
                  <a:pt x="172136" y="264529"/>
                </a:lnTo>
                <a:cubicBezTo>
                  <a:pt x="172136" y="252980"/>
                  <a:pt x="179698" y="245763"/>
                  <a:pt x="191582" y="245763"/>
                </a:cubicBezTo>
                <a:cubicBezTo>
                  <a:pt x="212469" y="245763"/>
                  <a:pt x="227234" y="241432"/>
                  <a:pt x="228314" y="234575"/>
                </a:cubicBezTo>
                <a:cubicBezTo>
                  <a:pt x="231195" y="219057"/>
                  <a:pt x="227954" y="193073"/>
                  <a:pt x="227954" y="192713"/>
                </a:cubicBezTo>
                <a:cubicBezTo>
                  <a:pt x="227954" y="190908"/>
                  <a:pt x="229034" y="189104"/>
                  <a:pt x="230835" y="188021"/>
                </a:cubicBezTo>
                <a:cubicBezTo>
                  <a:pt x="230835" y="188021"/>
                  <a:pt x="243799" y="182969"/>
                  <a:pt x="254603" y="176834"/>
                </a:cubicBezTo>
                <a:cubicBezTo>
                  <a:pt x="257844" y="175029"/>
                  <a:pt x="258204" y="173225"/>
                  <a:pt x="258204" y="172503"/>
                </a:cubicBezTo>
                <a:cubicBezTo>
                  <a:pt x="258564" y="169977"/>
                  <a:pt x="256403" y="166368"/>
                  <a:pt x="254603" y="163842"/>
                </a:cubicBezTo>
                <a:cubicBezTo>
                  <a:pt x="232636" y="137858"/>
                  <a:pt x="229034" y="120536"/>
                  <a:pt x="229034" y="119814"/>
                </a:cubicBezTo>
                <a:cubicBezTo>
                  <a:pt x="228674" y="119814"/>
                  <a:pt x="228674" y="119453"/>
                  <a:pt x="228674" y="119092"/>
                </a:cubicBezTo>
                <a:cubicBezTo>
                  <a:pt x="228674" y="58103"/>
                  <a:pt x="179338" y="8661"/>
                  <a:pt x="118479" y="8661"/>
                </a:cubicBezTo>
                <a:cubicBezTo>
                  <a:pt x="57979" y="8661"/>
                  <a:pt x="8643" y="58103"/>
                  <a:pt x="8643" y="119092"/>
                </a:cubicBezTo>
                <a:cubicBezTo>
                  <a:pt x="8643" y="138219"/>
                  <a:pt x="13684" y="156985"/>
                  <a:pt x="23047" y="173586"/>
                </a:cubicBezTo>
                <a:lnTo>
                  <a:pt x="23047" y="173947"/>
                </a:lnTo>
                <a:cubicBezTo>
                  <a:pt x="26649" y="180082"/>
                  <a:pt x="30610" y="186217"/>
                  <a:pt x="34571" y="192713"/>
                </a:cubicBezTo>
                <a:cubicBezTo>
                  <a:pt x="41414" y="203539"/>
                  <a:pt x="47896" y="214005"/>
                  <a:pt x="51497" y="222666"/>
                </a:cubicBezTo>
                <a:cubicBezTo>
                  <a:pt x="60860" y="243236"/>
                  <a:pt x="61580" y="284016"/>
                  <a:pt x="61580" y="285460"/>
                </a:cubicBezTo>
                <a:cubicBezTo>
                  <a:pt x="61580" y="287986"/>
                  <a:pt x="59419" y="290151"/>
                  <a:pt x="57259" y="290151"/>
                </a:cubicBezTo>
                <a:cubicBezTo>
                  <a:pt x="54738" y="290151"/>
                  <a:pt x="52577" y="287986"/>
                  <a:pt x="52577" y="285821"/>
                </a:cubicBezTo>
                <a:cubicBezTo>
                  <a:pt x="52577" y="285460"/>
                  <a:pt x="52217" y="245041"/>
                  <a:pt x="43934" y="226275"/>
                </a:cubicBezTo>
                <a:cubicBezTo>
                  <a:pt x="39973" y="218335"/>
                  <a:pt x="33491" y="207870"/>
                  <a:pt x="27009" y="197043"/>
                </a:cubicBezTo>
                <a:cubicBezTo>
                  <a:pt x="23047" y="191269"/>
                  <a:pt x="19086" y="184773"/>
                  <a:pt x="15845" y="178638"/>
                </a:cubicBezTo>
                <a:lnTo>
                  <a:pt x="15485" y="178277"/>
                </a:lnTo>
                <a:cubicBezTo>
                  <a:pt x="5402" y="160233"/>
                  <a:pt x="0" y="140023"/>
                  <a:pt x="0" y="119092"/>
                </a:cubicBezTo>
                <a:cubicBezTo>
                  <a:pt x="0" y="53411"/>
                  <a:pt x="52937" y="0"/>
                  <a:pt x="1184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1" name="Freeform 998">
            <a:extLst>
              <a:ext uri="{FF2B5EF4-FFF2-40B4-BE49-F238E27FC236}">
                <a16:creationId xmlns:a16="http://schemas.microsoft.com/office/drawing/2014/main" id="{2B6315B3-815D-E643-B537-252C965AE9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54220" y="10185540"/>
            <a:ext cx="937820" cy="937820"/>
          </a:xfrm>
          <a:custGeom>
            <a:avLst/>
            <a:gdLst>
              <a:gd name="T0" fmla="*/ 4972253 w 289791"/>
              <a:gd name="T1" fmla="*/ 5167028 h 289926"/>
              <a:gd name="T2" fmla="*/ 2130574 w 289791"/>
              <a:gd name="T3" fmla="*/ 4847420 h 289926"/>
              <a:gd name="T4" fmla="*/ 2188591 w 289791"/>
              <a:gd name="T5" fmla="*/ 5041231 h 289926"/>
              <a:gd name="T6" fmla="*/ 2681431 w 289791"/>
              <a:gd name="T7" fmla="*/ 5414429 h 289926"/>
              <a:gd name="T8" fmla="*/ 2058118 w 289791"/>
              <a:gd name="T9" fmla="*/ 5536396 h 289926"/>
              <a:gd name="T10" fmla="*/ 4707041 w 289791"/>
              <a:gd name="T11" fmla="*/ 4555352 h 289926"/>
              <a:gd name="T12" fmla="*/ 4575520 w 289791"/>
              <a:gd name="T13" fmla="*/ 4586135 h 289926"/>
              <a:gd name="T14" fmla="*/ 1816449 w 289791"/>
              <a:gd name="T15" fmla="*/ 4425656 h 289926"/>
              <a:gd name="T16" fmla="*/ 1022651 w 289791"/>
              <a:gd name="T17" fmla="*/ 5314767 h 289926"/>
              <a:gd name="T18" fmla="*/ 1694889 w 289791"/>
              <a:gd name="T19" fmla="*/ 4425656 h 289926"/>
              <a:gd name="T20" fmla="*/ 1399127 w 289791"/>
              <a:gd name="T21" fmla="*/ 4132449 h 289926"/>
              <a:gd name="T22" fmla="*/ 196484 w 289791"/>
              <a:gd name="T23" fmla="*/ 5197643 h 289926"/>
              <a:gd name="T24" fmla="*/ 5555236 w 289791"/>
              <a:gd name="T25" fmla="*/ 3821726 h 289926"/>
              <a:gd name="T26" fmla="*/ 5438448 w 289791"/>
              <a:gd name="T27" fmla="*/ 3852532 h 289926"/>
              <a:gd name="T28" fmla="*/ 258257 w 289791"/>
              <a:gd name="T29" fmla="*/ 3309908 h 289926"/>
              <a:gd name="T30" fmla="*/ 258257 w 289791"/>
              <a:gd name="T31" fmla="*/ 3821944 h 289926"/>
              <a:gd name="T32" fmla="*/ 982801 w 289791"/>
              <a:gd name="T33" fmla="*/ 3580561 h 289926"/>
              <a:gd name="T34" fmla="*/ 437620 w 289791"/>
              <a:gd name="T35" fmla="*/ 4070690 h 289926"/>
              <a:gd name="T36" fmla="*/ 136313 w 289791"/>
              <a:gd name="T37" fmla="*/ 3309908 h 289926"/>
              <a:gd name="T38" fmla="*/ 2598526 w 289791"/>
              <a:gd name="T39" fmla="*/ 4679357 h 289926"/>
              <a:gd name="T40" fmla="*/ 1710514 w 289791"/>
              <a:gd name="T41" fmla="*/ 3055242 h 289926"/>
              <a:gd name="T42" fmla="*/ 5383596 w 289791"/>
              <a:gd name="T43" fmla="*/ 3030017 h 289926"/>
              <a:gd name="T44" fmla="*/ 2525736 w 289791"/>
              <a:gd name="T45" fmla="*/ 2496933 h 289926"/>
              <a:gd name="T46" fmla="*/ 2867794 w 289791"/>
              <a:gd name="T47" fmla="*/ 3968807 h 289926"/>
              <a:gd name="T48" fmla="*/ 2758649 w 289791"/>
              <a:gd name="T49" fmla="*/ 3026226 h 289926"/>
              <a:gd name="T50" fmla="*/ 2678587 w 289791"/>
              <a:gd name="T51" fmla="*/ 2388179 h 289926"/>
              <a:gd name="T52" fmla="*/ 3733951 w 289791"/>
              <a:gd name="T53" fmla="*/ 2772458 h 289926"/>
              <a:gd name="T54" fmla="*/ 3064331 w 289791"/>
              <a:gd name="T55" fmla="*/ 2112641 h 289926"/>
              <a:gd name="T56" fmla="*/ 3406456 w 289791"/>
              <a:gd name="T57" fmla="*/ 2438912 h 289926"/>
              <a:gd name="T58" fmla="*/ 3792221 w 289791"/>
              <a:gd name="T59" fmla="*/ 2090907 h 289926"/>
              <a:gd name="T60" fmla="*/ 5636702 w 289791"/>
              <a:gd name="T61" fmla="*/ 1549492 h 289926"/>
              <a:gd name="T62" fmla="*/ 5512927 w 289791"/>
              <a:gd name="T63" fmla="*/ 1588002 h 289926"/>
              <a:gd name="T64" fmla="*/ 2984296 w 289791"/>
              <a:gd name="T65" fmla="*/ 4113830 h 289926"/>
              <a:gd name="T66" fmla="*/ 4862204 w 289791"/>
              <a:gd name="T67" fmla="*/ 1496331 h 289926"/>
              <a:gd name="T68" fmla="*/ 516778 w 289791"/>
              <a:gd name="T69" fmla="*/ 1519031 h 289926"/>
              <a:gd name="T70" fmla="*/ 4418180 w 289791"/>
              <a:gd name="T71" fmla="*/ 1155543 h 289926"/>
              <a:gd name="T72" fmla="*/ 4221647 w 289791"/>
              <a:gd name="T73" fmla="*/ 2083644 h 289926"/>
              <a:gd name="T74" fmla="*/ 4490960 w 289791"/>
              <a:gd name="T75" fmla="*/ 1307819 h 289926"/>
              <a:gd name="T76" fmla="*/ 327561 w 289791"/>
              <a:gd name="T77" fmla="*/ 2301144 h 289926"/>
              <a:gd name="T78" fmla="*/ 4258069 w 289791"/>
              <a:gd name="T79" fmla="*/ 771293 h 289926"/>
              <a:gd name="T80" fmla="*/ 2179958 w 289791"/>
              <a:gd name="T81" fmla="*/ 817081 h 289926"/>
              <a:gd name="T82" fmla="*/ 1122026 w 289791"/>
              <a:gd name="T83" fmla="*/ 410100 h 289926"/>
              <a:gd name="T84" fmla="*/ 1025855 w 289791"/>
              <a:gd name="T85" fmla="*/ 498431 h 289926"/>
              <a:gd name="T86" fmla="*/ 4418180 w 289791"/>
              <a:gd name="T87" fmla="*/ 706026 h 289926"/>
              <a:gd name="T88" fmla="*/ 5604614 w 289791"/>
              <a:gd name="T89" fmla="*/ 241976 h 289926"/>
              <a:gd name="T90" fmla="*/ 2877817 w 289791"/>
              <a:gd name="T91" fmla="*/ 338623 h 289926"/>
              <a:gd name="T92" fmla="*/ 5728377 w 289791"/>
              <a:gd name="T93" fmla="*/ 2674 h 289926"/>
              <a:gd name="T94" fmla="*/ 3624822 w 289791"/>
              <a:gd name="T95" fmla="*/ 5774230 h 289926"/>
              <a:gd name="T96" fmla="*/ 2889655 w 289791"/>
              <a:gd name="T97" fmla="*/ 4360336 h 289926"/>
              <a:gd name="T98" fmla="*/ 2642165 w 289791"/>
              <a:gd name="T99" fmla="*/ 4925863 h 289926"/>
              <a:gd name="T100" fmla="*/ 902549 w 289791"/>
              <a:gd name="T101" fmla="*/ 3178510 h 289926"/>
              <a:gd name="T102" fmla="*/ 50913 w 289791"/>
              <a:gd name="T103" fmla="*/ 2380900 h 289926"/>
              <a:gd name="T104" fmla="*/ 5728377 w 289791"/>
              <a:gd name="T105" fmla="*/ 2674 h 28992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89791" h="289926">
                <a:moveTo>
                  <a:pt x="250296" y="250033"/>
                </a:moveTo>
                <a:cubicBezTo>
                  <a:pt x="252518" y="251053"/>
                  <a:pt x="253630" y="253435"/>
                  <a:pt x="252148" y="255816"/>
                </a:cubicBezTo>
                <a:cubicBezTo>
                  <a:pt x="251037" y="257517"/>
                  <a:pt x="248073" y="258197"/>
                  <a:pt x="246221" y="257177"/>
                </a:cubicBezTo>
                <a:cubicBezTo>
                  <a:pt x="243998" y="256156"/>
                  <a:pt x="242887" y="253435"/>
                  <a:pt x="244369" y="251734"/>
                </a:cubicBezTo>
                <a:cubicBezTo>
                  <a:pt x="245480" y="249693"/>
                  <a:pt x="248073" y="249012"/>
                  <a:pt x="250296" y="250033"/>
                </a:cubicBezTo>
                <a:close/>
                <a:moveTo>
                  <a:pt x="105506" y="241273"/>
                </a:moveTo>
                <a:cubicBezTo>
                  <a:pt x="107301" y="239487"/>
                  <a:pt x="110172" y="239487"/>
                  <a:pt x="111966" y="241273"/>
                </a:cubicBezTo>
                <a:cubicBezTo>
                  <a:pt x="113761" y="242702"/>
                  <a:pt x="113761" y="245559"/>
                  <a:pt x="111966" y="247702"/>
                </a:cubicBezTo>
                <a:lnTo>
                  <a:pt x="108377" y="250917"/>
                </a:lnTo>
                <a:cubicBezTo>
                  <a:pt x="103353" y="256275"/>
                  <a:pt x="103353" y="264133"/>
                  <a:pt x="108377" y="269491"/>
                </a:cubicBezTo>
                <a:cubicBezTo>
                  <a:pt x="113402" y="274491"/>
                  <a:pt x="121657" y="274491"/>
                  <a:pt x="127041" y="269491"/>
                </a:cubicBezTo>
                <a:cubicBezTo>
                  <a:pt x="128476" y="267705"/>
                  <a:pt x="131348" y="267705"/>
                  <a:pt x="132783" y="269491"/>
                </a:cubicBezTo>
                <a:cubicBezTo>
                  <a:pt x="134578" y="270919"/>
                  <a:pt x="134578" y="274134"/>
                  <a:pt x="132783" y="275563"/>
                </a:cubicBezTo>
                <a:cubicBezTo>
                  <a:pt x="128835" y="279849"/>
                  <a:pt x="123093" y="281992"/>
                  <a:pt x="117709" y="281992"/>
                </a:cubicBezTo>
                <a:cubicBezTo>
                  <a:pt x="111966" y="281992"/>
                  <a:pt x="106583" y="279849"/>
                  <a:pt x="101917" y="275563"/>
                </a:cubicBezTo>
                <a:cubicBezTo>
                  <a:pt x="93662" y="266990"/>
                  <a:pt x="93662" y="253060"/>
                  <a:pt x="101917" y="244845"/>
                </a:cubicBezTo>
                <a:lnTo>
                  <a:pt x="105506" y="241273"/>
                </a:lnTo>
                <a:close/>
                <a:moveTo>
                  <a:pt x="233089" y="226732"/>
                </a:moveTo>
                <a:cubicBezTo>
                  <a:pt x="235004" y="227882"/>
                  <a:pt x="236154" y="230564"/>
                  <a:pt x="234621" y="232863"/>
                </a:cubicBezTo>
                <a:cubicBezTo>
                  <a:pt x="233472" y="235163"/>
                  <a:pt x="230790" y="235929"/>
                  <a:pt x="228491" y="234779"/>
                </a:cubicBezTo>
                <a:cubicBezTo>
                  <a:pt x="226191" y="233630"/>
                  <a:pt x="225425" y="230564"/>
                  <a:pt x="226575" y="228265"/>
                </a:cubicBezTo>
                <a:cubicBezTo>
                  <a:pt x="227724" y="226349"/>
                  <a:pt x="230790" y="225199"/>
                  <a:pt x="233089" y="226732"/>
                </a:cubicBezTo>
                <a:close/>
                <a:moveTo>
                  <a:pt x="83930" y="220276"/>
                </a:moveTo>
                <a:cubicBezTo>
                  <a:pt x="85346" y="218849"/>
                  <a:pt x="88533" y="218849"/>
                  <a:pt x="89950" y="220276"/>
                </a:cubicBezTo>
                <a:cubicBezTo>
                  <a:pt x="91721" y="222418"/>
                  <a:pt x="91721" y="224916"/>
                  <a:pt x="89950" y="226701"/>
                </a:cubicBezTo>
                <a:lnTo>
                  <a:pt x="53828" y="263103"/>
                </a:lnTo>
                <a:cubicBezTo>
                  <a:pt x="52766" y="264173"/>
                  <a:pt x="51703" y="264530"/>
                  <a:pt x="50641" y="264530"/>
                </a:cubicBezTo>
                <a:cubicBezTo>
                  <a:pt x="49578" y="264530"/>
                  <a:pt x="48516" y="264173"/>
                  <a:pt x="47453" y="263103"/>
                </a:cubicBezTo>
                <a:cubicBezTo>
                  <a:pt x="46037" y="261318"/>
                  <a:pt x="46037" y="258820"/>
                  <a:pt x="47453" y="257036"/>
                </a:cubicBezTo>
                <a:lnTo>
                  <a:pt x="83930" y="220276"/>
                </a:lnTo>
                <a:close/>
                <a:moveTo>
                  <a:pt x="63186" y="199635"/>
                </a:moveTo>
                <a:cubicBezTo>
                  <a:pt x="64621" y="198212"/>
                  <a:pt x="67491" y="198212"/>
                  <a:pt x="69284" y="199635"/>
                </a:cubicBezTo>
                <a:cubicBezTo>
                  <a:pt x="71078" y="201414"/>
                  <a:pt x="71078" y="204261"/>
                  <a:pt x="69284" y="205684"/>
                </a:cubicBezTo>
                <a:lnTo>
                  <a:pt x="15830" y="258701"/>
                </a:lnTo>
                <a:cubicBezTo>
                  <a:pt x="15112" y="259413"/>
                  <a:pt x="14036" y="259768"/>
                  <a:pt x="12601" y="259768"/>
                </a:cubicBezTo>
                <a:cubicBezTo>
                  <a:pt x="11525" y="259768"/>
                  <a:pt x="10448" y="259413"/>
                  <a:pt x="9731" y="258701"/>
                </a:cubicBezTo>
                <a:cubicBezTo>
                  <a:pt x="7937" y="256922"/>
                  <a:pt x="7937" y="254431"/>
                  <a:pt x="9731" y="252652"/>
                </a:cubicBezTo>
                <a:lnTo>
                  <a:pt x="63186" y="199635"/>
                </a:lnTo>
                <a:close/>
                <a:moveTo>
                  <a:pt x="275091" y="190219"/>
                </a:moveTo>
                <a:cubicBezTo>
                  <a:pt x="276792" y="191369"/>
                  <a:pt x="277472" y="194051"/>
                  <a:pt x="276451" y="196350"/>
                </a:cubicBezTo>
                <a:cubicBezTo>
                  <a:pt x="275431" y="198649"/>
                  <a:pt x="272709" y="199416"/>
                  <a:pt x="271009" y="198266"/>
                </a:cubicBezTo>
                <a:cubicBezTo>
                  <a:pt x="268967" y="197117"/>
                  <a:pt x="268287" y="194051"/>
                  <a:pt x="269308" y="191752"/>
                </a:cubicBezTo>
                <a:cubicBezTo>
                  <a:pt x="270328" y="189836"/>
                  <a:pt x="272709" y="188687"/>
                  <a:pt x="275091" y="190219"/>
                </a:cubicBezTo>
                <a:close/>
                <a:moveTo>
                  <a:pt x="6750" y="164743"/>
                </a:moveTo>
                <a:cubicBezTo>
                  <a:pt x="8171" y="163287"/>
                  <a:pt x="11013" y="163287"/>
                  <a:pt x="12789" y="164743"/>
                </a:cubicBezTo>
                <a:cubicBezTo>
                  <a:pt x="14210" y="166564"/>
                  <a:pt x="14210" y="169476"/>
                  <a:pt x="12789" y="171297"/>
                </a:cubicBezTo>
                <a:cubicBezTo>
                  <a:pt x="10302" y="173846"/>
                  <a:pt x="8881" y="177123"/>
                  <a:pt x="8881" y="180764"/>
                </a:cubicBezTo>
                <a:cubicBezTo>
                  <a:pt x="8881" y="184041"/>
                  <a:pt x="10302" y="187682"/>
                  <a:pt x="12789" y="190230"/>
                </a:cubicBezTo>
                <a:cubicBezTo>
                  <a:pt x="17407" y="194964"/>
                  <a:pt x="25933" y="194964"/>
                  <a:pt x="30906" y="190230"/>
                </a:cubicBezTo>
                <a:lnTo>
                  <a:pt x="42629" y="178215"/>
                </a:lnTo>
                <a:cubicBezTo>
                  <a:pt x="44406" y="176394"/>
                  <a:pt x="46892" y="176394"/>
                  <a:pt x="48668" y="178215"/>
                </a:cubicBezTo>
                <a:cubicBezTo>
                  <a:pt x="50445" y="179671"/>
                  <a:pt x="50445" y="182584"/>
                  <a:pt x="48668" y="184405"/>
                </a:cubicBezTo>
                <a:lnTo>
                  <a:pt x="36945" y="196420"/>
                </a:lnTo>
                <a:cubicBezTo>
                  <a:pt x="33038" y="200789"/>
                  <a:pt x="27709" y="202610"/>
                  <a:pt x="21670" y="202610"/>
                </a:cubicBezTo>
                <a:cubicBezTo>
                  <a:pt x="15986" y="202610"/>
                  <a:pt x="10657" y="200789"/>
                  <a:pt x="6750" y="196420"/>
                </a:cubicBezTo>
                <a:cubicBezTo>
                  <a:pt x="2487" y="192051"/>
                  <a:pt x="0" y="186589"/>
                  <a:pt x="0" y="180764"/>
                </a:cubicBezTo>
                <a:cubicBezTo>
                  <a:pt x="0" y="174574"/>
                  <a:pt x="2487" y="169112"/>
                  <a:pt x="6750" y="164743"/>
                </a:cubicBezTo>
                <a:close/>
                <a:moveTo>
                  <a:pt x="84703" y="152068"/>
                </a:moveTo>
                <a:lnTo>
                  <a:pt x="57309" y="161090"/>
                </a:lnTo>
                <a:lnTo>
                  <a:pt x="128676" y="232906"/>
                </a:lnTo>
                <a:lnTo>
                  <a:pt x="137687" y="205118"/>
                </a:lnTo>
                <a:lnTo>
                  <a:pt x="111375" y="178773"/>
                </a:lnTo>
                <a:lnTo>
                  <a:pt x="84703" y="152068"/>
                </a:lnTo>
                <a:close/>
                <a:moveTo>
                  <a:pt x="271189" y="143669"/>
                </a:moveTo>
                <a:cubicBezTo>
                  <a:pt x="273488" y="144690"/>
                  <a:pt x="274254" y="147071"/>
                  <a:pt x="273104" y="149112"/>
                </a:cubicBezTo>
                <a:cubicBezTo>
                  <a:pt x="271572" y="151153"/>
                  <a:pt x="268890" y="151834"/>
                  <a:pt x="266591" y="150813"/>
                </a:cubicBezTo>
                <a:cubicBezTo>
                  <a:pt x="264291" y="149793"/>
                  <a:pt x="263525" y="147071"/>
                  <a:pt x="265058" y="145030"/>
                </a:cubicBezTo>
                <a:cubicBezTo>
                  <a:pt x="266207" y="142989"/>
                  <a:pt x="268890" y="142649"/>
                  <a:pt x="271189" y="143669"/>
                </a:cubicBezTo>
                <a:close/>
                <a:moveTo>
                  <a:pt x="125071" y="124279"/>
                </a:moveTo>
                <a:lnTo>
                  <a:pt x="92632" y="147737"/>
                </a:lnTo>
                <a:lnTo>
                  <a:pt x="117502" y="172277"/>
                </a:lnTo>
                <a:lnTo>
                  <a:pt x="142012" y="197539"/>
                </a:lnTo>
                <a:lnTo>
                  <a:pt x="165801" y="164699"/>
                </a:lnTo>
                <a:lnTo>
                  <a:pt x="139128" y="153150"/>
                </a:lnTo>
                <a:cubicBezTo>
                  <a:pt x="138047" y="152789"/>
                  <a:pt x="136966" y="151707"/>
                  <a:pt x="136605" y="150624"/>
                </a:cubicBezTo>
                <a:lnTo>
                  <a:pt x="125071" y="124279"/>
                </a:lnTo>
                <a:close/>
                <a:moveTo>
                  <a:pt x="151744" y="105152"/>
                </a:moveTo>
                <a:lnTo>
                  <a:pt x="132641" y="118866"/>
                </a:lnTo>
                <a:lnTo>
                  <a:pt x="144175" y="145572"/>
                </a:lnTo>
                <a:lnTo>
                  <a:pt x="170847" y="157481"/>
                </a:lnTo>
                <a:lnTo>
                  <a:pt x="184904" y="137993"/>
                </a:lnTo>
                <a:lnTo>
                  <a:pt x="163638" y="128610"/>
                </a:lnTo>
                <a:cubicBezTo>
                  <a:pt x="162557" y="128249"/>
                  <a:pt x="161476" y="127527"/>
                  <a:pt x="161115" y="126445"/>
                </a:cubicBezTo>
                <a:lnTo>
                  <a:pt x="151744" y="105152"/>
                </a:lnTo>
                <a:close/>
                <a:moveTo>
                  <a:pt x="178776" y="86025"/>
                </a:moveTo>
                <a:lnTo>
                  <a:pt x="159313" y="99739"/>
                </a:lnTo>
                <a:lnTo>
                  <a:pt x="168684" y="121392"/>
                </a:lnTo>
                <a:lnTo>
                  <a:pt x="189950" y="130775"/>
                </a:lnTo>
                <a:lnTo>
                  <a:pt x="203647" y="111287"/>
                </a:lnTo>
                <a:lnTo>
                  <a:pt x="187787" y="104070"/>
                </a:lnTo>
                <a:cubicBezTo>
                  <a:pt x="186706" y="103709"/>
                  <a:pt x="185985" y="102987"/>
                  <a:pt x="185625" y="101904"/>
                </a:cubicBezTo>
                <a:lnTo>
                  <a:pt x="178776" y="86025"/>
                </a:lnTo>
                <a:close/>
                <a:moveTo>
                  <a:pt x="279126" y="77123"/>
                </a:moveTo>
                <a:cubicBezTo>
                  <a:pt x="281426" y="78273"/>
                  <a:pt x="282192" y="81339"/>
                  <a:pt x="281042" y="83638"/>
                </a:cubicBezTo>
                <a:cubicBezTo>
                  <a:pt x="279893" y="85554"/>
                  <a:pt x="276827" y="86704"/>
                  <a:pt x="274528" y="85171"/>
                </a:cubicBezTo>
                <a:cubicBezTo>
                  <a:pt x="272229" y="84021"/>
                  <a:pt x="271462" y="81339"/>
                  <a:pt x="272995" y="79039"/>
                </a:cubicBezTo>
                <a:cubicBezTo>
                  <a:pt x="273761" y="76740"/>
                  <a:pt x="276827" y="75974"/>
                  <a:pt x="279126" y="77123"/>
                </a:cubicBezTo>
                <a:close/>
                <a:moveTo>
                  <a:pt x="240772" y="74477"/>
                </a:moveTo>
                <a:lnTo>
                  <a:pt x="147779" y="204757"/>
                </a:lnTo>
                <a:lnTo>
                  <a:pt x="175533" y="273686"/>
                </a:lnTo>
                <a:lnTo>
                  <a:pt x="251585" y="79169"/>
                </a:lnTo>
                <a:lnTo>
                  <a:pt x="240772" y="74477"/>
                </a:lnTo>
                <a:close/>
                <a:moveTo>
                  <a:pt x="25590" y="66449"/>
                </a:moveTo>
                <a:cubicBezTo>
                  <a:pt x="27876" y="66449"/>
                  <a:pt x="29781" y="68647"/>
                  <a:pt x="29781" y="70845"/>
                </a:cubicBezTo>
                <a:cubicBezTo>
                  <a:pt x="29781" y="73409"/>
                  <a:pt x="27876" y="75607"/>
                  <a:pt x="25590" y="75607"/>
                </a:cubicBezTo>
                <a:cubicBezTo>
                  <a:pt x="22542" y="75607"/>
                  <a:pt x="20637" y="73409"/>
                  <a:pt x="20637" y="70845"/>
                </a:cubicBezTo>
                <a:cubicBezTo>
                  <a:pt x="20637" y="68647"/>
                  <a:pt x="22542" y="66449"/>
                  <a:pt x="25590" y="66449"/>
                </a:cubicBezTo>
                <a:close/>
                <a:moveTo>
                  <a:pt x="218785" y="57515"/>
                </a:moveTo>
                <a:lnTo>
                  <a:pt x="185985" y="80973"/>
                </a:lnTo>
                <a:lnTo>
                  <a:pt x="192834" y="96852"/>
                </a:lnTo>
                <a:lnTo>
                  <a:pt x="209053" y="103709"/>
                </a:lnTo>
                <a:lnTo>
                  <a:pt x="232482" y="70868"/>
                </a:lnTo>
                <a:lnTo>
                  <a:pt x="224552" y="67620"/>
                </a:lnTo>
                <a:cubicBezTo>
                  <a:pt x="223471" y="66898"/>
                  <a:pt x="222750" y="66177"/>
                  <a:pt x="222389" y="65094"/>
                </a:cubicBezTo>
                <a:lnTo>
                  <a:pt x="218785" y="57515"/>
                </a:lnTo>
                <a:close/>
                <a:moveTo>
                  <a:pt x="210855" y="38389"/>
                </a:moveTo>
                <a:lnTo>
                  <a:pt x="16220" y="114535"/>
                </a:lnTo>
                <a:lnTo>
                  <a:pt x="85063" y="141963"/>
                </a:lnTo>
                <a:lnTo>
                  <a:pt x="215181" y="49215"/>
                </a:lnTo>
                <a:lnTo>
                  <a:pt x="210855" y="38389"/>
                </a:lnTo>
                <a:close/>
                <a:moveTo>
                  <a:pt x="107949" y="31524"/>
                </a:moveTo>
                <a:cubicBezTo>
                  <a:pt x="110147" y="31524"/>
                  <a:pt x="112346" y="33429"/>
                  <a:pt x="112346" y="36096"/>
                </a:cubicBezTo>
                <a:cubicBezTo>
                  <a:pt x="112346" y="38763"/>
                  <a:pt x="110147" y="40668"/>
                  <a:pt x="107949" y="40668"/>
                </a:cubicBezTo>
                <a:cubicBezTo>
                  <a:pt x="105385" y="40668"/>
                  <a:pt x="103187" y="38763"/>
                  <a:pt x="103187" y="36096"/>
                </a:cubicBezTo>
                <a:cubicBezTo>
                  <a:pt x="103187" y="33429"/>
                  <a:pt x="105385" y="31524"/>
                  <a:pt x="107949" y="31524"/>
                </a:cubicBezTo>
                <a:close/>
                <a:moveTo>
                  <a:pt x="55562" y="20412"/>
                </a:moveTo>
                <a:cubicBezTo>
                  <a:pt x="57761" y="20412"/>
                  <a:pt x="59959" y="22610"/>
                  <a:pt x="59959" y="24808"/>
                </a:cubicBezTo>
                <a:cubicBezTo>
                  <a:pt x="59959" y="27372"/>
                  <a:pt x="57761" y="29570"/>
                  <a:pt x="55562" y="29570"/>
                </a:cubicBezTo>
                <a:cubicBezTo>
                  <a:pt x="52998" y="29570"/>
                  <a:pt x="50800" y="27372"/>
                  <a:pt x="50800" y="24808"/>
                </a:cubicBezTo>
                <a:cubicBezTo>
                  <a:pt x="50800" y="22610"/>
                  <a:pt x="52998" y="20412"/>
                  <a:pt x="55562" y="20412"/>
                </a:cubicBezTo>
                <a:close/>
                <a:moveTo>
                  <a:pt x="277536" y="12044"/>
                </a:moveTo>
                <a:lnTo>
                  <a:pt x="218785" y="35141"/>
                </a:lnTo>
                <a:lnTo>
                  <a:pt x="229598" y="60042"/>
                </a:lnTo>
                <a:lnTo>
                  <a:pt x="254468" y="70868"/>
                </a:lnTo>
                <a:lnTo>
                  <a:pt x="277536" y="12044"/>
                </a:lnTo>
                <a:close/>
                <a:moveTo>
                  <a:pt x="142508" y="7712"/>
                </a:moveTo>
                <a:cubicBezTo>
                  <a:pt x="145072" y="7712"/>
                  <a:pt x="147271" y="9617"/>
                  <a:pt x="147271" y="12284"/>
                </a:cubicBezTo>
                <a:cubicBezTo>
                  <a:pt x="147271" y="14951"/>
                  <a:pt x="145072" y="16856"/>
                  <a:pt x="142508" y="16856"/>
                </a:cubicBezTo>
                <a:cubicBezTo>
                  <a:pt x="139944" y="16856"/>
                  <a:pt x="138112" y="14951"/>
                  <a:pt x="138112" y="12284"/>
                </a:cubicBezTo>
                <a:cubicBezTo>
                  <a:pt x="138112" y="9617"/>
                  <a:pt x="139944" y="7712"/>
                  <a:pt x="142508" y="7712"/>
                </a:cubicBezTo>
                <a:close/>
                <a:moveTo>
                  <a:pt x="283664" y="135"/>
                </a:moveTo>
                <a:cubicBezTo>
                  <a:pt x="285466" y="-226"/>
                  <a:pt x="287268" y="135"/>
                  <a:pt x="288350" y="1217"/>
                </a:cubicBezTo>
                <a:cubicBezTo>
                  <a:pt x="289791" y="2300"/>
                  <a:pt x="290152" y="4465"/>
                  <a:pt x="289431" y="5909"/>
                </a:cubicBezTo>
                <a:lnTo>
                  <a:pt x="179497" y="287400"/>
                </a:lnTo>
                <a:cubicBezTo>
                  <a:pt x="178776" y="288844"/>
                  <a:pt x="177335" y="289926"/>
                  <a:pt x="175533" y="289926"/>
                </a:cubicBezTo>
                <a:cubicBezTo>
                  <a:pt x="173730" y="289926"/>
                  <a:pt x="171928" y="288844"/>
                  <a:pt x="171568" y="287400"/>
                </a:cubicBezTo>
                <a:lnTo>
                  <a:pt x="143093" y="217027"/>
                </a:lnTo>
                <a:lnTo>
                  <a:pt x="134803" y="242289"/>
                </a:lnTo>
                <a:cubicBezTo>
                  <a:pt x="134443" y="243733"/>
                  <a:pt x="133001" y="244816"/>
                  <a:pt x="131559" y="245177"/>
                </a:cubicBezTo>
                <a:lnTo>
                  <a:pt x="130838" y="245177"/>
                </a:lnTo>
                <a:cubicBezTo>
                  <a:pt x="129397" y="245177"/>
                  <a:pt x="128315" y="244816"/>
                  <a:pt x="127594" y="244094"/>
                </a:cubicBezTo>
                <a:lnTo>
                  <a:pt x="45775" y="162172"/>
                </a:lnTo>
                <a:cubicBezTo>
                  <a:pt x="44694" y="161090"/>
                  <a:pt x="44334" y="159646"/>
                  <a:pt x="44694" y="158203"/>
                </a:cubicBezTo>
                <a:cubicBezTo>
                  <a:pt x="45055" y="156759"/>
                  <a:pt x="46136" y="155316"/>
                  <a:pt x="47578" y="154955"/>
                </a:cubicBezTo>
                <a:lnTo>
                  <a:pt x="72808" y="146654"/>
                </a:lnTo>
                <a:lnTo>
                  <a:pt x="2523" y="118505"/>
                </a:lnTo>
                <a:cubicBezTo>
                  <a:pt x="1081" y="117783"/>
                  <a:pt x="0" y="116340"/>
                  <a:pt x="0" y="114535"/>
                </a:cubicBezTo>
                <a:cubicBezTo>
                  <a:pt x="0" y="112731"/>
                  <a:pt x="1081" y="110927"/>
                  <a:pt x="2523" y="110205"/>
                </a:cubicBezTo>
                <a:lnTo>
                  <a:pt x="283664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2" name="Freeform 999">
            <a:extLst>
              <a:ext uri="{FF2B5EF4-FFF2-40B4-BE49-F238E27FC236}">
                <a16:creationId xmlns:a16="http://schemas.microsoft.com/office/drawing/2014/main" id="{B4A3E39A-45C5-7047-B5AF-79167BCD69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54917" y="5214959"/>
            <a:ext cx="937820" cy="937820"/>
          </a:xfrm>
          <a:custGeom>
            <a:avLst/>
            <a:gdLst>
              <a:gd name="T0" fmla="*/ 1857895 w 289849"/>
              <a:gd name="T1" fmla="*/ 4931503 h 290152"/>
              <a:gd name="T2" fmla="*/ 2627204 w 289849"/>
              <a:gd name="T3" fmla="*/ 3867565 h 290152"/>
              <a:gd name="T4" fmla="*/ 3040850 w 289849"/>
              <a:gd name="T5" fmla="*/ 3867565 h 290152"/>
              <a:gd name="T6" fmla="*/ 4978606 w 289849"/>
              <a:gd name="T7" fmla="*/ 3170262 h 290152"/>
              <a:gd name="T8" fmla="*/ 5602705 w 289849"/>
              <a:gd name="T9" fmla="*/ 3213383 h 290152"/>
              <a:gd name="T10" fmla="*/ 3316662 w 289849"/>
              <a:gd name="T11" fmla="*/ 2947394 h 290152"/>
              <a:gd name="T12" fmla="*/ 2090129 w 289849"/>
              <a:gd name="T13" fmla="*/ 3285245 h 290152"/>
              <a:gd name="T14" fmla="*/ 856366 w 289849"/>
              <a:gd name="T15" fmla="*/ 3817249 h 290152"/>
              <a:gd name="T16" fmla="*/ 1270032 w 289849"/>
              <a:gd name="T17" fmla="*/ 4363597 h 290152"/>
              <a:gd name="T18" fmla="*/ 2039341 w 289849"/>
              <a:gd name="T19" fmla="*/ 4363597 h 290152"/>
              <a:gd name="T20" fmla="*/ 2453014 w 289849"/>
              <a:gd name="T21" fmla="*/ 3774104 h 290152"/>
              <a:gd name="T22" fmla="*/ 3215032 w 289849"/>
              <a:gd name="T23" fmla="*/ 3774104 h 290152"/>
              <a:gd name="T24" fmla="*/ 3628700 w 289849"/>
              <a:gd name="T25" fmla="*/ 3242172 h 290152"/>
              <a:gd name="T26" fmla="*/ 3810158 w 289849"/>
              <a:gd name="T27" fmla="*/ 4931503 h 290152"/>
              <a:gd name="T28" fmla="*/ 3606931 w 289849"/>
              <a:gd name="T29" fmla="*/ 2616715 h 290152"/>
              <a:gd name="T30" fmla="*/ 2775729 w 289849"/>
              <a:gd name="T31" fmla="*/ 2114925 h 290152"/>
              <a:gd name="T32" fmla="*/ 1247532 w 289849"/>
              <a:gd name="T33" fmla="*/ 2114925 h 290152"/>
              <a:gd name="T34" fmla="*/ 4598825 w 289849"/>
              <a:gd name="T35" fmla="*/ 2016912 h 290152"/>
              <a:gd name="T36" fmla="*/ 4087438 w 289849"/>
              <a:gd name="T37" fmla="*/ 2522500 h 290152"/>
              <a:gd name="T38" fmla="*/ 4492354 w 289849"/>
              <a:gd name="T39" fmla="*/ 1674985 h 290152"/>
              <a:gd name="T40" fmla="*/ 5232605 w 289849"/>
              <a:gd name="T41" fmla="*/ 2408238 h 290152"/>
              <a:gd name="T42" fmla="*/ 3295209 w 289849"/>
              <a:gd name="T43" fmla="*/ 1454623 h 290152"/>
              <a:gd name="T44" fmla="*/ 2494603 w 289849"/>
              <a:gd name="T45" fmla="*/ 1636783 h 290152"/>
              <a:gd name="T46" fmla="*/ 1341914 w 289849"/>
              <a:gd name="T47" fmla="*/ 1454623 h 290152"/>
              <a:gd name="T48" fmla="*/ 2009601 w 289849"/>
              <a:gd name="T49" fmla="*/ 1636783 h 290152"/>
              <a:gd name="T50" fmla="*/ 1341914 w 289849"/>
              <a:gd name="T51" fmla="*/ 1454623 h 290152"/>
              <a:gd name="T52" fmla="*/ 5653545 w 289849"/>
              <a:gd name="T53" fmla="*/ 754789 h 290152"/>
              <a:gd name="T54" fmla="*/ 856366 w 289849"/>
              <a:gd name="T55" fmla="*/ 179690 h 290152"/>
              <a:gd name="T56" fmla="*/ 4898762 w 289849"/>
              <a:gd name="T57" fmla="*/ 5607243 h 290152"/>
              <a:gd name="T58" fmla="*/ 4492354 w 289849"/>
              <a:gd name="T59" fmla="*/ 3314045 h 290152"/>
              <a:gd name="T60" fmla="*/ 4303659 w 289849"/>
              <a:gd name="T61" fmla="*/ 5111211 h 290152"/>
              <a:gd name="T62" fmla="*/ 682203 w 289849"/>
              <a:gd name="T63" fmla="*/ 1516829 h 290152"/>
              <a:gd name="T64" fmla="*/ 856366 w 289849"/>
              <a:gd name="T65" fmla="*/ 3572813 h 290152"/>
              <a:gd name="T66" fmla="*/ 2010312 w 289849"/>
              <a:gd name="T67" fmla="*/ 3119940 h 290152"/>
              <a:gd name="T68" fmla="*/ 3222293 w 289849"/>
              <a:gd name="T69" fmla="*/ 2789237 h 290152"/>
              <a:gd name="T70" fmla="*/ 4898762 w 289849"/>
              <a:gd name="T71" fmla="*/ 1595889 h 290152"/>
              <a:gd name="T72" fmla="*/ 1531307 w 289849"/>
              <a:gd name="T73" fmla="*/ 848244 h 290152"/>
              <a:gd name="T74" fmla="*/ 4985859 w 289849"/>
              <a:gd name="T75" fmla="*/ 0 h 290152"/>
              <a:gd name="T76" fmla="*/ 5072948 w 289849"/>
              <a:gd name="T77" fmla="*/ 934557 h 290152"/>
              <a:gd name="T78" fmla="*/ 5348699 w 289849"/>
              <a:gd name="T79" fmla="*/ 2717363 h 290152"/>
              <a:gd name="T80" fmla="*/ 5457578 w 289849"/>
              <a:gd name="T81" fmla="*/ 3738167 h 290152"/>
              <a:gd name="T82" fmla="*/ 5072948 w 289849"/>
              <a:gd name="T83" fmla="*/ 5700705 h 290152"/>
              <a:gd name="T84" fmla="*/ 0 w 289849"/>
              <a:gd name="T85" fmla="*/ 5700705 h 2901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9849" h="290152">
                <a:moveTo>
                  <a:pt x="71674" y="223388"/>
                </a:moveTo>
                <a:lnTo>
                  <a:pt x="71674" y="247568"/>
                </a:lnTo>
                <a:lnTo>
                  <a:pt x="92204" y="247568"/>
                </a:lnTo>
                <a:lnTo>
                  <a:pt x="92204" y="223388"/>
                </a:lnTo>
                <a:lnTo>
                  <a:pt x="71674" y="223388"/>
                </a:lnTo>
                <a:close/>
                <a:moveTo>
                  <a:pt x="130383" y="194157"/>
                </a:moveTo>
                <a:lnTo>
                  <a:pt x="130383" y="247568"/>
                </a:lnTo>
                <a:lnTo>
                  <a:pt x="150912" y="247568"/>
                </a:lnTo>
                <a:lnTo>
                  <a:pt x="150912" y="194157"/>
                </a:lnTo>
                <a:lnTo>
                  <a:pt x="130383" y="194157"/>
                </a:lnTo>
                <a:close/>
                <a:moveTo>
                  <a:pt x="261485" y="144715"/>
                </a:moveTo>
                <a:cubicBezTo>
                  <a:pt x="257884" y="150850"/>
                  <a:pt x="252841" y="155542"/>
                  <a:pt x="247079" y="159151"/>
                </a:cubicBezTo>
                <a:lnTo>
                  <a:pt x="263647" y="175752"/>
                </a:lnTo>
                <a:cubicBezTo>
                  <a:pt x="267608" y="179721"/>
                  <a:pt x="274092" y="179721"/>
                  <a:pt x="278053" y="175752"/>
                </a:cubicBezTo>
                <a:cubicBezTo>
                  <a:pt x="282015" y="171782"/>
                  <a:pt x="282015" y="165286"/>
                  <a:pt x="278053" y="161316"/>
                </a:cubicBezTo>
                <a:lnTo>
                  <a:pt x="261485" y="144715"/>
                </a:lnTo>
                <a:close/>
                <a:moveTo>
                  <a:pt x="179006" y="131363"/>
                </a:moveTo>
                <a:lnTo>
                  <a:pt x="164599" y="147963"/>
                </a:lnTo>
                <a:cubicBezTo>
                  <a:pt x="163158" y="149407"/>
                  <a:pt x="160997" y="150129"/>
                  <a:pt x="159557" y="149407"/>
                </a:cubicBezTo>
                <a:lnTo>
                  <a:pt x="131463" y="137498"/>
                </a:lnTo>
                <a:lnTo>
                  <a:pt x="103730" y="164925"/>
                </a:lnTo>
                <a:cubicBezTo>
                  <a:pt x="102289" y="166369"/>
                  <a:pt x="100128" y="166729"/>
                  <a:pt x="98687" y="165647"/>
                </a:cubicBezTo>
                <a:lnTo>
                  <a:pt x="79238" y="155181"/>
                </a:lnTo>
                <a:lnTo>
                  <a:pt x="42500" y="191631"/>
                </a:lnTo>
                <a:lnTo>
                  <a:pt x="42500" y="247568"/>
                </a:lnTo>
                <a:lnTo>
                  <a:pt x="63030" y="247568"/>
                </a:lnTo>
                <a:lnTo>
                  <a:pt x="63030" y="219058"/>
                </a:lnTo>
                <a:cubicBezTo>
                  <a:pt x="63030" y="216532"/>
                  <a:pt x="65191" y="214727"/>
                  <a:pt x="67713" y="214727"/>
                </a:cubicBezTo>
                <a:lnTo>
                  <a:pt x="96887" y="214727"/>
                </a:lnTo>
                <a:cubicBezTo>
                  <a:pt x="99048" y="214727"/>
                  <a:pt x="101209" y="216532"/>
                  <a:pt x="101209" y="219058"/>
                </a:cubicBezTo>
                <a:lnTo>
                  <a:pt x="101209" y="247568"/>
                </a:lnTo>
                <a:lnTo>
                  <a:pt x="121738" y="247568"/>
                </a:lnTo>
                <a:lnTo>
                  <a:pt x="121738" y="189465"/>
                </a:lnTo>
                <a:cubicBezTo>
                  <a:pt x="121738" y="187300"/>
                  <a:pt x="123539" y="185495"/>
                  <a:pt x="126061" y="185495"/>
                </a:cubicBezTo>
                <a:lnTo>
                  <a:pt x="155235" y="185495"/>
                </a:lnTo>
                <a:cubicBezTo>
                  <a:pt x="157756" y="185495"/>
                  <a:pt x="159557" y="187300"/>
                  <a:pt x="159557" y="189465"/>
                </a:cubicBezTo>
                <a:lnTo>
                  <a:pt x="159557" y="247568"/>
                </a:lnTo>
                <a:lnTo>
                  <a:pt x="180086" y="247568"/>
                </a:lnTo>
                <a:lnTo>
                  <a:pt x="180086" y="162760"/>
                </a:lnTo>
                <a:cubicBezTo>
                  <a:pt x="180086" y="160594"/>
                  <a:pt x="182247" y="158790"/>
                  <a:pt x="184409" y="158790"/>
                </a:cubicBezTo>
                <a:cubicBezTo>
                  <a:pt x="186930" y="158790"/>
                  <a:pt x="189091" y="160594"/>
                  <a:pt x="189091" y="162760"/>
                </a:cubicBezTo>
                <a:lnTo>
                  <a:pt x="189091" y="247568"/>
                </a:lnTo>
                <a:lnTo>
                  <a:pt x="209260" y="247568"/>
                </a:lnTo>
                <a:lnTo>
                  <a:pt x="209260" y="164203"/>
                </a:lnTo>
                <a:cubicBezTo>
                  <a:pt x="194493" y="159151"/>
                  <a:pt x="182608" y="146881"/>
                  <a:pt x="179006" y="131363"/>
                </a:cubicBezTo>
                <a:close/>
                <a:moveTo>
                  <a:pt x="66586" y="101600"/>
                </a:moveTo>
                <a:lnTo>
                  <a:pt x="133440" y="101600"/>
                </a:lnTo>
                <a:cubicBezTo>
                  <a:pt x="135597" y="101600"/>
                  <a:pt x="137754" y="103505"/>
                  <a:pt x="137754" y="106172"/>
                </a:cubicBezTo>
                <a:cubicBezTo>
                  <a:pt x="137754" y="108458"/>
                  <a:pt x="135597" y="110744"/>
                  <a:pt x="133440" y="110744"/>
                </a:cubicBezTo>
                <a:lnTo>
                  <a:pt x="66586" y="110744"/>
                </a:lnTo>
                <a:cubicBezTo>
                  <a:pt x="64070" y="110744"/>
                  <a:pt x="61913" y="108458"/>
                  <a:pt x="61913" y="106172"/>
                </a:cubicBezTo>
                <a:cubicBezTo>
                  <a:pt x="61913" y="103505"/>
                  <a:pt x="64070" y="101600"/>
                  <a:pt x="66586" y="101600"/>
                </a:cubicBezTo>
                <a:close/>
                <a:moveTo>
                  <a:pt x="223451" y="96838"/>
                </a:moveTo>
                <a:cubicBezTo>
                  <a:pt x="226025" y="96838"/>
                  <a:pt x="228232" y="99045"/>
                  <a:pt x="228232" y="101252"/>
                </a:cubicBezTo>
                <a:cubicBezTo>
                  <a:pt x="228232" y="103827"/>
                  <a:pt x="226025" y="106034"/>
                  <a:pt x="223451" y="106034"/>
                </a:cubicBezTo>
                <a:cubicBezTo>
                  <a:pt x="214623" y="106034"/>
                  <a:pt x="207266" y="113023"/>
                  <a:pt x="207266" y="122218"/>
                </a:cubicBezTo>
                <a:cubicBezTo>
                  <a:pt x="207266" y="124793"/>
                  <a:pt x="205427" y="126632"/>
                  <a:pt x="202852" y="126632"/>
                </a:cubicBezTo>
                <a:cubicBezTo>
                  <a:pt x="200277" y="126632"/>
                  <a:pt x="198438" y="124793"/>
                  <a:pt x="198438" y="122218"/>
                </a:cubicBezTo>
                <a:cubicBezTo>
                  <a:pt x="198438" y="108241"/>
                  <a:pt x="209841" y="96838"/>
                  <a:pt x="223451" y="96838"/>
                </a:cubicBezTo>
                <a:close/>
                <a:moveTo>
                  <a:pt x="222947" y="84086"/>
                </a:moveTo>
                <a:cubicBezTo>
                  <a:pt x="203137" y="84086"/>
                  <a:pt x="186570" y="100687"/>
                  <a:pt x="186570" y="120897"/>
                </a:cubicBezTo>
                <a:cubicBezTo>
                  <a:pt x="186570" y="141107"/>
                  <a:pt x="203137" y="157707"/>
                  <a:pt x="222947" y="157707"/>
                </a:cubicBezTo>
                <a:cubicBezTo>
                  <a:pt x="243477" y="157707"/>
                  <a:pt x="259685" y="141107"/>
                  <a:pt x="259685" y="120897"/>
                </a:cubicBezTo>
                <a:cubicBezTo>
                  <a:pt x="259685" y="100687"/>
                  <a:pt x="243477" y="84086"/>
                  <a:pt x="222947" y="84086"/>
                </a:cubicBezTo>
                <a:close/>
                <a:moveTo>
                  <a:pt x="123802" y="73025"/>
                </a:moveTo>
                <a:lnTo>
                  <a:pt x="163536" y="73025"/>
                </a:lnTo>
                <a:cubicBezTo>
                  <a:pt x="166088" y="73025"/>
                  <a:pt x="167911" y="75311"/>
                  <a:pt x="167911" y="77597"/>
                </a:cubicBezTo>
                <a:cubicBezTo>
                  <a:pt x="167911" y="80264"/>
                  <a:pt x="166088" y="82169"/>
                  <a:pt x="163536" y="82169"/>
                </a:cubicBezTo>
                <a:lnTo>
                  <a:pt x="123802" y="82169"/>
                </a:lnTo>
                <a:cubicBezTo>
                  <a:pt x="121250" y="82169"/>
                  <a:pt x="119063" y="80264"/>
                  <a:pt x="119063" y="77597"/>
                </a:cubicBezTo>
                <a:cubicBezTo>
                  <a:pt x="119063" y="75311"/>
                  <a:pt x="121250" y="73025"/>
                  <a:pt x="123802" y="73025"/>
                </a:cubicBezTo>
                <a:close/>
                <a:moveTo>
                  <a:pt x="66596" y="73025"/>
                </a:moveTo>
                <a:lnTo>
                  <a:pt x="99733" y="73025"/>
                </a:lnTo>
                <a:cubicBezTo>
                  <a:pt x="102614" y="73025"/>
                  <a:pt x="104415" y="75311"/>
                  <a:pt x="104415" y="77597"/>
                </a:cubicBezTo>
                <a:cubicBezTo>
                  <a:pt x="104415" y="80264"/>
                  <a:pt x="102614" y="82169"/>
                  <a:pt x="99733" y="82169"/>
                </a:cubicBezTo>
                <a:lnTo>
                  <a:pt x="66596" y="82169"/>
                </a:lnTo>
                <a:cubicBezTo>
                  <a:pt x="64074" y="82169"/>
                  <a:pt x="61913" y="80264"/>
                  <a:pt x="61913" y="77597"/>
                </a:cubicBezTo>
                <a:cubicBezTo>
                  <a:pt x="61913" y="75311"/>
                  <a:pt x="64074" y="73025"/>
                  <a:pt x="66596" y="73025"/>
                </a:cubicBezTo>
                <a:close/>
                <a:moveTo>
                  <a:pt x="68073" y="9022"/>
                </a:moveTo>
                <a:cubicBezTo>
                  <a:pt x="77077" y="15879"/>
                  <a:pt x="83200" y="25984"/>
                  <a:pt x="84641" y="37893"/>
                </a:cubicBezTo>
                <a:lnTo>
                  <a:pt x="280575" y="37893"/>
                </a:lnTo>
                <a:cubicBezTo>
                  <a:pt x="278414" y="21653"/>
                  <a:pt x="264367" y="9022"/>
                  <a:pt x="247439" y="9022"/>
                </a:cubicBezTo>
                <a:lnTo>
                  <a:pt x="68073" y="9022"/>
                </a:lnTo>
                <a:close/>
                <a:moveTo>
                  <a:pt x="42500" y="9022"/>
                </a:moveTo>
                <a:cubicBezTo>
                  <a:pt x="24131" y="9022"/>
                  <a:pt x="9004" y="24179"/>
                  <a:pt x="9004" y="42584"/>
                </a:cubicBezTo>
                <a:lnTo>
                  <a:pt x="9004" y="281491"/>
                </a:lnTo>
                <a:lnTo>
                  <a:pt x="243117" y="281491"/>
                </a:lnTo>
                <a:lnTo>
                  <a:pt x="243117" y="167812"/>
                </a:lnTo>
                <a:lnTo>
                  <a:pt x="238795" y="163481"/>
                </a:lnTo>
                <a:cubicBezTo>
                  <a:pt x="233752" y="165286"/>
                  <a:pt x="228710" y="166369"/>
                  <a:pt x="222947" y="166369"/>
                </a:cubicBezTo>
                <a:cubicBezTo>
                  <a:pt x="221506" y="166369"/>
                  <a:pt x="220066" y="166369"/>
                  <a:pt x="218265" y="166008"/>
                </a:cubicBezTo>
                <a:lnTo>
                  <a:pt x="218265" y="252259"/>
                </a:lnTo>
                <a:cubicBezTo>
                  <a:pt x="218265" y="254786"/>
                  <a:pt x="216464" y="256590"/>
                  <a:pt x="213583" y="256590"/>
                </a:cubicBezTo>
                <a:lnTo>
                  <a:pt x="38178" y="256590"/>
                </a:lnTo>
                <a:cubicBezTo>
                  <a:pt x="36017" y="256590"/>
                  <a:pt x="33856" y="254786"/>
                  <a:pt x="33856" y="252259"/>
                </a:cubicBezTo>
                <a:lnTo>
                  <a:pt x="33856" y="76147"/>
                </a:lnTo>
                <a:cubicBezTo>
                  <a:pt x="33856" y="73981"/>
                  <a:pt x="36017" y="71816"/>
                  <a:pt x="38178" y="71816"/>
                </a:cubicBezTo>
                <a:cubicBezTo>
                  <a:pt x="40699" y="71816"/>
                  <a:pt x="42500" y="73981"/>
                  <a:pt x="42500" y="76147"/>
                </a:cubicBezTo>
                <a:lnTo>
                  <a:pt x="42500" y="179360"/>
                </a:lnTo>
                <a:lnTo>
                  <a:pt x="75276" y="146881"/>
                </a:lnTo>
                <a:cubicBezTo>
                  <a:pt x="77077" y="145437"/>
                  <a:pt x="78878" y="145076"/>
                  <a:pt x="80679" y="145798"/>
                </a:cubicBezTo>
                <a:lnTo>
                  <a:pt x="99768" y="156625"/>
                </a:lnTo>
                <a:lnTo>
                  <a:pt x="127141" y="128836"/>
                </a:lnTo>
                <a:cubicBezTo>
                  <a:pt x="128222" y="127754"/>
                  <a:pt x="130022" y="127393"/>
                  <a:pt x="131823" y="128115"/>
                </a:cubicBezTo>
                <a:lnTo>
                  <a:pt x="159917" y="140024"/>
                </a:lnTo>
                <a:lnTo>
                  <a:pt x="177925" y="119093"/>
                </a:lnTo>
                <a:cubicBezTo>
                  <a:pt x="179006" y="94913"/>
                  <a:pt x="198815" y="75425"/>
                  <a:pt x="222947" y="75425"/>
                </a:cubicBezTo>
                <a:cubicBezTo>
                  <a:pt x="230150" y="75425"/>
                  <a:pt x="236994" y="77229"/>
                  <a:pt x="243117" y="80116"/>
                </a:cubicBezTo>
                <a:lnTo>
                  <a:pt x="243117" y="46915"/>
                </a:lnTo>
                <a:lnTo>
                  <a:pt x="80319" y="46915"/>
                </a:lnTo>
                <a:cubicBezTo>
                  <a:pt x="77797" y="46915"/>
                  <a:pt x="75997" y="44750"/>
                  <a:pt x="75997" y="42584"/>
                </a:cubicBezTo>
                <a:cubicBezTo>
                  <a:pt x="75997" y="24179"/>
                  <a:pt x="60869" y="9022"/>
                  <a:pt x="42500" y="9022"/>
                </a:cubicBezTo>
                <a:close/>
                <a:moveTo>
                  <a:pt x="42500" y="0"/>
                </a:moveTo>
                <a:lnTo>
                  <a:pt x="247439" y="0"/>
                </a:lnTo>
                <a:cubicBezTo>
                  <a:pt x="270850" y="0"/>
                  <a:pt x="289579" y="19127"/>
                  <a:pt x="289579" y="42584"/>
                </a:cubicBezTo>
                <a:cubicBezTo>
                  <a:pt x="289579" y="44750"/>
                  <a:pt x="287778" y="46915"/>
                  <a:pt x="285257" y="46915"/>
                </a:cubicBezTo>
                <a:lnTo>
                  <a:pt x="251761" y="46915"/>
                </a:lnTo>
                <a:lnTo>
                  <a:pt x="251761" y="85891"/>
                </a:lnTo>
                <a:cubicBezTo>
                  <a:pt x="261846" y="94191"/>
                  <a:pt x="268689" y="106822"/>
                  <a:pt x="268689" y="120897"/>
                </a:cubicBezTo>
                <a:cubicBezTo>
                  <a:pt x="268689" y="126310"/>
                  <a:pt x="267608" y="131724"/>
                  <a:pt x="265447" y="136415"/>
                </a:cubicBezTo>
                <a:lnTo>
                  <a:pt x="284176" y="155181"/>
                </a:lnTo>
                <a:cubicBezTo>
                  <a:pt x="291740" y="162399"/>
                  <a:pt x="291740" y="174669"/>
                  <a:pt x="284176" y="181887"/>
                </a:cubicBezTo>
                <a:cubicBezTo>
                  <a:pt x="280575" y="185856"/>
                  <a:pt x="275532" y="187661"/>
                  <a:pt x="270850" y="187661"/>
                </a:cubicBezTo>
                <a:cubicBezTo>
                  <a:pt x="265808" y="187661"/>
                  <a:pt x="260765" y="185856"/>
                  <a:pt x="257163" y="181887"/>
                </a:cubicBezTo>
                <a:lnTo>
                  <a:pt x="251761" y="176473"/>
                </a:lnTo>
                <a:lnTo>
                  <a:pt x="251761" y="286183"/>
                </a:lnTo>
                <a:cubicBezTo>
                  <a:pt x="251761" y="288348"/>
                  <a:pt x="249960" y="290152"/>
                  <a:pt x="247439" y="290152"/>
                </a:cubicBezTo>
                <a:lnTo>
                  <a:pt x="4682" y="290152"/>
                </a:lnTo>
                <a:cubicBezTo>
                  <a:pt x="2161" y="290152"/>
                  <a:pt x="0" y="288348"/>
                  <a:pt x="0" y="286183"/>
                </a:cubicBezTo>
                <a:lnTo>
                  <a:pt x="0" y="42584"/>
                </a:lnTo>
                <a:cubicBezTo>
                  <a:pt x="0" y="19127"/>
                  <a:pt x="19089" y="0"/>
                  <a:pt x="42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3" name="Freeform 1016">
            <a:extLst>
              <a:ext uri="{FF2B5EF4-FFF2-40B4-BE49-F238E27FC236}">
                <a16:creationId xmlns:a16="http://schemas.microsoft.com/office/drawing/2014/main" id="{3F16343F-2444-5348-93B7-C60B4D7F65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275634" y="10074214"/>
            <a:ext cx="932172" cy="932172"/>
          </a:xfrm>
          <a:custGeom>
            <a:avLst/>
            <a:gdLst>
              <a:gd name="T0" fmla="*/ 3102998 w 288565"/>
              <a:gd name="T1" fmla="*/ 4276174 h 288565"/>
              <a:gd name="T2" fmla="*/ 2487806 w 288565"/>
              <a:gd name="T3" fmla="*/ 4698240 h 288565"/>
              <a:gd name="T4" fmla="*/ 3618048 w 288565"/>
              <a:gd name="T5" fmla="*/ 5127434 h 288565"/>
              <a:gd name="T6" fmla="*/ 3789722 w 288565"/>
              <a:gd name="T7" fmla="*/ 5299128 h 288565"/>
              <a:gd name="T8" fmla="*/ 4719684 w 288565"/>
              <a:gd name="T9" fmla="*/ 4412098 h 288565"/>
              <a:gd name="T10" fmla="*/ 3453517 w 288565"/>
              <a:gd name="T11" fmla="*/ 3968575 h 288565"/>
              <a:gd name="T12" fmla="*/ 4147427 w 288565"/>
              <a:gd name="T13" fmla="*/ 4204654 h 288565"/>
              <a:gd name="T14" fmla="*/ 3453517 w 288565"/>
              <a:gd name="T15" fmla="*/ 3968575 h 288565"/>
              <a:gd name="T16" fmla="*/ 3696722 w 288565"/>
              <a:gd name="T17" fmla="*/ 3854116 h 288565"/>
              <a:gd name="T18" fmla="*/ 3618048 w 288565"/>
              <a:gd name="T19" fmla="*/ 2108684 h 288565"/>
              <a:gd name="T20" fmla="*/ 2359018 w 288565"/>
              <a:gd name="T21" fmla="*/ 3703884 h 288565"/>
              <a:gd name="T22" fmla="*/ 2344738 w 288565"/>
              <a:gd name="T23" fmla="*/ 4540850 h 288565"/>
              <a:gd name="T24" fmla="*/ 3067234 w 288565"/>
              <a:gd name="T25" fmla="*/ 4097321 h 288565"/>
              <a:gd name="T26" fmla="*/ 3052928 w 288565"/>
              <a:gd name="T27" fmla="*/ 3260385 h 288565"/>
              <a:gd name="T28" fmla="*/ 4104503 w 288565"/>
              <a:gd name="T29" fmla="*/ 3861275 h 288565"/>
              <a:gd name="T30" fmla="*/ 4476468 w 288565"/>
              <a:gd name="T31" fmla="*/ 4140258 h 288565"/>
              <a:gd name="T32" fmla="*/ 5299128 w 288565"/>
              <a:gd name="T33" fmla="*/ 3789722 h 288565"/>
              <a:gd name="T34" fmla="*/ 5127434 w 288565"/>
              <a:gd name="T35" fmla="*/ 3610890 h 288565"/>
              <a:gd name="T36" fmla="*/ 3789722 w 288565"/>
              <a:gd name="T37" fmla="*/ 2273203 h 288565"/>
              <a:gd name="T38" fmla="*/ 3618048 w 288565"/>
              <a:gd name="T39" fmla="*/ 2108684 h 288565"/>
              <a:gd name="T40" fmla="*/ 3789722 w 288565"/>
              <a:gd name="T41" fmla="*/ 1929826 h 288565"/>
              <a:gd name="T42" fmla="*/ 5735473 w 288565"/>
              <a:gd name="T43" fmla="*/ 3703884 h 288565"/>
              <a:gd name="T44" fmla="*/ 3789722 w 288565"/>
              <a:gd name="T45" fmla="*/ 5470822 h 288565"/>
              <a:gd name="T46" fmla="*/ 3618048 w 288565"/>
              <a:gd name="T47" fmla="*/ 5649639 h 288565"/>
              <a:gd name="T48" fmla="*/ 1758132 w 288565"/>
              <a:gd name="T49" fmla="*/ 3789722 h 288565"/>
              <a:gd name="T50" fmla="*/ 1929826 w 288565"/>
              <a:gd name="T51" fmla="*/ 3610890 h 288565"/>
              <a:gd name="T52" fmla="*/ 3696722 w 288565"/>
              <a:gd name="T53" fmla="*/ 1672286 h 288565"/>
              <a:gd name="T54" fmla="*/ 2039766 w 288565"/>
              <a:gd name="T55" fmla="*/ 2180376 h 288565"/>
              <a:gd name="T56" fmla="*/ 2039766 w 288565"/>
              <a:gd name="T57" fmla="*/ 0 h 288565"/>
              <a:gd name="T58" fmla="*/ 3655771 w 288565"/>
              <a:gd name="T59" fmla="*/ 1293930 h 288565"/>
              <a:gd name="T60" fmla="*/ 2125965 w 288565"/>
              <a:gd name="T61" fmla="*/ 436038 h 288565"/>
              <a:gd name="T62" fmla="*/ 1953585 w 288565"/>
              <a:gd name="T63" fmla="*/ 607614 h 288565"/>
              <a:gd name="T64" fmla="*/ 603314 w 288565"/>
              <a:gd name="T65" fmla="*/ 1944469 h 288565"/>
              <a:gd name="T66" fmla="*/ 438157 w 288565"/>
              <a:gd name="T67" fmla="*/ 2116015 h 288565"/>
              <a:gd name="T68" fmla="*/ 1256873 w 288565"/>
              <a:gd name="T69" fmla="*/ 2466322 h 288565"/>
              <a:gd name="T70" fmla="*/ 1637546 w 288565"/>
              <a:gd name="T71" fmla="*/ 2194647 h 288565"/>
              <a:gd name="T72" fmla="*/ 2693349 w 288565"/>
              <a:gd name="T73" fmla="*/ 1594158 h 288565"/>
              <a:gd name="T74" fmla="*/ 1594452 w 288565"/>
              <a:gd name="T75" fmla="*/ 2530649 h 288565"/>
              <a:gd name="T76" fmla="*/ 1881749 w 288565"/>
              <a:gd name="T77" fmla="*/ 2923828 h 288565"/>
              <a:gd name="T78" fmla="*/ 1307159 w 288565"/>
              <a:gd name="T79" fmla="*/ 2630742 h 288565"/>
              <a:gd name="T80" fmla="*/ 825960 w 288565"/>
              <a:gd name="T81" fmla="*/ 3073934 h 288565"/>
              <a:gd name="T82" fmla="*/ 1335889 w 288565"/>
              <a:gd name="T83" fmla="*/ 3653001 h 288565"/>
              <a:gd name="T84" fmla="*/ 86130 w 288565"/>
              <a:gd name="T85" fmla="*/ 2116015 h 288565"/>
              <a:gd name="T86" fmla="*/ 265778 w 288565"/>
              <a:gd name="T87" fmla="*/ 1944469 h 288565"/>
              <a:gd name="T88" fmla="*/ 2039766 w 288565"/>
              <a:gd name="T89" fmla="*/ 0 h 28856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8565" h="288565">
                <a:moveTo>
                  <a:pt x="216584" y="214784"/>
                </a:moveTo>
                <a:cubicBezTo>
                  <a:pt x="212984" y="224862"/>
                  <a:pt x="201107" y="232420"/>
                  <a:pt x="185991" y="232420"/>
                </a:cubicBezTo>
                <a:cubicBezTo>
                  <a:pt x="171595" y="232420"/>
                  <a:pt x="159358" y="224862"/>
                  <a:pt x="156119" y="215144"/>
                </a:cubicBezTo>
                <a:cubicBezTo>
                  <a:pt x="153959" y="215504"/>
                  <a:pt x="151800" y="216224"/>
                  <a:pt x="149640" y="216584"/>
                </a:cubicBezTo>
                <a:cubicBezTo>
                  <a:pt x="144242" y="218023"/>
                  <a:pt x="139563" y="220183"/>
                  <a:pt x="134884" y="222342"/>
                </a:cubicBezTo>
                <a:cubicBezTo>
                  <a:pt x="129126" y="224862"/>
                  <a:pt x="125167" y="230620"/>
                  <a:pt x="125167" y="236379"/>
                </a:cubicBezTo>
                <a:lnTo>
                  <a:pt x="125167" y="238538"/>
                </a:lnTo>
                <a:cubicBezTo>
                  <a:pt x="139203" y="254734"/>
                  <a:pt x="159358" y="265171"/>
                  <a:pt x="182032" y="266611"/>
                </a:cubicBezTo>
                <a:lnTo>
                  <a:pt x="182032" y="257973"/>
                </a:lnTo>
                <a:cubicBezTo>
                  <a:pt x="182032" y="255814"/>
                  <a:pt x="183832" y="253654"/>
                  <a:pt x="185991" y="253654"/>
                </a:cubicBezTo>
                <a:cubicBezTo>
                  <a:pt x="188871" y="253654"/>
                  <a:pt x="190670" y="255814"/>
                  <a:pt x="190670" y="257973"/>
                </a:cubicBezTo>
                <a:lnTo>
                  <a:pt x="190670" y="266611"/>
                </a:lnTo>
                <a:cubicBezTo>
                  <a:pt x="213344" y="265171"/>
                  <a:pt x="233139" y="254734"/>
                  <a:pt x="247176" y="238538"/>
                </a:cubicBezTo>
                <a:lnTo>
                  <a:pt x="247176" y="236379"/>
                </a:lnTo>
                <a:cubicBezTo>
                  <a:pt x="247176" y="230620"/>
                  <a:pt x="243577" y="224862"/>
                  <a:pt x="237458" y="221982"/>
                </a:cubicBezTo>
                <a:cubicBezTo>
                  <a:pt x="233139" y="220183"/>
                  <a:pt x="228460" y="218023"/>
                  <a:pt x="222702" y="216584"/>
                </a:cubicBezTo>
                <a:cubicBezTo>
                  <a:pt x="220902" y="216224"/>
                  <a:pt x="218743" y="215504"/>
                  <a:pt x="216584" y="214784"/>
                </a:cubicBezTo>
                <a:close/>
                <a:moveTo>
                  <a:pt x="173754" y="199668"/>
                </a:moveTo>
                <a:cubicBezTo>
                  <a:pt x="171955" y="204347"/>
                  <a:pt x="168716" y="208666"/>
                  <a:pt x="164037" y="211545"/>
                </a:cubicBezTo>
                <a:cubicBezTo>
                  <a:pt x="165836" y="217663"/>
                  <a:pt x="174474" y="223422"/>
                  <a:pt x="185991" y="223422"/>
                </a:cubicBezTo>
                <a:cubicBezTo>
                  <a:pt x="198228" y="223422"/>
                  <a:pt x="206866" y="217663"/>
                  <a:pt x="208666" y="211545"/>
                </a:cubicBezTo>
                <a:cubicBezTo>
                  <a:pt x="203987" y="208666"/>
                  <a:pt x="200388" y="204347"/>
                  <a:pt x="198948" y="199668"/>
                </a:cubicBezTo>
                <a:cubicBezTo>
                  <a:pt x="194989" y="201467"/>
                  <a:pt x="190670" y="202547"/>
                  <a:pt x="185991" y="202547"/>
                </a:cubicBezTo>
                <a:cubicBezTo>
                  <a:pt x="181672" y="202547"/>
                  <a:pt x="177713" y="201467"/>
                  <a:pt x="173754" y="199668"/>
                </a:cubicBezTo>
                <a:close/>
                <a:moveTo>
                  <a:pt x="185991" y="138843"/>
                </a:moveTo>
                <a:cubicBezTo>
                  <a:pt x="171595" y="138843"/>
                  <a:pt x="162237" y="148921"/>
                  <a:pt x="162237" y="164037"/>
                </a:cubicBezTo>
                <a:cubicBezTo>
                  <a:pt x="162237" y="180593"/>
                  <a:pt x="173035" y="193909"/>
                  <a:pt x="185991" y="193909"/>
                </a:cubicBezTo>
                <a:cubicBezTo>
                  <a:pt x="199668" y="193909"/>
                  <a:pt x="210465" y="180593"/>
                  <a:pt x="210465" y="164037"/>
                </a:cubicBezTo>
                <a:cubicBezTo>
                  <a:pt x="210465" y="148921"/>
                  <a:pt x="200748" y="138843"/>
                  <a:pt x="185991" y="138843"/>
                </a:cubicBezTo>
                <a:close/>
                <a:moveTo>
                  <a:pt x="182032" y="106092"/>
                </a:moveTo>
                <a:cubicBezTo>
                  <a:pt x="141003" y="108251"/>
                  <a:pt x="108251" y="141003"/>
                  <a:pt x="106092" y="181672"/>
                </a:cubicBezTo>
                <a:lnTo>
                  <a:pt x="114369" y="181672"/>
                </a:lnTo>
                <a:cubicBezTo>
                  <a:pt x="116889" y="181672"/>
                  <a:pt x="118688" y="183832"/>
                  <a:pt x="118688" y="186351"/>
                </a:cubicBezTo>
                <a:cubicBezTo>
                  <a:pt x="118688" y="188871"/>
                  <a:pt x="116889" y="190670"/>
                  <a:pt x="114369" y="190670"/>
                </a:cubicBezTo>
                <a:lnTo>
                  <a:pt x="106092" y="190670"/>
                </a:lnTo>
                <a:cubicBezTo>
                  <a:pt x="106811" y="204347"/>
                  <a:pt x="111130" y="217303"/>
                  <a:pt x="117969" y="228461"/>
                </a:cubicBezTo>
                <a:cubicBezTo>
                  <a:pt x="120128" y="222342"/>
                  <a:pt x="124807" y="216944"/>
                  <a:pt x="131285" y="214064"/>
                </a:cubicBezTo>
                <a:cubicBezTo>
                  <a:pt x="135964" y="211905"/>
                  <a:pt x="141363" y="209745"/>
                  <a:pt x="147121" y="208306"/>
                </a:cubicBezTo>
                <a:cubicBezTo>
                  <a:pt x="149281" y="207586"/>
                  <a:pt x="151800" y="206866"/>
                  <a:pt x="154319" y="206146"/>
                </a:cubicBezTo>
                <a:cubicBezTo>
                  <a:pt x="160078" y="205067"/>
                  <a:pt x="164757" y="200388"/>
                  <a:pt x="165836" y="194989"/>
                </a:cubicBezTo>
                <a:cubicBezTo>
                  <a:pt x="166196" y="194989"/>
                  <a:pt x="166196" y="194629"/>
                  <a:pt x="166196" y="194269"/>
                </a:cubicBezTo>
                <a:cubicBezTo>
                  <a:pt x="158638" y="187431"/>
                  <a:pt x="153599" y="176274"/>
                  <a:pt x="153599" y="164037"/>
                </a:cubicBezTo>
                <a:cubicBezTo>
                  <a:pt x="153599" y="144242"/>
                  <a:pt x="166916" y="130206"/>
                  <a:pt x="185991" y="130206"/>
                </a:cubicBezTo>
                <a:cubicBezTo>
                  <a:pt x="205426" y="130206"/>
                  <a:pt x="218743" y="144242"/>
                  <a:pt x="218743" y="164037"/>
                </a:cubicBezTo>
                <a:cubicBezTo>
                  <a:pt x="218743" y="176274"/>
                  <a:pt x="214064" y="187431"/>
                  <a:pt x="206506" y="194269"/>
                </a:cubicBezTo>
                <a:cubicBezTo>
                  <a:pt x="206506" y="194629"/>
                  <a:pt x="206506" y="194629"/>
                  <a:pt x="206506" y="194629"/>
                </a:cubicBezTo>
                <a:cubicBezTo>
                  <a:pt x="207586" y="200388"/>
                  <a:pt x="212265" y="204707"/>
                  <a:pt x="218383" y="206146"/>
                </a:cubicBezTo>
                <a:cubicBezTo>
                  <a:pt x="220542" y="206866"/>
                  <a:pt x="223062" y="207586"/>
                  <a:pt x="225221" y="208306"/>
                </a:cubicBezTo>
                <a:cubicBezTo>
                  <a:pt x="231340" y="209745"/>
                  <a:pt x="236378" y="211905"/>
                  <a:pt x="241057" y="214064"/>
                </a:cubicBezTo>
                <a:cubicBezTo>
                  <a:pt x="247536" y="216944"/>
                  <a:pt x="252214" y="222342"/>
                  <a:pt x="254374" y="228461"/>
                </a:cubicBezTo>
                <a:cubicBezTo>
                  <a:pt x="261572" y="217303"/>
                  <a:pt x="265531" y="204347"/>
                  <a:pt x="266611" y="190670"/>
                </a:cubicBezTo>
                <a:lnTo>
                  <a:pt x="257973" y="190670"/>
                </a:lnTo>
                <a:cubicBezTo>
                  <a:pt x="255814" y="190670"/>
                  <a:pt x="253654" y="188871"/>
                  <a:pt x="253654" y="186351"/>
                </a:cubicBezTo>
                <a:cubicBezTo>
                  <a:pt x="253654" y="183832"/>
                  <a:pt x="255814" y="181672"/>
                  <a:pt x="257973" y="181672"/>
                </a:cubicBezTo>
                <a:lnTo>
                  <a:pt x="266611" y="181672"/>
                </a:lnTo>
                <a:cubicBezTo>
                  <a:pt x="264091" y="141003"/>
                  <a:pt x="231340" y="108251"/>
                  <a:pt x="190670" y="106092"/>
                </a:cubicBezTo>
                <a:lnTo>
                  <a:pt x="190670" y="114370"/>
                </a:lnTo>
                <a:cubicBezTo>
                  <a:pt x="190670" y="116889"/>
                  <a:pt x="188871" y="118688"/>
                  <a:pt x="185991" y="118688"/>
                </a:cubicBezTo>
                <a:cubicBezTo>
                  <a:pt x="183832" y="118688"/>
                  <a:pt x="182032" y="116889"/>
                  <a:pt x="182032" y="114370"/>
                </a:cubicBezTo>
                <a:lnTo>
                  <a:pt x="182032" y="106092"/>
                </a:lnTo>
                <a:close/>
                <a:moveTo>
                  <a:pt x="185991" y="84137"/>
                </a:moveTo>
                <a:cubicBezTo>
                  <a:pt x="188871" y="84137"/>
                  <a:pt x="190670" y="85937"/>
                  <a:pt x="190670" y="88456"/>
                </a:cubicBezTo>
                <a:lnTo>
                  <a:pt x="190670" y="97094"/>
                </a:lnTo>
                <a:cubicBezTo>
                  <a:pt x="236378" y="99613"/>
                  <a:pt x="273089" y="136324"/>
                  <a:pt x="275249" y="181672"/>
                </a:cubicBezTo>
                <a:lnTo>
                  <a:pt x="284246" y="181672"/>
                </a:lnTo>
                <a:cubicBezTo>
                  <a:pt x="286766" y="181672"/>
                  <a:pt x="288565" y="183832"/>
                  <a:pt x="288565" y="186351"/>
                </a:cubicBezTo>
                <a:cubicBezTo>
                  <a:pt x="288565" y="188871"/>
                  <a:pt x="286766" y="190670"/>
                  <a:pt x="284246" y="190670"/>
                </a:cubicBezTo>
                <a:lnTo>
                  <a:pt x="275249" y="190670"/>
                </a:lnTo>
                <a:cubicBezTo>
                  <a:pt x="273089" y="236379"/>
                  <a:pt x="236378" y="273089"/>
                  <a:pt x="190670" y="275249"/>
                </a:cubicBezTo>
                <a:lnTo>
                  <a:pt x="190670" y="284246"/>
                </a:lnTo>
                <a:cubicBezTo>
                  <a:pt x="190670" y="286766"/>
                  <a:pt x="188871" y="288565"/>
                  <a:pt x="185991" y="288565"/>
                </a:cubicBezTo>
                <a:cubicBezTo>
                  <a:pt x="183832" y="288565"/>
                  <a:pt x="182032" y="286766"/>
                  <a:pt x="182032" y="284246"/>
                </a:cubicBezTo>
                <a:lnTo>
                  <a:pt x="182032" y="275249"/>
                </a:lnTo>
                <a:cubicBezTo>
                  <a:pt x="135964" y="273089"/>
                  <a:pt x="99613" y="236379"/>
                  <a:pt x="97094" y="190670"/>
                </a:cubicBezTo>
                <a:lnTo>
                  <a:pt x="88456" y="190670"/>
                </a:lnTo>
                <a:cubicBezTo>
                  <a:pt x="85937" y="190670"/>
                  <a:pt x="84137" y="188871"/>
                  <a:pt x="84137" y="186351"/>
                </a:cubicBezTo>
                <a:cubicBezTo>
                  <a:pt x="84137" y="183832"/>
                  <a:pt x="85937" y="181672"/>
                  <a:pt x="88456" y="181672"/>
                </a:cubicBezTo>
                <a:lnTo>
                  <a:pt x="97094" y="181672"/>
                </a:lnTo>
                <a:cubicBezTo>
                  <a:pt x="99613" y="136324"/>
                  <a:pt x="135964" y="99613"/>
                  <a:pt x="182032" y="97094"/>
                </a:cubicBezTo>
                <a:lnTo>
                  <a:pt x="182032" y="88456"/>
                </a:lnTo>
                <a:cubicBezTo>
                  <a:pt x="182032" y="85937"/>
                  <a:pt x="183832" y="84137"/>
                  <a:pt x="185991" y="84137"/>
                </a:cubicBezTo>
                <a:close/>
                <a:moveTo>
                  <a:pt x="102625" y="55029"/>
                </a:moveTo>
                <a:cubicBezTo>
                  <a:pt x="87810" y="55029"/>
                  <a:pt x="78776" y="64740"/>
                  <a:pt x="78776" y="80206"/>
                </a:cubicBezTo>
                <a:cubicBezTo>
                  <a:pt x="78776" y="96391"/>
                  <a:pt x="89616" y="109699"/>
                  <a:pt x="102625" y="109699"/>
                </a:cubicBezTo>
                <a:cubicBezTo>
                  <a:pt x="115634" y="109699"/>
                  <a:pt x="126475" y="96391"/>
                  <a:pt x="126475" y="80206"/>
                </a:cubicBezTo>
                <a:cubicBezTo>
                  <a:pt x="126475" y="64740"/>
                  <a:pt x="117441" y="55029"/>
                  <a:pt x="102625" y="55029"/>
                </a:cubicBezTo>
                <a:close/>
                <a:moveTo>
                  <a:pt x="102625" y="0"/>
                </a:moveTo>
                <a:cubicBezTo>
                  <a:pt x="105155" y="0"/>
                  <a:pt x="106962" y="1798"/>
                  <a:pt x="106962" y="4316"/>
                </a:cubicBezTo>
                <a:lnTo>
                  <a:pt x="106962" y="12948"/>
                </a:lnTo>
                <a:cubicBezTo>
                  <a:pt x="140206" y="14746"/>
                  <a:pt x="170199" y="34888"/>
                  <a:pt x="183930" y="65100"/>
                </a:cubicBezTo>
                <a:cubicBezTo>
                  <a:pt x="185376" y="67258"/>
                  <a:pt x="184292" y="70135"/>
                  <a:pt x="182124" y="71214"/>
                </a:cubicBezTo>
                <a:cubicBezTo>
                  <a:pt x="179955" y="71933"/>
                  <a:pt x="177065" y="71214"/>
                  <a:pt x="176342" y="68696"/>
                </a:cubicBezTo>
                <a:cubicBezTo>
                  <a:pt x="163694" y="41721"/>
                  <a:pt x="136593" y="23738"/>
                  <a:pt x="106962" y="21939"/>
                </a:cubicBezTo>
                <a:lnTo>
                  <a:pt x="106962" y="30572"/>
                </a:lnTo>
                <a:cubicBezTo>
                  <a:pt x="106962" y="33089"/>
                  <a:pt x="105155" y="34888"/>
                  <a:pt x="102625" y="34888"/>
                </a:cubicBezTo>
                <a:cubicBezTo>
                  <a:pt x="100096" y="34888"/>
                  <a:pt x="98289" y="33089"/>
                  <a:pt x="98289" y="30572"/>
                </a:cubicBezTo>
                <a:lnTo>
                  <a:pt x="98289" y="21939"/>
                </a:lnTo>
                <a:cubicBezTo>
                  <a:pt x="57094" y="24098"/>
                  <a:pt x="24211" y="56827"/>
                  <a:pt x="22043" y="97830"/>
                </a:cubicBezTo>
                <a:lnTo>
                  <a:pt x="30354" y="97830"/>
                </a:lnTo>
                <a:cubicBezTo>
                  <a:pt x="32883" y="97830"/>
                  <a:pt x="35051" y="99628"/>
                  <a:pt x="35051" y="102146"/>
                </a:cubicBezTo>
                <a:cubicBezTo>
                  <a:pt x="35051" y="104664"/>
                  <a:pt x="32883" y="106462"/>
                  <a:pt x="30354" y="106462"/>
                </a:cubicBezTo>
                <a:lnTo>
                  <a:pt x="22043" y="106462"/>
                </a:lnTo>
                <a:cubicBezTo>
                  <a:pt x="22765" y="120129"/>
                  <a:pt x="27102" y="133437"/>
                  <a:pt x="33967" y="144587"/>
                </a:cubicBezTo>
                <a:cubicBezTo>
                  <a:pt x="36136" y="138472"/>
                  <a:pt x="40833" y="133077"/>
                  <a:pt x="47338" y="130200"/>
                </a:cubicBezTo>
                <a:cubicBezTo>
                  <a:pt x="52035" y="127682"/>
                  <a:pt x="57817" y="125884"/>
                  <a:pt x="63237" y="124086"/>
                </a:cubicBezTo>
                <a:cubicBezTo>
                  <a:pt x="65767" y="123366"/>
                  <a:pt x="67935" y="122647"/>
                  <a:pt x="70464" y="121928"/>
                </a:cubicBezTo>
                <a:cubicBezTo>
                  <a:pt x="76607" y="120489"/>
                  <a:pt x="81305" y="116533"/>
                  <a:pt x="82389" y="111138"/>
                </a:cubicBezTo>
                <a:cubicBezTo>
                  <a:pt x="82389" y="110778"/>
                  <a:pt x="82389" y="110418"/>
                  <a:pt x="82389" y="110418"/>
                </a:cubicBezTo>
                <a:cubicBezTo>
                  <a:pt x="74801" y="103225"/>
                  <a:pt x="69742" y="92435"/>
                  <a:pt x="69742" y="80206"/>
                </a:cubicBezTo>
                <a:cubicBezTo>
                  <a:pt x="69742" y="60064"/>
                  <a:pt x="83473" y="46037"/>
                  <a:pt x="102625" y="46037"/>
                </a:cubicBezTo>
                <a:cubicBezTo>
                  <a:pt x="121777" y="46037"/>
                  <a:pt x="135509" y="60064"/>
                  <a:pt x="135509" y="80206"/>
                </a:cubicBezTo>
                <a:cubicBezTo>
                  <a:pt x="135509" y="101067"/>
                  <a:pt x="120693" y="118331"/>
                  <a:pt x="102625" y="118331"/>
                </a:cubicBezTo>
                <a:cubicBezTo>
                  <a:pt x="98289" y="118331"/>
                  <a:pt x="93953" y="117612"/>
                  <a:pt x="89978" y="115454"/>
                </a:cubicBezTo>
                <a:cubicBezTo>
                  <a:pt x="88532" y="120489"/>
                  <a:pt x="84919" y="124805"/>
                  <a:pt x="80221" y="127323"/>
                </a:cubicBezTo>
                <a:cubicBezTo>
                  <a:pt x="81666" y="132358"/>
                  <a:pt x="87448" y="137034"/>
                  <a:pt x="95398" y="138472"/>
                </a:cubicBezTo>
                <a:cubicBezTo>
                  <a:pt x="97928" y="139192"/>
                  <a:pt x="99373" y="141350"/>
                  <a:pt x="98650" y="143867"/>
                </a:cubicBezTo>
                <a:cubicBezTo>
                  <a:pt x="98289" y="146025"/>
                  <a:pt x="96482" y="147104"/>
                  <a:pt x="94675" y="147104"/>
                </a:cubicBezTo>
                <a:cubicBezTo>
                  <a:pt x="94314" y="147104"/>
                  <a:pt x="93953" y="147104"/>
                  <a:pt x="93591" y="147104"/>
                </a:cubicBezTo>
                <a:cubicBezTo>
                  <a:pt x="82750" y="144587"/>
                  <a:pt x="74801" y="138472"/>
                  <a:pt x="72271" y="130560"/>
                </a:cubicBezTo>
                <a:cubicBezTo>
                  <a:pt x="70103" y="131279"/>
                  <a:pt x="67935" y="131998"/>
                  <a:pt x="65767" y="132358"/>
                </a:cubicBezTo>
                <a:cubicBezTo>
                  <a:pt x="60346" y="134156"/>
                  <a:pt x="55649" y="135955"/>
                  <a:pt x="51312" y="137753"/>
                </a:cubicBezTo>
                <a:cubicBezTo>
                  <a:pt x="45169" y="140990"/>
                  <a:pt x="41556" y="146025"/>
                  <a:pt x="41556" y="152140"/>
                </a:cubicBezTo>
                <a:lnTo>
                  <a:pt x="41556" y="154657"/>
                </a:lnTo>
                <a:cubicBezTo>
                  <a:pt x="48783" y="163289"/>
                  <a:pt x="58178" y="170483"/>
                  <a:pt x="69380" y="175518"/>
                </a:cubicBezTo>
                <a:cubicBezTo>
                  <a:pt x="71548" y="176238"/>
                  <a:pt x="72632" y="179115"/>
                  <a:pt x="71548" y="181273"/>
                </a:cubicBezTo>
                <a:cubicBezTo>
                  <a:pt x="70464" y="182712"/>
                  <a:pt x="69019" y="183791"/>
                  <a:pt x="67212" y="183791"/>
                </a:cubicBezTo>
                <a:cubicBezTo>
                  <a:pt x="66851" y="183791"/>
                  <a:pt x="66128" y="183431"/>
                  <a:pt x="65405" y="183431"/>
                </a:cubicBezTo>
                <a:cubicBezTo>
                  <a:pt x="35051" y="169764"/>
                  <a:pt x="14816" y="139551"/>
                  <a:pt x="13370" y="106462"/>
                </a:cubicBezTo>
                <a:lnTo>
                  <a:pt x="4336" y="106462"/>
                </a:lnTo>
                <a:cubicBezTo>
                  <a:pt x="1807" y="106462"/>
                  <a:pt x="0" y="104664"/>
                  <a:pt x="0" y="102146"/>
                </a:cubicBezTo>
                <a:cubicBezTo>
                  <a:pt x="0" y="99628"/>
                  <a:pt x="1807" y="97830"/>
                  <a:pt x="4336" y="97830"/>
                </a:cubicBezTo>
                <a:lnTo>
                  <a:pt x="13370" y="97830"/>
                </a:lnTo>
                <a:cubicBezTo>
                  <a:pt x="15538" y="52152"/>
                  <a:pt x="52397" y="15465"/>
                  <a:pt x="98289" y="13307"/>
                </a:cubicBezTo>
                <a:lnTo>
                  <a:pt x="98289" y="4316"/>
                </a:lnTo>
                <a:cubicBezTo>
                  <a:pt x="98289" y="1798"/>
                  <a:pt x="100096" y="0"/>
                  <a:pt x="1026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4" name="Freeform 1015">
            <a:extLst>
              <a:ext uri="{FF2B5EF4-FFF2-40B4-BE49-F238E27FC236}">
                <a16:creationId xmlns:a16="http://schemas.microsoft.com/office/drawing/2014/main" id="{546C8389-7345-A445-BDBB-7252A20B48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99568" y="7787395"/>
            <a:ext cx="937820" cy="932172"/>
          </a:xfrm>
          <a:custGeom>
            <a:avLst/>
            <a:gdLst>
              <a:gd name="T0" fmla="*/ 3727477 w 290153"/>
              <a:gd name="T1" fmla="*/ 5735232 h 288566"/>
              <a:gd name="T2" fmla="*/ 944831 w 290153"/>
              <a:gd name="T3" fmla="*/ 5016718 h 288566"/>
              <a:gd name="T4" fmla="*/ 853749 w 290153"/>
              <a:gd name="T5" fmla="*/ 5649022 h 288566"/>
              <a:gd name="T6" fmla="*/ 2458850 w 290153"/>
              <a:gd name="T7" fmla="*/ 4420973 h 288566"/>
              <a:gd name="T8" fmla="*/ 1672601 w 290153"/>
              <a:gd name="T9" fmla="*/ 4085247 h 288566"/>
              <a:gd name="T10" fmla="*/ 1672601 w 290153"/>
              <a:gd name="T11" fmla="*/ 4085247 h 288566"/>
              <a:gd name="T12" fmla="*/ 2315881 w 290153"/>
              <a:gd name="T13" fmla="*/ 4299534 h 288566"/>
              <a:gd name="T14" fmla="*/ 2315881 w 290153"/>
              <a:gd name="T15" fmla="*/ 3835269 h 288566"/>
              <a:gd name="T16" fmla="*/ 2894849 w 290153"/>
              <a:gd name="T17" fmla="*/ 1963821 h 288566"/>
              <a:gd name="T18" fmla="*/ 1415279 w 290153"/>
              <a:gd name="T19" fmla="*/ 2042378 h 288566"/>
              <a:gd name="T20" fmla="*/ 2315881 w 290153"/>
              <a:gd name="T21" fmla="*/ 1463808 h 288566"/>
              <a:gd name="T22" fmla="*/ 3309455 w 290153"/>
              <a:gd name="T23" fmla="*/ 3149521 h 288566"/>
              <a:gd name="T24" fmla="*/ 3573938 w 290153"/>
              <a:gd name="T25" fmla="*/ 978081 h 288566"/>
              <a:gd name="T26" fmla="*/ 2944912 w 290153"/>
              <a:gd name="T27" fmla="*/ 3606674 h 288566"/>
              <a:gd name="T28" fmla="*/ 4631807 w 290153"/>
              <a:gd name="T29" fmla="*/ 5020975 h 288566"/>
              <a:gd name="T30" fmla="*/ 4460268 w 290153"/>
              <a:gd name="T31" fmla="*/ 5020975 h 288566"/>
              <a:gd name="T32" fmla="*/ 2873435 w 290153"/>
              <a:gd name="T33" fmla="*/ 4963828 h 288566"/>
              <a:gd name="T34" fmla="*/ 2401687 w 290153"/>
              <a:gd name="T35" fmla="*/ 5649579 h 288566"/>
              <a:gd name="T36" fmla="*/ 1829879 w 290153"/>
              <a:gd name="T37" fmla="*/ 4949548 h 288566"/>
              <a:gd name="T38" fmla="*/ 1258012 w 290153"/>
              <a:gd name="T39" fmla="*/ 4285270 h 288566"/>
              <a:gd name="T40" fmla="*/ 85735 w 290153"/>
              <a:gd name="T41" fmla="*/ 5735275 h 288566"/>
              <a:gd name="T42" fmla="*/ 1308031 w 290153"/>
              <a:gd name="T43" fmla="*/ 4099553 h 288566"/>
              <a:gd name="T44" fmla="*/ 2315881 w 290153"/>
              <a:gd name="T45" fmla="*/ 1285263 h 288566"/>
              <a:gd name="T46" fmla="*/ 3754227 w 290153"/>
              <a:gd name="T47" fmla="*/ 0 h 288566"/>
              <a:gd name="T48" fmla="*/ 4298117 w 290153"/>
              <a:gd name="T49" fmla="*/ 278102 h 288566"/>
              <a:gd name="T50" fmla="*/ 4899251 w 290153"/>
              <a:gd name="T51" fmla="*/ 627549 h 288566"/>
              <a:gd name="T52" fmla="*/ 5414510 w 290153"/>
              <a:gd name="T53" fmla="*/ 948511 h 288566"/>
              <a:gd name="T54" fmla="*/ 5385903 w 290153"/>
              <a:gd name="T55" fmla="*/ 1825671 h 288566"/>
              <a:gd name="T56" fmla="*/ 5593426 w 290153"/>
              <a:gd name="T57" fmla="*/ 2517452 h 288566"/>
              <a:gd name="T58" fmla="*/ 5593426 w 290153"/>
              <a:gd name="T59" fmla="*/ 2981011 h 288566"/>
              <a:gd name="T60" fmla="*/ 5149735 w 290153"/>
              <a:gd name="T61" fmla="*/ 3465932 h 288566"/>
              <a:gd name="T62" fmla="*/ 4920725 w 290153"/>
              <a:gd name="T63" fmla="*/ 3858186 h 288566"/>
              <a:gd name="T64" fmla="*/ 4298117 w 290153"/>
              <a:gd name="T65" fmla="*/ 4057854 h 288566"/>
              <a:gd name="T66" fmla="*/ 3847274 w 290153"/>
              <a:gd name="T67" fmla="*/ 3786855 h 288566"/>
              <a:gd name="T68" fmla="*/ 4469877 w 290153"/>
              <a:gd name="T69" fmla="*/ 3979394 h 288566"/>
              <a:gd name="T70" fmla="*/ 4627309 w 290153"/>
              <a:gd name="T71" fmla="*/ 3444543 h 288566"/>
              <a:gd name="T72" fmla="*/ 5264230 w 290153"/>
              <a:gd name="T73" fmla="*/ 3301920 h 288566"/>
              <a:gd name="T74" fmla="*/ 5128264 w 290153"/>
              <a:gd name="T75" fmla="*/ 2767025 h 288566"/>
              <a:gd name="T76" fmla="*/ 5607720 w 290153"/>
              <a:gd name="T77" fmla="*/ 2332016 h 288566"/>
              <a:gd name="T78" fmla="*/ 5221281 w 290153"/>
              <a:gd name="T79" fmla="*/ 1925533 h 288566"/>
              <a:gd name="T80" fmla="*/ 5414510 w 290153"/>
              <a:gd name="T81" fmla="*/ 1305087 h 288566"/>
              <a:gd name="T82" fmla="*/ 4877782 w 290153"/>
              <a:gd name="T83" fmla="*/ 1148178 h 288566"/>
              <a:gd name="T84" fmla="*/ 4748972 w 290153"/>
              <a:gd name="T85" fmla="*/ 527713 h 288566"/>
              <a:gd name="T86" fmla="*/ 4305281 w 290153"/>
              <a:gd name="T87" fmla="*/ 613307 h 288566"/>
              <a:gd name="T88" fmla="*/ 3775726 w 290153"/>
              <a:gd name="T89" fmla="*/ 185457 h 288566"/>
              <a:gd name="T90" fmla="*/ 3432194 w 290153"/>
              <a:gd name="T91" fmla="*/ 470693 h 288566"/>
              <a:gd name="T92" fmla="*/ 2759512 w 290153"/>
              <a:gd name="T93" fmla="*/ 370791 h 288566"/>
              <a:gd name="T94" fmla="*/ 2458954 w 290153"/>
              <a:gd name="T95" fmla="*/ 541993 h 288566"/>
              <a:gd name="T96" fmla="*/ 2208472 w 290153"/>
              <a:gd name="T97" fmla="*/ 1176724 h 288566"/>
              <a:gd name="T98" fmla="*/ 1764803 w 290153"/>
              <a:gd name="T99" fmla="*/ 1169555 h 288566"/>
              <a:gd name="T100" fmla="*/ 2237078 w 290153"/>
              <a:gd name="T101" fmla="*/ 984179 h 288566"/>
              <a:gd name="T102" fmla="*/ 2380218 w 290153"/>
              <a:gd name="T103" fmla="*/ 370791 h 288566"/>
              <a:gd name="T104" fmla="*/ 3253304 w 290153"/>
              <a:gd name="T105" fmla="*/ 399363 h 28856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0153" h="288566">
                <a:moveTo>
                  <a:pt x="187134" y="252412"/>
                </a:moveTo>
                <a:cubicBezTo>
                  <a:pt x="189801" y="252412"/>
                  <a:pt x="191706" y="254220"/>
                  <a:pt x="191706" y="256389"/>
                </a:cubicBezTo>
                <a:lnTo>
                  <a:pt x="191706" y="284226"/>
                </a:lnTo>
                <a:cubicBezTo>
                  <a:pt x="191706" y="286756"/>
                  <a:pt x="189801" y="288564"/>
                  <a:pt x="187134" y="288564"/>
                </a:cubicBezTo>
                <a:cubicBezTo>
                  <a:pt x="184467" y="288564"/>
                  <a:pt x="182562" y="286756"/>
                  <a:pt x="182562" y="284226"/>
                </a:cubicBezTo>
                <a:lnTo>
                  <a:pt x="182562" y="256389"/>
                </a:lnTo>
                <a:cubicBezTo>
                  <a:pt x="182562" y="254220"/>
                  <a:pt x="184467" y="252412"/>
                  <a:pt x="187134" y="252412"/>
                </a:cubicBezTo>
                <a:close/>
                <a:moveTo>
                  <a:pt x="47434" y="252412"/>
                </a:moveTo>
                <a:cubicBezTo>
                  <a:pt x="49720" y="252412"/>
                  <a:pt x="52006" y="254220"/>
                  <a:pt x="52006" y="256389"/>
                </a:cubicBezTo>
                <a:lnTo>
                  <a:pt x="52006" y="284226"/>
                </a:lnTo>
                <a:cubicBezTo>
                  <a:pt x="52006" y="286756"/>
                  <a:pt x="49720" y="288564"/>
                  <a:pt x="47434" y="288564"/>
                </a:cubicBezTo>
                <a:cubicBezTo>
                  <a:pt x="45148" y="288564"/>
                  <a:pt x="42862" y="286756"/>
                  <a:pt x="42862" y="284226"/>
                </a:cubicBezTo>
                <a:lnTo>
                  <a:pt x="42862" y="256389"/>
                </a:lnTo>
                <a:cubicBezTo>
                  <a:pt x="42862" y="254220"/>
                  <a:pt x="45148" y="252412"/>
                  <a:pt x="47434" y="252412"/>
                </a:cubicBezTo>
                <a:close/>
                <a:moveTo>
                  <a:pt x="148564" y="205546"/>
                </a:moveTo>
                <a:lnTo>
                  <a:pt x="123444" y="222438"/>
                </a:lnTo>
                <a:lnTo>
                  <a:pt x="142463" y="238970"/>
                </a:lnTo>
                <a:lnTo>
                  <a:pt x="160047" y="213453"/>
                </a:lnTo>
                <a:cubicBezTo>
                  <a:pt x="155741" y="211656"/>
                  <a:pt x="151794" y="209140"/>
                  <a:pt x="148564" y="205546"/>
                </a:cubicBezTo>
                <a:close/>
                <a:moveTo>
                  <a:pt x="83971" y="205546"/>
                </a:moveTo>
                <a:cubicBezTo>
                  <a:pt x="80741" y="209140"/>
                  <a:pt x="76794" y="211656"/>
                  <a:pt x="72129" y="213453"/>
                </a:cubicBezTo>
                <a:lnTo>
                  <a:pt x="89712" y="238970"/>
                </a:lnTo>
                <a:lnTo>
                  <a:pt x="109090" y="222438"/>
                </a:lnTo>
                <a:lnTo>
                  <a:pt x="83971" y="205546"/>
                </a:lnTo>
                <a:close/>
                <a:moveTo>
                  <a:pt x="92224" y="186499"/>
                </a:moveTo>
                <a:lnTo>
                  <a:pt x="90430" y="193327"/>
                </a:lnTo>
                <a:cubicBezTo>
                  <a:pt x="90071" y="194765"/>
                  <a:pt x="89712" y="196562"/>
                  <a:pt x="88995" y="197999"/>
                </a:cubicBezTo>
                <a:lnTo>
                  <a:pt x="116267" y="216328"/>
                </a:lnTo>
                <a:lnTo>
                  <a:pt x="143540" y="197999"/>
                </a:lnTo>
                <a:cubicBezTo>
                  <a:pt x="143181" y="196562"/>
                  <a:pt x="142463" y="194765"/>
                  <a:pt x="142105" y="193327"/>
                </a:cubicBezTo>
                <a:lnTo>
                  <a:pt x="140310" y="186499"/>
                </a:lnTo>
                <a:cubicBezTo>
                  <a:pt x="133133" y="190811"/>
                  <a:pt x="124880" y="192968"/>
                  <a:pt x="116267" y="192968"/>
                </a:cubicBezTo>
                <a:cubicBezTo>
                  <a:pt x="107655" y="192968"/>
                  <a:pt x="99760" y="190811"/>
                  <a:pt x="92224" y="186499"/>
                </a:cubicBezTo>
                <a:close/>
                <a:moveTo>
                  <a:pt x="116267" y="73650"/>
                </a:moveTo>
                <a:cubicBezTo>
                  <a:pt x="97607" y="73650"/>
                  <a:pt x="82894" y="81557"/>
                  <a:pt x="75000" y="95214"/>
                </a:cubicBezTo>
                <a:cubicBezTo>
                  <a:pt x="83253" y="99526"/>
                  <a:pt x="108014" y="109949"/>
                  <a:pt x="145334" y="98808"/>
                </a:cubicBezTo>
                <a:cubicBezTo>
                  <a:pt x="147846" y="97729"/>
                  <a:pt x="150358" y="99167"/>
                  <a:pt x="150717" y="101323"/>
                </a:cubicBezTo>
                <a:cubicBezTo>
                  <a:pt x="151794" y="103839"/>
                  <a:pt x="150358" y="106355"/>
                  <a:pt x="148205" y="106714"/>
                </a:cubicBezTo>
                <a:cubicBezTo>
                  <a:pt x="134569" y="111027"/>
                  <a:pt x="122368" y="112464"/>
                  <a:pt x="111961" y="112464"/>
                </a:cubicBezTo>
                <a:cubicBezTo>
                  <a:pt x="91866" y="112464"/>
                  <a:pt x="77870" y="106714"/>
                  <a:pt x="71052" y="102761"/>
                </a:cubicBezTo>
                <a:cubicBezTo>
                  <a:pt x="68899" y="109230"/>
                  <a:pt x="67464" y="116058"/>
                  <a:pt x="67464" y="123605"/>
                </a:cubicBezTo>
                <a:cubicBezTo>
                  <a:pt x="67464" y="157029"/>
                  <a:pt x="89712" y="183983"/>
                  <a:pt x="116267" y="183983"/>
                </a:cubicBezTo>
                <a:cubicBezTo>
                  <a:pt x="143181" y="183983"/>
                  <a:pt x="165071" y="157029"/>
                  <a:pt x="165071" y="123605"/>
                </a:cubicBezTo>
                <a:cubicBezTo>
                  <a:pt x="165071" y="93417"/>
                  <a:pt x="145693" y="73650"/>
                  <a:pt x="116267" y="73650"/>
                </a:cubicBezTo>
                <a:close/>
                <a:moveTo>
                  <a:pt x="179425" y="57837"/>
                </a:moveTo>
                <a:cubicBezTo>
                  <a:pt x="166148" y="57837"/>
                  <a:pt x="153947" y="63228"/>
                  <a:pt x="144975" y="71494"/>
                </a:cubicBezTo>
                <a:cubicBezTo>
                  <a:pt x="162918" y="80838"/>
                  <a:pt x="173683" y="99526"/>
                  <a:pt x="173683" y="123605"/>
                </a:cubicBezTo>
                <a:cubicBezTo>
                  <a:pt x="173683" y="136543"/>
                  <a:pt x="170813" y="148044"/>
                  <a:pt x="166148" y="158466"/>
                </a:cubicBezTo>
                <a:cubicBezTo>
                  <a:pt x="170095" y="159544"/>
                  <a:pt x="174760" y="159904"/>
                  <a:pt x="179425" y="159904"/>
                </a:cubicBezTo>
                <a:cubicBezTo>
                  <a:pt x="207416" y="159904"/>
                  <a:pt x="230382" y="137262"/>
                  <a:pt x="230382" y="108870"/>
                </a:cubicBezTo>
                <a:cubicBezTo>
                  <a:pt x="230382" y="80838"/>
                  <a:pt x="207416" y="57837"/>
                  <a:pt x="179425" y="57837"/>
                </a:cubicBezTo>
                <a:close/>
                <a:moveTo>
                  <a:pt x="179425" y="49212"/>
                </a:moveTo>
                <a:cubicBezTo>
                  <a:pt x="212081" y="49212"/>
                  <a:pt x="239353" y="76166"/>
                  <a:pt x="239353" y="108870"/>
                </a:cubicBezTo>
                <a:cubicBezTo>
                  <a:pt x="239353" y="142294"/>
                  <a:pt x="212081" y="168889"/>
                  <a:pt x="179425" y="168889"/>
                </a:cubicBezTo>
                <a:cubicBezTo>
                  <a:pt x="173325" y="168889"/>
                  <a:pt x="167224" y="167810"/>
                  <a:pt x="161483" y="166013"/>
                </a:cubicBezTo>
                <a:cubicBezTo>
                  <a:pt x="157894" y="172123"/>
                  <a:pt x="153229" y="177155"/>
                  <a:pt x="147846" y="181467"/>
                </a:cubicBezTo>
                <a:lnTo>
                  <a:pt x="150358" y="191171"/>
                </a:lnTo>
                <a:cubicBezTo>
                  <a:pt x="152511" y="198718"/>
                  <a:pt x="158971" y="205187"/>
                  <a:pt x="166865" y="206265"/>
                </a:cubicBezTo>
                <a:lnTo>
                  <a:pt x="197727" y="211656"/>
                </a:lnTo>
                <a:cubicBezTo>
                  <a:pt x="217822" y="215250"/>
                  <a:pt x="232535" y="232501"/>
                  <a:pt x="232535" y="252627"/>
                </a:cubicBezTo>
                <a:lnTo>
                  <a:pt x="232535" y="284253"/>
                </a:lnTo>
                <a:cubicBezTo>
                  <a:pt x="232535" y="286769"/>
                  <a:pt x="230382" y="288566"/>
                  <a:pt x="227870" y="288566"/>
                </a:cubicBezTo>
                <a:cubicBezTo>
                  <a:pt x="225717" y="288566"/>
                  <a:pt x="223923" y="286769"/>
                  <a:pt x="223923" y="284253"/>
                </a:cubicBezTo>
                <a:lnTo>
                  <a:pt x="223923" y="252627"/>
                </a:lnTo>
                <a:cubicBezTo>
                  <a:pt x="223923" y="236813"/>
                  <a:pt x="212081" y="223156"/>
                  <a:pt x="196291" y="220281"/>
                </a:cubicBezTo>
                <a:lnTo>
                  <a:pt x="169377" y="215609"/>
                </a:lnTo>
                <a:lnTo>
                  <a:pt x="147128" y="248314"/>
                </a:lnTo>
                <a:cubicBezTo>
                  <a:pt x="146411" y="249032"/>
                  <a:pt x="145334" y="249751"/>
                  <a:pt x="144258" y="249751"/>
                </a:cubicBezTo>
                <a:cubicBezTo>
                  <a:pt x="143899" y="250111"/>
                  <a:pt x="143540" y="250111"/>
                  <a:pt x="143540" y="250111"/>
                </a:cubicBezTo>
                <a:cubicBezTo>
                  <a:pt x="142463" y="250111"/>
                  <a:pt x="141387" y="249751"/>
                  <a:pt x="140669" y="249032"/>
                </a:cubicBezTo>
                <a:lnTo>
                  <a:pt x="120574" y="231422"/>
                </a:lnTo>
                <a:lnTo>
                  <a:pt x="120574" y="284253"/>
                </a:lnTo>
                <a:cubicBezTo>
                  <a:pt x="120574" y="286769"/>
                  <a:pt x="118779" y="288566"/>
                  <a:pt x="116267" y="288566"/>
                </a:cubicBezTo>
                <a:cubicBezTo>
                  <a:pt x="113755" y="288566"/>
                  <a:pt x="111961" y="286769"/>
                  <a:pt x="111961" y="284253"/>
                </a:cubicBezTo>
                <a:lnTo>
                  <a:pt x="111961" y="231422"/>
                </a:lnTo>
                <a:lnTo>
                  <a:pt x="91866" y="249032"/>
                </a:lnTo>
                <a:cubicBezTo>
                  <a:pt x="91148" y="249751"/>
                  <a:pt x="90071" y="250111"/>
                  <a:pt x="88995" y="250111"/>
                </a:cubicBezTo>
                <a:cubicBezTo>
                  <a:pt x="88636" y="250111"/>
                  <a:pt x="88636" y="250111"/>
                  <a:pt x="88277" y="249751"/>
                </a:cubicBezTo>
                <a:cubicBezTo>
                  <a:pt x="87200" y="249751"/>
                  <a:pt x="86124" y="249032"/>
                  <a:pt x="85406" y="248314"/>
                </a:cubicBezTo>
                <a:lnTo>
                  <a:pt x="63158" y="215609"/>
                </a:lnTo>
                <a:lnTo>
                  <a:pt x="36244" y="220281"/>
                </a:lnTo>
                <a:cubicBezTo>
                  <a:pt x="20454" y="223156"/>
                  <a:pt x="8612" y="236813"/>
                  <a:pt x="8612" y="252627"/>
                </a:cubicBezTo>
                <a:lnTo>
                  <a:pt x="8612" y="284253"/>
                </a:lnTo>
                <a:cubicBezTo>
                  <a:pt x="8612" y="286769"/>
                  <a:pt x="6818" y="288566"/>
                  <a:pt x="4306" y="288566"/>
                </a:cubicBezTo>
                <a:cubicBezTo>
                  <a:pt x="2153" y="288566"/>
                  <a:pt x="0" y="286769"/>
                  <a:pt x="0" y="284253"/>
                </a:cubicBezTo>
                <a:lnTo>
                  <a:pt x="0" y="252627"/>
                </a:lnTo>
                <a:cubicBezTo>
                  <a:pt x="0" y="232501"/>
                  <a:pt x="14713" y="215250"/>
                  <a:pt x="34808" y="211656"/>
                </a:cubicBezTo>
                <a:lnTo>
                  <a:pt x="65669" y="206265"/>
                </a:lnTo>
                <a:cubicBezTo>
                  <a:pt x="73564" y="205187"/>
                  <a:pt x="80023" y="198718"/>
                  <a:pt x="82177" y="191171"/>
                </a:cubicBezTo>
                <a:lnTo>
                  <a:pt x="84330" y="181467"/>
                </a:lnTo>
                <a:cubicBezTo>
                  <a:pt x="68899" y="168889"/>
                  <a:pt x="58851" y="147685"/>
                  <a:pt x="58851" y="123605"/>
                </a:cubicBezTo>
                <a:cubicBezTo>
                  <a:pt x="58851" y="88385"/>
                  <a:pt x="81818" y="64666"/>
                  <a:pt x="116267" y="64666"/>
                </a:cubicBezTo>
                <a:cubicBezTo>
                  <a:pt x="123444" y="64666"/>
                  <a:pt x="129904" y="66103"/>
                  <a:pt x="136004" y="67900"/>
                </a:cubicBezTo>
                <a:cubicBezTo>
                  <a:pt x="147128" y="56400"/>
                  <a:pt x="162559" y="49212"/>
                  <a:pt x="179425" y="49212"/>
                </a:cubicBezTo>
                <a:close/>
                <a:moveTo>
                  <a:pt x="173029" y="0"/>
                </a:moveTo>
                <a:lnTo>
                  <a:pt x="188478" y="0"/>
                </a:lnTo>
                <a:cubicBezTo>
                  <a:pt x="194226" y="0"/>
                  <a:pt x="198178" y="4306"/>
                  <a:pt x="198178" y="9329"/>
                </a:cubicBezTo>
                <a:lnTo>
                  <a:pt x="198178" y="20094"/>
                </a:lnTo>
                <a:cubicBezTo>
                  <a:pt x="202130" y="20811"/>
                  <a:pt x="206442" y="21888"/>
                  <a:pt x="210394" y="23323"/>
                </a:cubicBezTo>
                <a:lnTo>
                  <a:pt x="215783" y="13994"/>
                </a:lnTo>
                <a:cubicBezTo>
                  <a:pt x="218298" y="9688"/>
                  <a:pt x="224046" y="7894"/>
                  <a:pt x="228717" y="10764"/>
                </a:cubicBezTo>
                <a:lnTo>
                  <a:pt x="242369" y="18658"/>
                </a:lnTo>
                <a:cubicBezTo>
                  <a:pt x="244525" y="19735"/>
                  <a:pt x="246321" y="21888"/>
                  <a:pt x="247040" y="24399"/>
                </a:cubicBezTo>
                <a:cubicBezTo>
                  <a:pt x="247399" y="26911"/>
                  <a:pt x="247399" y="29423"/>
                  <a:pt x="245962" y="31576"/>
                </a:cubicBezTo>
                <a:lnTo>
                  <a:pt x="240932" y="40546"/>
                </a:lnTo>
                <a:cubicBezTo>
                  <a:pt x="243806" y="43417"/>
                  <a:pt x="246681" y="46287"/>
                  <a:pt x="249195" y="49517"/>
                </a:cubicBezTo>
                <a:lnTo>
                  <a:pt x="258537" y="44134"/>
                </a:lnTo>
                <a:cubicBezTo>
                  <a:pt x="263207" y="41623"/>
                  <a:pt x="268956" y="43058"/>
                  <a:pt x="271830" y="47723"/>
                </a:cubicBezTo>
                <a:lnTo>
                  <a:pt x="279734" y="61358"/>
                </a:lnTo>
                <a:cubicBezTo>
                  <a:pt x="282249" y="66022"/>
                  <a:pt x="280812" y="71763"/>
                  <a:pt x="276141" y="74634"/>
                </a:cubicBezTo>
                <a:lnTo>
                  <a:pt x="266800" y="80016"/>
                </a:lnTo>
                <a:cubicBezTo>
                  <a:pt x="268237" y="83604"/>
                  <a:pt x="269315" y="87551"/>
                  <a:pt x="270393" y="91857"/>
                </a:cubicBezTo>
                <a:lnTo>
                  <a:pt x="280812" y="91857"/>
                </a:lnTo>
                <a:cubicBezTo>
                  <a:pt x="285842" y="91857"/>
                  <a:pt x="290153" y="96163"/>
                  <a:pt x="290153" y="101187"/>
                </a:cubicBezTo>
                <a:lnTo>
                  <a:pt x="290153" y="117333"/>
                </a:lnTo>
                <a:cubicBezTo>
                  <a:pt x="290153" y="122357"/>
                  <a:pt x="285842" y="126663"/>
                  <a:pt x="280812" y="126663"/>
                </a:cubicBezTo>
                <a:lnTo>
                  <a:pt x="270393" y="126663"/>
                </a:lnTo>
                <a:cubicBezTo>
                  <a:pt x="269315" y="130969"/>
                  <a:pt x="268237" y="134916"/>
                  <a:pt x="266800" y="138863"/>
                </a:cubicBezTo>
                <a:lnTo>
                  <a:pt x="276141" y="143886"/>
                </a:lnTo>
                <a:cubicBezTo>
                  <a:pt x="278297" y="145321"/>
                  <a:pt x="279734" y="147474"/>
                  <a:pt x="280812" y="149986"/>
                </a:cubicBezTo>
                <a:cubicBezTo>
                  <a:pt x="281171" y="152498"/>
                  <a:pt x="280812" y="155009"/>
                  <a:pt x="279734" y="157162"/>
                </a:cubicBezTo>
                <a:lnTo>
                  <a:pt x="271830" y="170797"/>
                </a:lnTo>
                <a:cubicBezTo>
                  <a:pt x="270393" y="172950"/>
                  <a:pt x="268237" y="174386"/>
                  <a:pt x="265722" y="175103"/>
                </a:cubicBezTo>
                <a:cubicBezTo>
                  <a:pt x="263207" y="175821"/>
                  <a:pt x="260692" y="175462"/>
                  <a:pt x="258537" y="174386"/>
                </a:cubicBezTo>
                <a:lnTo>
                  <a:pt x="249195" y="169003"/>
                </a:lnTo>
                <a:cubicBezTo>
                  <a:pt x="246681" y="172233"/>
                  <a:pt x="243806" y="175103"/>
                  <a:pt x="240932" y="177974"/>
                </a:cubicBezTo>
                <a:lnTo>
                  <a:pt x="245962" y="186944"/>
                </a:lnTo>
                <a:cubicBezTo>
                  <a:pt x="247399" y="189097"/>
                  <a:pt x="247399" y="191609"/>
                  <a:pt x="247040" y="194121"/>
                </a:cubicBezTo>
                <a:cubicBezTo>
                  <a:pt x="246321" y="196632"/>
                  <a:pt x="244525" y="198785"/>
                  <a:pt x="242369" y="199862"/>
                </a:cubicBezTo>
                <a:lnTo>
                  <a:pt x="228717" y="207756"/>
                </a:lnTo>
                <a:cubicBezTo>
                  <a:pt x="227280" y="208832"/>
                  <a:pt x="225483" y="209191"/>
                  <a:pt x="223687" y="209191"/>
                </a:cubicBezTo>
                <a:cubicBezTo>
                  <a:pt x="220813" y="209191"/>
                  <a:pt x="217220" y="207397"/>
                  <a:pt x="215783" y="204167"/>
                </a:cubicBezTo>
                <a:lnTo>
                  <a:pt x="210394" y="195197"/>
                </a:lnTo>
                <a:cubicBezTo>
                  <a:pt x="205364" y="196991"/>
                  <a:pt x="199975" y="198426"/>
                  <a:pt x="194586" y="199144"/>
                </a:cubicBezTo>
                <a:cubicBezTo>
                  <a:pt x="192071" y="199503"/>
                  <a:pt x="190274" y="198068"/>
                  <a:pt x="189556" y="195556"/>
                </a:cubicBezTo>
                <a:cubicBezTo>
                  <a:pt x="189196" y="193044"/>
                  <a:pt x="190993" y="190891"/>
                  <a:pt x="193148" y="190532"/>
                </a:cubicBezTo>
                <a:cubicBezTo>
                  <a:pt x="199256" y="189815"/>
                  <a:pt x="205005" y="188021"/>
                  <a:pt x="210753" y="185868"/>
                </a:cubicBezTo>
                <a:cubicBezTo>
                  <a:pt x="212549" y="185150"/>
                  <a:pt x="215064" y="185868"/>
                  <a:pt x="216142" y="187662"/>
                </a:cubicBezTo>
                <a:lnTo>
                  <a:pt x="223328" y="199862"/>
                </a:lnTo>
                <a:cubicBezTo>
                  <a:pt x="223328" y="200579"/>
                  <a:pt x="223687" y="200579"/>
                  <a:pt x="224405" y="200220"/>
                </a:cubicBezTo>
                <a:lnTo>
                  <a:pt x="238058" y="192326"/>
                </a:lnTo>
                <a:cubicBezTo>
                  <a:pt x="238417" y="192326"/>
                  <a:pt x="238417" y="191609"/>
                  <a:pt x="238417" y="191250"/>
                </a:cubicBezTo>
                <a:lnTo>
                  <a:pt x="231232" y="179050"/>
                </a:lnTo>
                <a:cubicBezTo>
                  <a:pt x="230154" y="176897"/>
                  <a:pt x="230513" y="174744"/>
                  <a:pt x="232310" y="173309"/>
                </a:cubicBezTo>
                <a:cubicBezTo>
                  <a:pt x="236980" y="169721"/>
                  <a:pt x="241291" y="165415"/>
                  <a:pt x="244884" y="160750"/>
                </a:cubicBezTo>
                <a:cubicBezTo>
                  <a:pt x="246321" y="158956"/>
                  <a:pt x="248836" y="158598"/>
                  <a:pt x="250633" y="159674"/>
                </a:cubicBezTo>
                <a:lnTo>
                  <a:pt x="262848" y="166492"/>
                </a:lnTo>
                <a:cubicBezTo>
                  <a:pt x="263207" y="166850"/>
                  <a:pt x="263926" y="166492"/>
                  <a:pt x="264285" y="166133"/>
                </a:cubicBezTo>
                <a:lnTo>
                  <a:pt x="271830" y="152856"/>
                </a:lnTo>
                <a:cubicBezTo>
                  <a:pt x="272189" y="152498"/>
                  <a:pt x="271830" y="151780"/>
                  <a:pt x="271830" y="151421"/>
                </a:cubicBezTo>
                <a:lnTo>
                  <a:pt x="259255" y="144245"/>
                </a:lnTo>
                <a:cubicBezTo>
                  <a:pt x="257459" y="143168"/>
                  <a:pt x="256740" y="141015"/>
                  <a:pt x="257459" y="139221"/>
                </a:cubicBezTo>
                <a:cubicBezTo>
                  <a:pt x="259614" y="133480"/>
                  <a:pt x="261052" y="127380"/>
                  <a:pt x="262129" y="121639"/>
                </a:cubicBezTo>
                <a:cubicBezTo>
                  <a:pt x="262489" y="119486"/>
                  <a:pt x="264285" y="118051"/>
                  <a:pt x="266441" y="118051"/>
                </a:cubicBezTo>
                <a:lnTo>
                  <a:pt x="280812" y="118051"/>
                </a:lnTo>
                <a:cubicBezTo>
                  <a:pt x="281171" y="118051"/>
                  <a:pt x="281530" y="117692"/>
                  <a:pt x="281530" y="117333"/>
                </a:cubicBezTo>
                <a:lnTo>
                  <a:pt x="281530" y="101187"/>
                </a:lnTo>
                <a:cubicBezTo>
                  <a:pt x="281530" y="100828"/>
                  <a:pt x="281171" y="100469"/>
                  <a:pt x="280812" y="100469"/>
                </a:cubicBezTo>
                <a:lnTo>
                  <a:pt x="266441" y="100469"/>
                </a:lnTo>
                <a:cubicBezTo>
                  <a:pt x="264285" y="100469"/>
                  <a:pt x="262489" y="99034"/>
                  <a:pt x="262129" y="96881"/>
                </a:cubicBezTo>
                <a:cubicBezTo>
                  <a:pt x="261052" y="90781"/>
                  <a:pt x="259614" y="85040"/>
                  <a:pt x="257459" y="79299"/>
                </a:cubicBezTo>
                <a:cubicBezTo>
                  <a:pt x="256740" y="77505"/>
                  <a:pt x="257459" y="75352"/>
                  <a:pt x="259255" y="73916"/>
                </a:cubicBezTo>
                <a:lnTo>
                  <a:pt x="271471" y="67099"/>
                </a:lnTo>
                <a:cubicBezTo>
                  <a:pt x="271830" y="66740"/>
                  <a:pt x="272189" y="66381"/>
                  <a:pt x="271830" y="65664"/>
                </a:cubicBezTo>
                <a:lnTo>
                  <a:pt x="264285" y="52387"/>
                </a:lnTo>
                <a:cubicBezTo>
                  <a:pt x="263926" y="52028"/>
                  <a:pt x="263207" y="51670"/>
                  <a:pt x="262848" y="52028"/>
                </a:cubicBezTo>
                <a:lnTo>
                  <a:pt x="250633" y="59205"/>
                </a:lnTo>
                <a:cubicBezTo>
                  <a:pt x="248836" y="59922"/>
                  <a:pt x="246321" y="59564"/>
                  <a:pt x="244884" y="57770"/>
                </a:cubicBezTo>
                <a:cubicBezTo>
                  <a:pt x="241291" y="53105"/>
                  <a:pt x="236980" y="48799"/>
                  <a:pt x="232310" y="45211"/>
                </a:cubicBezTo>
                <a:cubicBezTo>
                  <a:pt x="230513" y="43776"/>
                  <a:pt x="230154" y="41264"/>
                  <a:pt x="231232" y="39470"/>
                </a:cubicBezTo>
                <a:lnTo>
                  <a:pt x="238417" y="27270"/>
                </a:lnTo>
                <a:cubicBezTo>
                  <a:pt x="238417" y="26911"/>
                  <a:pt x="238417" y="26911"/>
                  <a:pt x="238417" y="26552"/>
                </a:cubicBezTo>
                <a:cubicBezTo>
                  <a:pt x="238417" y="26552"/>
                  <a:pt x="238058" y="26552"/>
                  <a:pt x="238058" y="26194"/>
                </a:cubicBezTo>
                <a:lnTo>
                  <a:pt x="224405" y="18299"/>
                </a:lnTo>
                <a:cubicBezTo>
                  <a:pt x="223687" y="17941"/>
                  <a:pt x="223328" y="17941"/>
                  <a:pt x="223328" y="18658"/>
                </a:cubicBezTo>
                <a:lnTo>
                  <a:pt x="216142" y="30858"/>
                </a:lnTo>
                <a:cubicBezTo>
                  <a:pt x="215064" y="32652"/>
                  <a:pt x="212549" y="33370"/>
                  <a:pt x="210753" y="32652"/>
                </a:cubicBezTo>
                <a:cubicBezTo>
                  <a:pt x="205005" y="30499"/>
                  <a:pt x="199256" y="28705"/>
                  <a:pt x="193148" y="27988"/>
                </a:cubicBezTo>
                <a:cubicBezTo>
                  <a:pt x="190993" y="27629"/>
                  <a:pt x="189556" y="25835"/>
                  <a:pt x="189556" y="23682"/>
                </a:cubicBezTo>
                <a:lnTo>
                  <a:pt x="189556" y="9329"/>
                </a:lnTo>
                <a:cubicBezTo>
                  <a:pt x="189556" y="8970"/>
                  <a:pt x="189196" y="8611"/>
                  <a:pt x="188478" y="8611"/>
                </a:cubicBezTo>
                <a:lnTo>
                  <a:pt x="173029" y="8611"/>
                </a:lnTo>
                <a:cubicBezTo>
                  <a:pt x="172670" y="8611"/>
                  <a:pt x="172310" y="8970"/>
                  <a:pt x="172310" y="9329"/>
                </a:cubicBezTo>
                <a:lnTo>
                  <a:pt x="172310" y="23682"/>
                </a:lnTo>
                <a:cubicBezTo>
                  <a:pt x="172310" y="25835"/>
                  <a:pt x="170514" y="27629"/>
                  <a:pt x="168358" y="27988"/>
                </a:cubicBezTo>
                <a:cubicBezTo>
                  <a:pt x="162251" y="28705"/>
                  <a:pt x="156502" y="30499"/>
                  <a:pt x="151113" y="32652"/>
                </a:cubicBezTo>
                <a:cubicBezTo>
                  <a:pt x="148957" y="33370"/>
                  <a:pt x="146802" y="32652"/>
                  <a:pt x="145724" y="30858"/>
                </a:cubicBezTo>
                <a:lnTo>
                  <a:pt x="138538" y="18658"/>
                </a:lnTo>
                <a:cubicBezTo>
                  <a:pt x="138179" y="17941"/>
                  <a:pt x="137820" y="17941"/>
                  <a:pt x="137461" y="18299"/>
                </a:cubicBezTo>
                <a:lnTo>
                  <a:pt x="123808" y="26194"/>
                </a:lnTo>
                <a:cubicBezTo>
                  <a:pt x="123449" y="26552"/>
                  <a:pt x="123449" y="26552"/>
                  <a:pt x="123090" y="26552"/>
                </a:cubicBezTo>
                <a:cubicBezTo>
                  <a:pt x="123090" y="26911"/>
                  <a:pt x="123090" y="26911"/>
                  <a:pt x="123449" y="27270"/>
                </a:cubicBezTo>
                <a:lnTo>
                  <a:pt x="130275" y="39470"/>
                </a:lnTo>
                <a:cubicBezTo>
                  <a:pt x="131353" y="41264"/>
                  <a:pt x="130994" y="43776"/>
                  <a:pt x="129197" y="45211"/>
                </a:cubicBezTo>
                <a:cubicBezTo>
                  <a:pt x="124527" y="48799"/>
                  <a:pt x="120575" y="53105"/>
                  <a:pt x="116623" y="57770"/>
                </a:cubicBezTo>
                <a:cubicBezTo>
                  <a:pt x="115545" y="59564"/>
                  <a:pt x="113030" y="59922"/>
                  <a:pt x="110874" y="59205"/>
                </a:cubicBezTo>
                <a:lnTo>
                  <a:pt x="98659" y="52028"/>
                </a:lnTo>
                <a:cubicBezTo>
                  <a:pt x="98300" y="51670"/>
                  <a:pt x="97940" y="52028"/>
                  <a:pt x="97581" y="52387"/>
                </a:cubicBezTo>
                <a:lnTo>
                  <a:pt x="94707" y="57411"/>
                </a:lnTo>
                <a:cubicBezTo>
                  <a:pt x="93270" y="59205"/>
                  <a:pt x="90755" y="59922"/>
                  <a:pt x="88599" y="58846"/>
                </a:cubicBezTo>
                <a:cubicBezTo>
                  <a:pt x="86803" y="57411"/>
                  <a:pt x="85725" y="54899"/>
                  <a:pt x="87162" y="52746"/>
                </a:cubicBezTo>
                <a:lnTo>
                  <a:pt x="90036" y="47723"/>
                </a:lnTo>
                <a:cubicBezTo>
                  <a:pt x="92551" y="43058"/>
                  <a:pt x="98659" y="41623"/>
                  <a:pt x="103329" y="44134"/>
                </a:cubicBezTo>
                <a:lnTo>
                  <a:pt x="112311" y="49517"/>
                </a:lnTo>
                <a:cubicBezTo>
                  <a:pt x="114826" y="46287"/>
                  <a:pt x="118060" y="43417"/>
                  <a:pt x="120934" y="40546"/>
                </a:cubicBezTo>
                <a:lnTo>
                  <a:pt x="115904" y="31576"/>
                </a:lnTo>
                <a:cubicBezTo>
                  <a:pt x="114467" y="29423"/>
                  <a:pt x="114108" y="26911"/>
                  <a:pt x="114826" y="24399"/>
                </a:cubicBezTo>
                <a:cubicBezTo>
                  <a:pt x="115545" y="21888"/>
                  <a:pt x="116982" y="19735"/>
                  <a:pt x="119497" y="18658"/>
                </a:cubicBezTo>
                <a:lnTo>
                  <a:pt x="132790" y="10764"/>
                </a:lnTo>
                <a:cubicBezTo>
                  <a:pt x="137461" y="7894"/>
                  <a:pt x="143568" y="9688"/>
                  <a:pt x="146083" y="13994"/>
                </a:cubicBezTo>
                <a:lnTo>
                  <a:pt x="151113" y="23323"/>
                </a:lnTo>
                <a:cubicBezTo>
                  <a:pt x="155424" y="21888"/>
                  <a:pt x="159376" y="20811"/>
                  <a:pt x="163328" y="20094"/>
                </a:cubicBezTo>
                <a:lnTo>
                  <a:pt x="163328" y="9329"/>
                </a:lnTo>
                <a:cubicBezTo>
                  <a:pt x="163328" y="4306"/>
                  <a:pt x="167640" y="0"/>
                  <a:pt x="1730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5" name="Freeform 1014">
            <a:extLst>
              <a:ext uri="{FF2B5EF4-FFF2-40B4-BE49-F238E27FC236}">
                <a16:creationId xmlns:a16="http://schemas.microsoft.com/office/drawing/2014/main" id="{ACA39C7E-51D1-F543-950C-E8BAA0D285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29919" y="8116281"/>
            <a:ext cx="937820" cy="937820"/>
          </a:xfrm>
          <a:custGeom>
            <a:avLst/>
            <a:gdLst>
              <a:gd name="T0" fmla="*/ 2601363 w 289476"/>
              <a:gd name="T1" fmla="*/ 5569630 h 290150"/>
              <a:gd name="T2" fmla="*/ 2939550 w 289476"/>
              <a:gd name="T3" fmla="*/ 3616578 h 290150"/>
              <a:gd name="T4" fmla="*/ 3277745 w 289476"/>
              <a:gd name="T5" fmla="*/ 4875678 h 290150"/>
              <a:gd name="T6" fmla="*/ 2358751 w 289476"/>
              <a:gd name="T7" fmla="*/ 3308922 h 290150"/>
              <a:gd name="T8" fmla="*/ 5891240 w 289476"/>
              <a:gd name="T9" fmla="*/ 3661064 h 290150"/>
              <a:gd name="T10" fmla="*/ 5338203 w 289476"/>
              <a:gd name="T11" fmla="*/ 3812396 h 290150"/>
              <a:gd name="T12" fmla="*/ 5161220 w 289476"/>
              <a:gd name="T13" fmla="*/ 5693548 h 290150"/>
              <a:gd name="T14" fmla="*/ 5611046 w 289476"/>
              <a:gd name="T15" fmla="*/ 3639431 h 290150"/>
              <a:gd name="T16" fmla="*/ 4490248 w 289476"/>
              <a:gd name="T17" fmla="*/ 3639431 h 290150"/>
              <a:gd name="T18" fmla="*/ 4490248 w 289476"/>
              <a:gd name="T19" fmla="*/ 5780006 h 290150"/>
              <a:gd name="T20" fmla="*/ 3907700 w 289476"/>
              <a:gd name="T21" fmla="*/ 3812396 h 290150"/>
              <a:gd name="T22" fmla="*/ 4799908 w 289476"/>
              <a:gd name="T23" fmla="*/ 2731289 h 290150"/>
              <a:gd name="T24" fmla="*/ 2947111 w 289476"/>
              <a:gd name="T25" fmla="*/ 2870514 h 290150"/>
              <a:gd name="T26" fmla="*/ 2947111 w 289476"/>
              <a:gd name="T27" fmla="*/ 2213710 h 290150"/>
              <a:gd name="T28" fmla="*/ 2845887 w 289476"/>
              <a:gd name="T29" fmla="*/ 2301268 h 290150"/>
              <a:gd name="T30" fmla="*/ 3032779 w 289476"/>
              <a:gd name="T31" fmla="*/ 1858537 h 290150"/>
              <a:gd name="T32" fmla="*/ 2947111 w 289476"/>
              <a:gd name="T33" fmla="*/ 1770946 h 290150"/>
              <a:gd name="T34" fmla="*/ 2055731 w 289476"/>
              <a:gd name="T35" fmla="*/ 2705824 h 290150"/>
              <a:gd name="T36" fmla="*/ 1513877 w 289476"/>
              <a:gd name="T37" fmla="*/ 2848998 h 290150"/>
              <a:gd name="T38" fmla="*/ 1338164 w 289476"/>
              <a:gd name="T39" fmla="*/ 5662562 h 290150"/>
              <a:gd name="T40" fmla="*/ 1777522 w 289476"/>
              <a:gd name="T41" fmla="*/ 2677192 h 290150"/>
              <a:gd name="T42" fmla="*/ 664460 w 289476"/>
              <a:gd name="T43" fmla="*/ 2677192 h 290150"/>
              <a:gd name="T44" fmla="*/ 664460 w 289476"/>
              <a:gd name="T45" fmla="*/ 5748451 h 290150"/>
              <a:gd name="T46" fmla="*/ 93317 w 289476"/>
              <a:gd name="T47" fmla="*/ 2848998 h 290150"/>
              <a:gd name="T48" fmla="*/ 979358 w 289476"/>
              <a:gd name="T49" fmla="*/ 1767943 h 290150"/>
              <a:gd name="T50" fmla="*/ 888363 w 289476"/>
              <a:gd name="T51" fmla="*/ 561714 h 290150"/>
              <a:gd name="T52" fmla="*/ 2358751 w 289476"/>
              <a:gd name="T53" fmla="*/ 2314513 h 290150"/>
              <a:gd name="T54" fmla="*/ 3520327 w 289476"/>
              <a:gd name="T55" fmla="*/ 2314513 h 290150"/>
              <a:gd name="T56" fmla="*/ 4990742 w 289476"/>
              <a:gd name="T57" fmla="*/ 561714 h 290150"/>
              <a:gd name="T58" fmla="*/ 3836494 w 289476"/>
              <a:gd name="T59" fmla="*/ 1291451 h 290150"/>
              <a:gd name="T60" fmla="*/ 2049948 w 289476"/>
              <a:gd name="T61" fmla="*/ 1291451 h 290150"/>
              <a:gd name="T62" fmla="*/ 1084118 w 289476"/>
              <a:gd name="T63" fmla="*/ 231831 h 290150"/>
              <a:gd name="T64" fmla="*/ 2498450 w 289476"/>
              <a:gd name="T65" fmla="*/ 1298628 h 290150"/>
              <a:gd name="T66" fmla="*/ 4556943 w 289476"/>
              <a:gd name="T67" fmla="*/ 339922 h 290150"/>
              <a:gd name="T68" fmla="*/ 5174513 w 289476"/>
              <a:gd name="T69" fmla="*/ 554617 h 290150"/>
              <a:gd name="T70" fmla="*/ 3704152 w 289476"/>
              <a:gd name="T71" fmla="*/ 2314513 h 290150"/>
              <a:gd name="T72" fmla="*/ 3027799 w 289476"/>
              <a:gd name="T73" fmla="*/ 4975850 h 290150"/>
              <a:gd name="T74" fmla="*/ 2601363 w 289476"/>
              <a:gd name="T75" fmla="*/ 5748451 h 290150"/>
              <a:gd name="T76" fmla="*/ 2079353 w 289476"/>
              <a:gd name="T77" fmla="*/ 2049811 h 290150"/>
              <a:gd name="T78" fmla="*/ 844291 w 289476"/>
              <a:gd name="T79" fmla="*/ 311415 h 290150"/>
              <a:gd name="T80" fmla="*/ 2575520 w 289476"/>
              <a:gd name="T81" fmla="*/ 534007 h 290150"/>
              <a:gd name="T82" fmla="*/ 2935866 w 289476"/>
              <a:gd name="T83" fmla="*/ 173201 h 290150"/>
              <a:gd name="T84" fmla="*/ 2935866 w 289476"/>
              <a:gd name="T85" fmla="*/ 1068005 h 2901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89476" h="290150">
                <a:moveTo>
                  <a:pt x="115414" y="166104"/>
                </a:moveTo>
                <a:lnTo>
                  <a:pt x="115414" y="267737"/>
                </a:lnTo>
                <a:cubicBezTo>
                  <a:pt x="115414" y="274560"/>
                  <a:pt x="120810" y="279588"/>
                  <a:pt x="127285" y="279588"/>
                </a:cubicBezTo>
                <a:cubicBezTo>
                  <a:pt x="134120" y="279588"/>
                  <a:pt x="139516" y="274560"/>
                  <a:pt x="139516" y="267737"/>
                </a:cubicBezTo>
                <a:lnTo>
                  <a:pt x="139516" y="185856"/>
                </a:lnTo>
                <a:cubicBezTo>
                  <a:pt x="139516" y="183701"/>
                  <a:pt x="141674" y="181547"/>
                  <a:pt x="143833" y="181547"/>
                </a:cubicBezTo>
                <a:cubicBezTo>
                  <a:pt x="146351" y="181547"/>
                  <a:pt x="148150" y="183701"/>
                  <a:pt x="148150" y="185856"/>
                </a:cubicBezTo>
                <a:lnTo>
                  <a:pt x="148150" y="232902"/>
                </a:lnTo>
                <a:cubicBezTo>
                  <a:pt x="148150" y="239366"/>
                  <a:pt x="153905" y="244753"/>
                  <a:pt x="160380" y="244753"/>
                </a:cubicBezTo>
                <a:cubicBezTo>
                  <a:pt x="166855" y="244753"/>
                  <a:pt x="172251" y="239366"/>
                  <a:pt x="172251" y="232902"/>
                </a:cubicBezTo>
                <a:lnTo>
                  <a:pt x="172251" y="166104"/>
                </a:lnTo>
                <a:lnTo>
                  <a:pt x="115414" y="166104"/>
                </a:lnTo>
                <a:close/>
                <a:moveTo>
                  <a:pt x="234861" y="137108"/>
                </a:moveTo>
                <a:cubicBezTo>
                  <a:pt x="237026" y="134937"/>
                  <a:pt x="239552" y="134937"/>
                  <a:pt x="241356" y="137108"/>
                </a:cubicBezTo>
                <a:lnTo>
                  <a:pt x="288259" y="183781"/>
                </a:lnTo>
                <a:cubicBezTo>
                  <a:pt x="289342" y="185228"/>
                  <a:pt x="289702" y="187037"/>
                  <a:pt x="289342" y="188484"/>
                </a:cubicBezTo>
                <a:cubicBezTo>
                  <a:pt x="288620" y="190293"/>
                  <a:pt x="286816" y="191378"/>
                  <a:pt x="285012" y="191378"/>
                </a:cubicBezTo>
                <a:lnTo>
                  <a:pt x="261199" y="191378"/>
                </a:lnTo>
                <a:lnTo>
                  <a:pt x="261199" y="285809"/>
                </a:lnTo>
                <a:cubicBezTo>
                  <a:pt x="261199" y="288341"/>
                  <a:pt x="259395" y="290150"/>
                  <a:pt x="256870" y="290150"/>
                </a:cubicBezTo>
                <a:cubicBezTo>
                  <a:pt x="254705" y="290150"/>
                  <a:pt x="252540" y="288341"/>
                  <a:pt x="252540" y="285809"/>
                </a:cubicBezTo>
                <a:lnTo>
                  <a:pt x="252540" y="187037"/>
                </a:lnTo>
                <a:cubicBezTo>
                  <a:pt x="252540" y="184504"/>
                  <a:pt x="254705" y="182695"/>
                  <a:pt x="256870" y="182695"/>
                </a:cubicBezTo>
                <a:lnTo>
                  <a:pt x="274549" y="182695"/>
                </a:lnTo>
                <a:lnTo>
                  <a:pt x="238108" y="146153"/>
                </a:lnTo>
                <a:lnTo>
                  <a:pt x="202029" y="182695"/>
                </a:lnTo>
                <a:lnTo>
                  <a:pt x="219708" y="182695"/>
                </a:lnTo>
                <a:cubicBezTo>
                  <a:pt x="221872" y="182695"/>
                  <a:pt x="223676" y="184504"/>
                  <a:pt x="223676" y="187037"/>
                </a:cubicBezTo>
                <a:lnTo>
                  <a:pt x="223676" y="285809"/>
                </a:lnTo>
                <a:cubicBezTo>
                  <a:pt x="223676" y="288341"/>
                  <a:pt x="221872" y="290150"/>
                  <a:pt x="219708" y="290150"/>
                </a:cubicBezTo>
                <a:cubicBezTo>
                  <a:pt x="216821" y="290150"/>
                  <a:pt x="215017" y="288341"/>
                  <a:pt x="215017" y="285809"/>
                </a:cubicBezTo>
                <a:lnTo>
                  <a:pt x="215017" y="191378"/>
                </a:lnTo>
                <a:lnTo>
                  <a:pt x="191205" y="191378"/>
                </a:lnTo>
                <a:cubicBezTo>
                  <a:pt x="189401" y="191378"/>
                  <a:pt x="187958" y="190293"/>
                  <a:pt x="187236" y="188484"/>
                </a:cubicBezTo>
                <a:cubicBezTo>
                  <a:pt x="186875" y="187037"/>
                  <a:pt x="186875" y="185228"/>
                  <a:pt x="188318" y="183781"/>
                </a:cubicBezTo>
                <a:lnTo>
                  <a:pt x="234861" y="137108"/>
                </a:lnTo>
                <a:close/>
                <a:moveTo>
                  <a:pt x="144203" y="134937"/>
                </a:moveTo>
                <a:cubicBezTo>
                  <a:pt x="146489" y="134937"/>
                  <a:pt x="148394" y="137135"/>
                  <a:pt x="148394" y="139700"/>
                </a:cubicBezTo>
                <a:cubicBezTo>
                  <a:pt x="148394" y="141898"/>
                  <a:pt x="146489" y="144096"/>
                  <a:pt x="144203" y="144096"/>
                </a:cubicBezTo>
                <a:cubicBezTo>
                  <a:pt x="141536" y="144096"/>
                  <a:pt x="139250" y="141898"/>
                  <a:pt x="139250" y="139700"/>
                </a:cubicBezTo>
                <a:cubicBezTo>
                  <a:pt x="139250" y="137135"/>
                  <a:pt x="141536" y="134937"/>
                  <a:pt x="144203" y="134937"/>
                </a:cubicBezTo>
                <a:close/>
                <a:moveTo>
                  <a:pt x="144203" y="111125"/>
                </a:moveTo>
                <a:cubicBezTo>
                  <a:pt x="146489" y="111125"/>
                  <a:pt x="148394" y="112957"/>
                  <a:pt x="148394" y="115521"/>
                </a:cubicBezTo>
                <a:cubicBezTo>
                  <a:pt x="148394" y="118086"/>
                  <a:pt x="146489" y="120284"/>
                  <a:pt x="144203" y="120284"/>
                </a:cubicBezTo>
                <a:cubicBezTo>
                  <a:pt x="141536" y="120284"/>
                  <a:pt x="139250" y="118086"/>
                  <a:pt x="139250" y="115521"/>
                </a:cubicBezTo>
                <a:cubicBezTo>
                  <a:pt x="139250" y="112957"/>
                  <a:pt x="141536" y="111125"/>
                  <a:pt x="144203" y="111125"/>
                </a:cubicBezTo>
                <a:close/>
                <a:moveTo>
                  <a:pt x="144203" y="88900"/>
                </a:moveTo>
                <a:cubicBezTo>
                  <a:pt x="146489" y="88900"/>
                  <a:pt x="148394" y="90731"/>
                  <a:pt x="148394" y="93296"/>
                </a:cubicBezTo>
                <a:cubicBezTo>
                  <a:pt x="148394" y="95860"/>
                  <a:pt x="146489" y="98058"/>
                  <a:pt x="144203" y="98058"/>
                </a:cubicBezTo>
                <a:cubicBezTo>
                  <a:pt x="141536" y="98058"/>
                  <a:pt x="139250" y="95860"/>
                  <a:pt x="139250" y="93296"/>
                </a:cubicBezTo>
                <a:cubicBezTo>
                  <a:pt x="139250" y="90731"/>
                  <a:pt x="141536" y="88900"/>
                  <a:pt x="144203" y="88900"/>
                </a:cubicBezTo>
                <a:close/>
                <a:moveTo>
                  <a:pt x="47919" y="88749"/>
                </a:moveTo>
                <a:cubicBezTo>
                  <a:pt x="49711" y="87312"/>
                  <a:pt x="52577" y="87312"/>
                  <a:pt x="54010" y="88749"/>
                </a:cubicBezTo>
                <a:lnTo>
                  <a:pt x="100588" y="135829"/>
                </a:lnTo>
                <a:cubicBezTo>
                  <a:pt x="102021" y="136907"/>
                  <a:pt x="102380" y="139063"/>
                  <a:pt x="101663" y="140501"/>
                </a:cubicBezTo>
                <a:cubicBezTo>
                  <a:pt x="100946" y="142298"/>
                  <a:pt x="99513" y="143016"/>
                  <a:pt x="97363" y="143016"/>
                </a:cubicBezTo>
                <a:lnTo>
                  <a:pt x="74075" y="143016"/>
                </a:lnTo>
                <a:lnTo>
                  <a:pt x="74075" y="284253"/>
                </a:lnTo>
                <a:cubicBezTo>
                  <a:pt x="74075" y="286769"/>
                  <a:pt x="71925" y="288566"/>
                  <a:pt x="69775" y="288566"/>
                </a:cubicBezTo>
                <a:cubicBezTo>
                  <a:pt x="67267" y="288566"/>
                  <a:pt x="65476" y="286769"/>
                  <a:pt x="65476" y="284253"/>
                </a:cubicBezTo>
                <a:lnTo>
                  <a:pt x="65476" y="138704"/>
                </a:lnTo>
                <a:cubicBezTo>
                  <a:pt x="65476" y="136548"/>
                  <a:pt x="67267" y="134391"/>
                  <a:pt x="69775" y="134391"/>
                </a:cubicBezTo>
                <a:lnTo>
                  <a:pt x="86973" y="134391"/>
                </a:lnTo>
                <a:lnTo>
                  <a:pt x="51144" y="98093"/>
                </a:lnTo>
                <a:lnTo>
                  <a:pt x="14956" y="134391"/>
                </a:lnTo>
                <a:lnTo>
                  <a:pt x="32513" y="134391"/>
                </a:lnTo>
                <a:cubicBezTo>
                  <a:pt x="34662" y="134391"/>
                  <a:pt x="36812" y="136548"/>
                  <a:pt x="36812" y="138704"/>
                </a:cubicBezTo>
                <a:lnTo>
                  <a:pt x="36812" y="284253"/>
                </a:lnTo>
                <a:cubicBezTo>
                  <a:pt x="36812" y="286769"/>
                  <a:pt x="34662" y="288566"/>
                  <a:pt x="32513" y="288566"/>
                </a:cubicBezTo>
                <a:cubicBezTo>
                  <a:pt x="30005" y="288566"/>
                  <a:pt x="27855" y="286769"/>
                  <a:pt x="27855" y="284253"/>
                </a:cubicBezTo>
                <a:lnTo>
                  <a:pt x="27855" y="143016"/>
                </a:lnTo>
                <a:lnTo>
                  <a:pt x="4566" y="143016"/>
                </a:lnTo>
                <a:cubicBezTo>
                  <a:pt x="2416" y="143016"/>
                  <a:pt x="983" y="142298"/>
                  <a:pt x="625" y="140501"/>
                </a:cubicBezTo>
                <a:cubicBezTo>
                  <a:pt x="-450" y="139063"/>
                  <a:pt x="-92" y="136907"/>
                  <a:pt x="1341" y="135829"/>
                </a:cubicBezTo>
                <a:lnTo>
                  <a:pt x="47919" y="88749"/>
                </a:lnTo>
                <a:close/>
                <a:moveTo>
                  <a:pt x="51742" y="20299"/>
                </a:moveTo>
                <a:cubicBezTo>
                  <a:pt x="49943" y="20299"/>
                  <a:pt x="48145" y="21017"/>
                  <a:pt x="46706" y="22094"/>
                </a:cubicBezTo>
                <a:cubicBezTo>
                  <a:pt x="44907" y="23531"/>
                  <a:pt x="43828" y="26045"/>
                  <a:pt x="43468" y="28199"/>
                </a:cubicBezTo>
                <a:cubicBezTo>
                  <a:pt x="43468" y="30713"/>
                  <a:pt x="44188" y="32868"/>
                  <a:pt x="45986" y="34664"/>
                </a:cubicBezTo>
                <a:lnTo>
                  <a:pt x="107860" y="96792"/>
                </a:lnTo>
                <a:cubicBezTo>
                  <a:pt x="112896" y="101820"/>
                  <a:pt x="115414" y="108644"/>
                  <a:pt x="115414" y="116186"/>
                </a:cubicBezTo>
                <a:lnTo>
                  <a:pt x="115414" y="157485"/>
                </a:lnTo>
                <a:lnTo>
                  <a:pt x="172251" y="157485"/>
                </a:lnTo>
                <a:lnTo>
                  <a:pt x="172251" y="116186"/>
                </a:lnTo>
                <a:cubicBezTo>
                  <a:pt x="172251" y="108644"/>
                  <a:pt x="175129" y="101820"/>
                  <a:pt x="179806" y="96792"/>
                </a:cubicBezTo>
                <a:lnTo>
                  <a:pt x="241679" y="34664"/>
                </a:lnTo>
                <a:cubicBezTo>
                  <a:pt x="243478" y="32868"/>
                  <a:pt x="244557" y="30713"/>
                  <a:pt x="244197" y="28199"/>
                </a:cubicBezTo>
                <a:cubicBezTo>
                  <a:pt x="244197" y="26045"/>
                  <a:pt x="243118" y="23531"/>
                  <a:pt x="241319" y="22094"/>
                </a:cubicBezTo>
                <a:cubicBezTo>
                  <a:pt x="237722" y="19580"/>
                  <a:pt x="232686" y="19939"/>
                  <a:pt x="229089" y="23172"/>
                </a:cubicBezTo>
                <a:lnTo>
                  <a:pt x="187720" y="64830"/>
                </a:lnTo>
                <a:cubicBezTo>
                  <a:pt x="181604" y="70576"/>
                  <a:pt x="174050" y="73808"/>
                  <a:pt x="165417" y="73808"/>
                </a:cubicBezTo>
                <a:lnTo>
                  <a:pt x="122249" y="73808"/>
                </a:lnTo>
                <a:cubicBezTo>
                  <a:pt x="113975" y="73808"/>
                  <a:pt x="106061" y="70576"/>
                  <a:pt x="100305" y="64830"/>
                </a:cubicBezTo>
                <a:lnTo>
                  <a:pt x="58577" y="23172"/>
                </a:lnTo>
                <a:cubicBezTo>
                  <a:pt x="56778" y="21376"/>
                  <a:pt x="54260" y="20299"/>
                  <a:pt x="51742" y="20299"/>
                </a:cubicBezTo>
                <a:close/>
                <a:moveTo>
                  <a:pt x="53046" y="11635"/>
                </a:moveTo>
                <a:cubicBezTo>
                  <a:pt x="57318" y="11949"/>
                  <a:pt x="61634" y="13834"/>
                  <a:pt x="65052" y="17066"/>
                </a:cubicBezTo>
                <a:lnTo>
                  <a:pt x="106421" y="58725"/>
                </a:lnTo>
                <a:cubicBezTo>
                  <a:pt x="110737" y="63035"/>
                  <a:pt x="116133" y="65189"/>
                  <a:pt x="122249" y="65189"/>
                </a:cubicBezTo>
                <a:lnTo>
                  <a:pt x="165417" y="65189"/>
                </a:lnTo>
                <a:cubicBezTo>
                  <a:pt x="171532" y="65189"/>
                  <a:pt x="177288" y="63035"/>
                  <a:pt x="181604" y="58725"/>
                </a:cubicBezTo>
                <a:lnTo>
                  <a:pt x="222973" y="17066"/>
                </a:lnTo>
                <a:cubicBezTo>
                  <a:pt x="226391" y="13834"/>
                  <a:pt x="230617" y="11949"/>
                  <a:pt x="234844" y="11635"/>
                </a:cubicBezTo>
                <a:cubicBezTo>
                  <a:pt x="239071" y="11320"/>
                  <a:pt x="243298" y="12577"/>
                  <a:pt x="246715" y="15630"/>
                </a:cubicBezTo>
                <a:cubicBezTo>
                  <a:pt x="250672" y="18503"/>
                  <a:pt x="252831" y="23172"/>
                  <a:pt x="253190" y="27840"/>
                </a:cubicBezTo>
                <a:cubicBezTo>
                  <a:pt x="253190" y="32868"/>
                  <a:pt x="251392" y="37537"/>
                  <a:pt x="248154" y="41128"/>
                </a:cubicBezTo>
                <a:lnTo>
                  <a:pt x="186281" y="102898"/>
                </a:lnTo>
                <a:cubicBezTo>
                  <a:pt x="183043" y="106489"/>
                  <a:pt x="181245" y="110798"/>
                  <a:pt x="181245" y="116186"/>
                </a:cubicBezTo>
                <a:lnTo>
                  <a:pt x="181245" y="232902"/>
                </a:lnTo>
                <a:cubicBezTo>
                  <a:pt x="181245" y="244394"/>
                  <a:pt x="171892" y="253372"/>
                  <a:pt x="160380" y="253372"/>
                </a:cubicBezTo>
                <a:cubicBezTo>
                  <a:pt x="156064" y="253372"/>
                  <a:pt x="151747" y="252294"/>
                  <a:pt x="148150" y="249781"/>
                </a:cubicBezTo>
                <a:lnTo>
                  <a:pt x="148150" y="267737"/>
                </a:lnTo>
                <a:cubicBezTo>
                  <a:pt x="148150" y="268096"/>
                  <a:pt x="148150" y="268096"/>
                  <a:pt x="148150" y="268096"/>
                </a:cubicBezTo>
                <a:cubicBezTo>
                  <a:pt x="148150" y="279229"/>
                  <a:pt x="139156" y="288566"/>
                  <a:pt x="127285" y="288566"/>
                </a:cubicBezTo>
                <a:cubicBezTo>
                  <a:pt x="116133" y="288566"/>
                  <a:pt x="106780" y="279229"/>
                  <a:pt x="106780" y="267737"/>
                </a:cubicBezTo>
                <a:lnTo>
                  <a:pt x="106780" y="116186"/>
                </a:lnTo>
                <a:cubicBezTo>
                  <a:pt x="106780" y="110798"/>
                  <a:pt x="104982" y="106489"/>
                  <a:pt x="101744" y="102898"/>
                </a:cubicBezTo>
                <a:lnTo>
                  <a:pt x="39871" y="41128"/>
                </a:lnTo>
                <a:cubicBezTo>
                  <a:pt x="36633" y="37537"/>
                  <a:pt x="34475" y="32868"/>
                  <a:pt x="34835" y="27840"/>
                </a:cubicBezTo>
                <a:cubicBezTo>
                  <a:pt x="35194" y="23172"/>
                  <a:pt x="37353" y="18503"/>
                  <a:pt x="41310" y="15630"/>
                </a:cubicBezTo>
                <a:cubicBezTo>
                  <a:pt x="44547" y="12577"/>
                  <a:pt x="48774" y="11320"/>
                  <a:pt x="53046" y="11635"/>
                </a:cubicBezTo>
                <a:close/>
                <a:moveTo>
                  <a:pt x="143653" y="8694"/>
                </a:moveTo>
                <a:cubicBezTo>
                  <a:pt x="133937" y="8694"/>
                  <a:pt x="126021" y="16663"/>
                  <a:pt x="126021" y="26806"/>
                </a:cubicBezTo>
                <a:cubicBezTo>
                  <a:pt x="126021" y="36949"/>
                  <a:pt x="133937" y="44919"/>
                  <a:pt x="143653" y="44919"/>
                </a:cubicBezTo>
                <a:cubicBezTo>
                  <a:pt x="153728" y="44919"/>
                  <a:pt x="161644" y="36949"/>
                  <a:pt x="161644" y="26806"/>
                </a:cubicBezTo>
                <a:cubicBezTo>
                  <a:pt x="161644" y="16663"/>
                  <a:pt x="153728" y="8694"/>
                  <a:pt x="143653" y="8694"/>
                </a:cubicBezTo>
                <a:close/>
                <a:moveTo>
                  <a:pt x="143653" y="0"/>
                </a:moveTo>
                <a:cubicBezTo>
                  <a:pt x="158406" y="0"/>
                  <a:pt x="170640" y="11954"/>
                  <a:pt x="170640" y="26806"/>
                </a:cubicBezTo>
                <a:cubicBezTo>
                  <a:pt x="170640" y="41658"/>
                  <a:pt x="158406" y="53613"/>
                  <a:pt x="143653" y="53613"/>
                </a:cubicBezTo>
                <a:cubicBezTo>
                  <a:pt x="128899" y="53613"/>
                  <a:pt x="117025" y="41658"/>
                  <a:pt x="117025" y="26806"/>
                </a:cubicBezTo>
                <a:cubicBezTo>
                  <a:pt x="117025" y="11954"/>
                  <a:pt x="128899" y="0"/>
                  <a:pt x="1436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828F50D-0841-EA46-990E-F16A4ADADFD3}"/>
              </a:ext>
            </a:extLst>
          </p:cNvPr>
          <p:cNvSpPr txBox="1"/>
          <p:nvPr/>
        </p:nvSpPr>
        <p:spPr>
          <a:xfrm>
            <a:off x="5262730" y="1100638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4BA87506-53C6-3F48-B562-F8727838CC54}"/>
              </a:ext>
            </a:extLst>
          </p:cNvPr>
          <p:cNvSpPr txBox="1">
            <a:spLocks/>
          </p:cNvSpPr>
          <p:nvPr/>
        </p:nvSpPr>
        <p:spPr>
          <a:xfrm>
            <a:off x="2722879" y="11690212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5C1625F-778A-FA48-8F90-1AF22F70A410}"/>
              </a:ext>
            </a:extLst>
          </p:cNvPr>
          <p:cNvSpPr txBox="1"/>
          <p:nvPr/>
        </p:nvSpPr>
        <p:spPr>
          <a:xfrm>
            <a:off x="5262730" y="296733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710236EA-F90B-8441-AB71-B71144A8E452}"/>
              </a:ext>
            </a:extLst>
          </p:cNvPr>
          <p:cNvSpPr txBox="1">
            <a:spLocks/>
          </p:cNvSpPr>
          <p:nvPr/>
        </p:nvSpPr>
        <p:spPr>
          <a:xfrm>
            <a:off x="2722879" y="365116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C50404B-C819-8441-83A2-EB6B28EFAE9A}"/>
              </a:ext>
            </a:extLst>
          </p:cNvPr>
          <p:cNvSpPr txBox="1"/>
          <p:nvPr/>
        </p:nvSpPr>
        <p:spPr>
          <a:xfrm>
            <a:off x="4087071" y="8326703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048B1086-6B72-4D4D-A95E-E2F82925AA47}"/>
              </a:ext>
            </a:extLst>
          </p:cNvPr>
          <p:cNvSpPr txBox="1">
            <a:spLocks/>
          </p:cNvSpPr>
          <p:nvPr/>
        </p:nvSpPr>
        <p:spPr>
          <a:xfrm>
            <a:off x="1547220" y="9010529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2718D0C-5934-0B4F-9793-D85735655D87}"/>
              </a:ext>
            </a:extLst>
          </p:cNvPr>
          <p:cNvSpPr txBox="1"/>
          <p:nvPr/>
        </p:nvSpPr>
        <p:spPr>
          <a:xfrm>
            <a:off x="4087071" y="564702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616B86EE-6284-2C4F-8F60-38A0E200B244}"/>
              </a:ext>
            </a:extLst>
          </p:cNvPr>
          <p:cNvSpPr txBox="1">
            <a:spLocks/>
          </p:cNvSpPr>
          <p:nvPr/>
        </p:nvSpPr>
        <p:spPr>
          <a:xfrm>
            <a:off x="1547220" y="6330846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29926A-AB98-E84D-8883-AB71819616F4}"/>
              </a:ext>
            </a:extLst>
          </p:cNvPr>
          <p:cNvGrpSpPr/>
          <p:nvPr/>
        </p:nvGrpSpPr>
        <p:grpSpPr>
          <a:xfrm>
            <a:off x="16804182" y="3650321"/>
            <a:ext cx="5216353" cy="1627161"/>
            <a:chOff x="17614079" y="3650321"/>
            <a:chExt cx="5216353" cy="1627161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0C4476F-395A-5C4E-BE60-A6AD38A26F58}"/>
                </a:ext>
              </a:extLst>
            </p:cNvPr>
            <p:cNvSpPr txBox="1"/>
            <p:nvPr/>
          </p:nvSpPr>
          <p:spPr>
            <a:xfrm>
              <a:off x="17614079" y="3650321"/>
              <a:ext cx="267650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SEU TÍTULO 05</a:t>
              </a:r>
            </a:p>
          </p:txBody>
        </p:sp>
        <p:sp>
          <p:nvSpPr>
            <p:cNvPr id="103" name="Subtitle 2">
              <a:extLst>
                <a:ext uri="{FF2B5EF4-FFF2-40B4-BE49-F238E27FC236}">
                  <a16:creationId xmlns:a16="http://schemas.microsoft.com/office/drawing/2014/main" id="{2428B272-9ED1-4A43-9A66-1A307134C0C0}"/>
                </a:ext>
              </a:extLst>
            </p:cNvPr>
            <p:cNvSpPr txBox="1">
              <a:spLocks/>
            </p:cNvSpPr>
            <p:nvPr/>
          </p:nvSpPr>
          <p:spPr>
            <a:xfrm>
              <a:off x="17614079" y="4334147"/>
              <a:ext cx="5216353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pt-BR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Personalize a sua descrição nesta caixa como for mais adequado</a:t>
              </a:r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1AEBF19-1192-934E-88C6-BC6098C97DBF}"/>
              </a:ext>
            </a:extLst>
          </p:cNvPr>
          <p:cNvGrpSpPr/>
          <p:nvPr/>
        </p:nvGrpSpPr>
        <p:grpSpPr>
          <a:xfrm>
            <a:off x="16804182" y="10309779"/>
            <a:ext cx="5216353" cy="1627161"/>
            <a:chOff x="17614079" y="9666545"/>
            <a:chExt cx="5216353" cy="162716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3F90465-7A94-B04F-98C0-FA72A8ABDC5F}"/>
                </a:ext>
              </a:extLst>
            </p:cNvPr>
            <p:cNvSpPr txBox="1"/>
            <p:nvPr/>
          </p:nvSpPr>
          <p:spPr>
            <a:xfrm>
              <a:off x="17614079" y="9666545"/>
              <a:ext cx="267650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SEU TÍTULO 07</a:t>
              </a:r>
            </a:p>
          </p:txBody>
        </p:sp>
        <p:sp>
          <p:nvSpPr>
            <p:cNvPr id="106" name="Subtitle 2">
              <a:extLst>
                <a:ext uri="{FF2B5EF4-FFF2-40B4-BE49-F238E27FC236}">
                  <a16:creationId xmlns:a16="http://schemas.microsoft.com/office/drawing/2014/main" id="{B2A07016-1BF4-D447-BB05-BB887CA48318}"/>
                </a:ext>
              </a:extLst>
            </p:cNvPr>
            <p:cNvSpPr txBox="1">
              <a:spLocks/>
            </p:cNvSpPr>
            <p:nvPr/>
          </p:nvSpPr>
          <p:spPr>
            <a:xfrm>
              <a:off x="17614079" y="10350371"/>
              <a:ext cx="5216353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pt-BR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Personalize a sua descrição nesta caixa como for mais adequado</a:t>
              </a:r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4DD7407-AC1D-8544-A090-60AAEB00E1BA}"/>
              </a:ext>
            </a:extLst>
          </p:cNvPr>
          <p:cNvGrpSpPr/>
          <p:nvPr/>
        </p:nvGrpSpPr>
        <p:grpSpPr>
          <a:xfrm>
            <a:off x="17614079" y="6986862"/>
            <a:ext cx="5216353" cy="1627161"/>
            <a:chOff x="17614079" y="6986862"/>
            <a:chExt cx="5216353" cy="1627161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105543D-7AEC-A049-86E3-1E560B86899C}"/>
                </a:ext>
              </a:extLst>
            </p:cNvPr>
            <p:cNvSpPr txBox="1"/>
            <p:nvPr/>
          </p:nvSpPr>
          <p:spPr>
            <a:xfrm>
              <a:off x="17614079" y="6986862"/>
              <a:ext cx="267650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SEU TÍTULO 06</a:t>
              </a:r>
            </a:p>
          </p:txBody>
        </p:sp>
        <p:sp>
          <p:nvSpPr>
            <p:cNvPr id="109" name="Subtitle 2">
              <a:extLst>
                <a:ext uri="{FF2B5EF4-FFF2-40B4-BE49-F238E27FC236}">
                  <a16:creationId xmlns:a16="http://schemas.microsoft.com/office/drawing/2014/main" id="{96979FD6-E082-B749-98D9-F0823C6956B3}"/>
                </a:ext>
              </a:extLst>
            </p:cNvPr>
            <p:cNvSpPr txBox="1">
              <a:spLocks/>
            </p:cNvSpPr>
            <p:nvPr/>
          </p:nvSpPr>
          <p:spPr>
            <a:xfrm>
              <a:off x="17614079" y="7670688"/>
              <a:ext cx="5216353" cy="943335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pt-BR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Personalize a sua descrição nesta caixa como for mais adequado</a:t>
              </a:r>
              <a:endPara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798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F9800F-9EAD-6C4C-A376-6D4AD9143702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5A99B9-849A-1F41-A7ED-203FD5B8D7A1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B3765E98-16B9-6A43-A836-B210C5A15462}"/>
              </a:ext>
            </a:extLst>
          </p:cNvPr>
          <p:cNvSpPr/>
          <p:nvPr/>
        </p:nvSpPr>
        <p:spPr>
          <a:xfrm rot="5400000">
            <a:off x="9378631" y="2525558"/>
            <a:ext cx="3687000" cy="4405627"/>
          </a:xfrm>
          <a:custGeom>
            <a:avLst/>
            <a:gdLst>
              <a:gd name="connsiteX0" fmla="*/ 0 w 3687000"/>
              <a:gd name="connsiteY0" fmla="*/ 1375133 h 4405627"/>
              <a:gd name="connsiteX1" fmla="*/ 1809048 w 3687000"/>
              <a:gd name="connsiteY1" fmla="*/ 0 h 4405627"/>
              <a:gd name="connsiteX2" fmla="*/ 3618095 w 3687000"/>
              <a:gd name="connsiteY2" fmla="*/ 1375133 h 4405627"/>
              <a:gd name="connsiteX3" fmla="*/ 3273104 w 3687000"/>
              <a:gd name="connsiteY3" fmla="*/ 1375133 h 4405627"/>
              <a:gd name="connsiteX4" fmla="*/ 3274580 w 3687000"/>
              <a:gd name="connsiteY4" fmla="*/ 1404363 h 4405627"/>
              <a:gd name="connsiteX5" fmla="*/ 3641838 w 3687000"/>
              <a:gd name="connsiteY5" fmla="*/ 2282815 h 4405627"/>
              <a:gd name="connsiteX6" fmla="*/ 3687000 w 3687000"/>
              <a:gd name="connsiteY6" fmla="*/ 2332507 h 4405627"/>
              <a:gd name="connsiteX7" fmla="*/ 3659531 w 3687000"/>
              <a:gd name="connsiteY7" fmla="*/ 2359977 h 4405627"/>
              <a:gd name="connsiteX8" fmla="*/ 1738574 w 3687000"/>
              <a:gd name="connsiteY8" fmla="*/ 2459595 h 4405627"/>
              <a:gd name="connsiteX9" fmla="*/ 1638956 w 3687000"/>
              <a:gd name="connsiteY9" fmla="*/ 4380553 h 4405627"/>
              <a:gd name="connsiteX10" fmla="*/ 1613881 w 3687000"/>
              <a:gd name="connsiteY10" fmla="*/ 4405627 h 4405627"/>
              <a:gd name="connsiteX11" fmla="*/ 1524964 w 3687000"/>
              <a:gd name="connsiteY11" fmla="*/ 4312365 h 4405627"/>
              <a:gd name="connsiteX12" fmla="*/ 342369 w 3687000"/>
              <a:gd name="connsiteY12" fmla="*/ 1471559 h 4405627"/>
              <a:gd name="connsiteX13" fmla="*/ 339932 w 3687000"/>
              <a:gd name="connsiteY13" fmla="*/ 1375133 h 440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87000" h="4405627">
                <a:moveTo>
                  <a:pt x="0" y="1375133"/>
                </a:moveTo>
                <a:lnTo>
                  <a:pt x="1809048" y="0"/>
                </a:lnTo>
                <a:lnTo>
                  <a:pt x="3618095" y="1375133"/>
                </a:lnTo>
                <a:lnTo>
                  <a:pt x="3273104" y="1375133"/>
                </a:lnTo>
                <a:lnTo>
                  <a:pt x="3274580" y="1404363"/>
                </a:lnTo>
                <a:cubicBezTo>
                  <a:pt x="3308286" y="1736267"/>
                  <a:pt x="3440631" y="2039009"/>
                  <a:pt x="3641838" y="2282815"/>
                </a:cubicBezTo>
                <a:lnTo>
                  <a:pt x="3687000" y="2332507"/>
                </a:lnTo>
                <a:lnTo>
                  <a:pt x="3659531" y="2359977"/>
                </a:lnTo>
                <a:lnTo>
                  <a:pt x="1738574" y="2459595"/>
                </a:lnTo>
                <a:lnTo>
                  <a:pt x="1638956" y="4380553"/>
                </a:lnTo>
                <a:lnTo>
                  <a:pt x="1613881" y="4405627"/>
                </a:lnTo>
                <a:lnTo>
                  <a:pt x="1524964" y="4312365"/>
                </a:lnTo>
                <a:cubicBezTo>
                  <a:pt x="835730" y="3554039"/>
                  <a:pt x="397709" y="2563281"/>
                  <a:pt x="342369" y="1471559"/>
                </a:cubicBezTo>
                <a:lnTo>
                  <a:pt x="339932" y="13751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FE249CB3-94BD-4B4E-B6D0-563AE8C68EF9}"/>
              </a:ext>
            </a:extLst>
          </p:cNvPr>
          <p:cNvSpPr/>
          <p:nvPr/>
        </p:nvSpPr>
        <p:spPr>
          <a:xfrm rot="5400000">
            <a:off x="12148388" y="3383731"/>
            <a:ext cx="3596753" cy="3277886"/>
          </a:xfrm>
          <a:custGeom>
            <a:avLst/>
            <a:gdLst>
              <a:gd name="connsiteX0" fmla="*/ 0 w 3596753"/>
              <a:gd name="connsiteY0" fmla="*/ 3277886 h 3277886"/>
              <a:gd name="connsiteX1" fmla="*/ 2943 w 3596753"/>
              <a:gd name="connsiteY1" fmla="*/ 3161446 h 3277886"/>
              <a:gd name="connsiteX2" fmla="*/ 1185538 w 3596753"/>
              <a:gd name="connsiteY2" fmla="*/ 320640 h 3277886"/>
              <a:gd name="connsiteX3" fmla="*/ 1252826 w 3596753"/>
              <a:gd name="connsiteY3" fmla="*/ 250065 h 3277886"/>
              <a:gd name="connsiteX4" fmla="*/ 1002762 w 3596753"/>
              <a:gd name="connsiteY4" fmla="*/ 0 h 3277886"/>
              <a:gd name="connsiteX5" fmla="*/ 3175310 w 3596753"/>
              <a:gd name="connsiteY5" fmla="*/ 421445 h 3277886"/>
              <a:gd name="connsiteX6" fmla="*/ 3596753 w 3596753"/>
              <a:gd name="connsiteY6" fmla="*/ 2593993 h 3277886"/>
              <a:gd name="connsiteX7" fmla="*/ 3326475 w 3596753"/>
              <a:gd name="connsiteY7" fmla="*/ 2323714 h 3277886"/>
              <a:gd name="connsiteX8" fmla="*/ 3302412 w 3596753"/>
              <a:gd name="connsiteY8" fmla="*/ 2350190 h 3277886"/>
              <a:gd name="connsiteX9" fmla="*/ 2935154 w 3596753"/>
              <a:gd name="connsiteY9" fmla="*/ 3228642 h 3277886"/>
              <a:gd name="connsiteX10" fmla="*/ 2932911 w 3596753"/>
              <a:gd name="connsiteY10" fmla="*/ 3273072 h 3277886"/>
              <a:gd name="connsiteX11" fmla="*/ 1469622 w 3596753"/>
              <a:gd name="connsiteY11" fmla="*/ 2160764 h 32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96753" h="3277886">
                <a:moveTo>
                  <a:pt x="0" y="3277886"/>
                </a:moveTo>
                <a:lnTo>
                  <a:pt x="2943" y="3161446"/>
                </a:lnTo>
                <a:cubicBezTo>
                  <a:pt x="58283" y="2069724"/>
                  <a:pt x="496304" y="1078966"/>
                  <a:pt x="1185538" y="320640"/>
                </a:cubicBezTo>
                <a:lnTo>
                  <a:pt x="1252826" y="250065"/>
                </a:lnTo>
                <a:lnTo>
                  <a:pt x="1002762" y="0"/>
                </a:lnTo>
                <a:lnTo>
                  <a:pt x="3175310" y="421445"/>
                </a:lnTo>
                <a:lnTo>
                  <a:pt x="3596753" y="2593993"/>
                </a:lnTo>
                <a:lnTo>
                  <a:pt x="3326475" y="2323714"/>
                </a:lnTo>
                <a:lnTo>
                  <a:pt x="3302412" y="2350190"/>
                </a:lnTo>
                <a:cubicBezTo>
                  <a:pt x="3101205" y="2593996"/>
                  <a:pt x="2968860" y="2896738"/>
                  <a:pt x="2935154" y="3228642"/>
                </a:cubicBezTo>
                <a:lnTo>
                  <a:pt x="2932911" y="3273072"/>
                </a:lnTo>
                <a:lnTo>
                  <a:pt x="1469622" y="21607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A4BDA4BA-4AA0-1642-B3F8-9489CF41FFAD}"/>
              </a:ext>
            </a:extLst>
          </p:cNvPr>
          <p:cNvSpPr/>
          <p:nvPr/>
        </p:nvSpPr>
        <p:spPr>
          <a:xfrm rot="5400000">
            <a:off x="7749463" y="4366959"/>
            <a:ext cx="3205328" cy="3472372"/>
          </a:xfrm>
          <a:custGeom>
            <a:avLst/>
            <a:gdLst>
              <a:gd name="connsiteX0" fmla="*/ 0 w 3205328"/>
              <a:gd name="connsiteY0" fmla="*/ 2494078 h 3472372"/>
              <a:gd name="connsiteX1" fmla="*/ 122963 w 3205328"/>
              <a:gd name="connsiteY1" fmla="*/ 122963 h 3472372"/>
              <a:gd name="connsiteX2" fmla="*/ 2494078 w 3205328"/>
              <a:gd name="connsiteY2" fmla="*/ 0 h 3472372"/>
              <a:gd name="connsiteX3" fmla="*/ 2293443 w 3205328"/>
              <a:gd name="connsiteY3" fmla="*/ 200636 h 3472372"/>
              <a:gd name="connsiteX4" fmla="*/ 2442726 w 3205328"/>
              <a:gd name="connsiteY4" fmla="*/ 306770 h 3472372"/>
              <a:gd name="connsiteX5" fmla="*/ 3127738 w 3205328"/>
              <a:gd name="connsiteY5" fmla="*/ 536500 h 3472372"/>
              <a:gd name="connsiteX6" fmla="*/ 3192984 w 3205328"/>
              <a:gd name="connsiteY6" fmla="*/ 539795 h 3472372"/>
              <a:gd name="connsiteX7" fmla="*/ 2061554 w 3205328"/>
              <a:gd name="connsiteY7" fmla="*/ 1980261 h 3472372"/>
              <a:gd name="connsiteX8" fmla="*/ 3205328 w 3205328"/>
              <a:gd name="connsiteY8" fmla="*/ 3436443 h 3472372"/>
              <a:gd name="connsiteX9" fmla="*/ 3205328 w 3205328"/>
              <a:gd name="connsiteY9" fmla="*/ 3472372 h 3472372"/>
              <a:gd name="connsiteX10" fmla="*/ 3060543 w 3205328"/>
              <a:gd name="connsiteY10" fmla="*/ 3468711 h 3472372"/>
              <a:gd name="connsiteX11" fmla="*/ 219737 w 3205328"/>
              <a:gd name="connsiteY11" fmla="*/ 2286116 h 3472372"/>
              <a:gd name="connsiteX12" fmla="*/ 213710 w 3205328"/>
              <a:gd name="connsiteY12" fmla="*/ 2280369 h 347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5328" h="3472372">
                <a:moveTo>
                  <a:pt x="0" y="2494078"/>
                </a:moveTo>
                <a:lnTo>
                  <a:pt x="122963" y="122963"/>
                </a:lnTo>
                <a:lnTo>
                  <a:pt x="2494078" y="0"/>
                </a:lnTo>
                <a:lnTo>
                  <a:pt x="2293443" y="200636"/>
                </a:lnTo>
                <a:lnTo>
                  <a:pt x="2442726" y="306770"/>
                </a:lnTo>
                <a:cubicBezTo>
                  <a:pt x="2646286" y="430457"/>
                  <a:pt x="2878811" y="511220"/>
                  <a:pt x="3127738" y="536500"/>
                </a:cubicBezTo>
                <a:lnTo>
                  <a:pt x="3192984" y="539795"/>
                </a:lnTo>
                <a:lnTo>
                  <a:pt x="2061554" y="1980261"/>
                </a:lnTo>
                <a:lnTo>
                  <a:pt x="3205328" y="3436443"/>
                </a:lnTo>
                <a:lnTo>
                  <a:pt x="3205328" y="3472372"/>
                </a:lnTo>
                <a:lnTo>
                  <a:pt x="3060543" y="3468711"/>
                </a:lnTo>
                <a:cubicBezTo>
                  <a:pt x="1968821" y="3413371"/>
                  <a:pt x="978063" y="2975350"/>
                  <a:pt x="219737" y="2286116"/>
                </a:cubicBezTo>
                <a:lnTo>
                  <a:pt x="213710" y="22803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 83">
            <a:extLst>
              <a:ext uri="{FF2B5EF4-FFF2-40B4-BE49-F238E27FC236}">
                <a16:creationId xmlns:a16="http://schemas.microsoft.com/office/drawing/2014/main" id="{98FF7468-35F7-1D43-B7B3-7B16D0BD1EF5}"/>
              </a:ext>
            </a:extLst>
          </p:cNvPr>
          <p:cNvSpPr/>
          <p:nvPr/>
        </p:nvSpPr>
        <p:spPr>
          <a:xfrm rot="5400000">
            <a:off x="13094916" y="4994544"/>
            <a:ext cx="4377256" cy="3679728"/>
          </a:xfrm>
          <a:custGeom>
            <a:avLst/>
            <a:gdLst>
              <a:gd name="connsiteX0" fmla="*/ 0 w 4377256"/>
              <a:gd name="connsiteY0" fmla="*/ 1618927 h 3679728"/>
              <a:gd name="connsiteX1" fmla="*/ 74438 w 4377256"/>
              <a:gd name="connsiteY1" fmla="*/ 1547957 h 3679728"/>
              <a:gd name="connsiteX2" fmla="*/ 2915244 w 4377256"/>
              <a:gd name="connsiteY2" fmla="*/ 365362 h 3679728"/>
              <a:gd name="connsiteX3" fmla="*/ 2945848 w 4377256"/>
              <a:gd name="connsiteY3" fmla="*/ 364588 h 3679728"/>
              <a:gd name="connsiteX4" fmla="*/ 2945848 w 4377256"/>
              <a:gd name="connsiteY4" fmla="*/ 0 h 3679728"/>
              <a:gd name="connsiteX5" fmla="*/ 4377256 w 4377256"/>
              <a:gd name="connsiteY5" fmla="*/ 1822380 h 3679728"/>
              <a:gd name="connsiteX6" fmla="*/ 2945848 w 4377256"/>
              <a:gd name="connsiteY6" fmla="*/ 3644760 h 3679728"/>
              <a:gd name="connsiteX7" fmla="*/ 2945848 w 4377256"/>
              <a:gd name="connsiteY7" fmla="*/ 3302690 h 3679728"/>
              <a:gd name="connsiteX8" fmla="*/ 2859401 w 4377256"/>
              <a:gd name="connsiteY8" fmla="*/ 3314778 h 3679728"/>
              <a:gd name="connsiteX9" fmla="*/ 2103987 w 4377256"/>
              <a:gd name="connsiteY9" fmla="*/ 3664831 h 3679728"/>
              <a:gd name="connsiteX10" fmla="*/ 2087596 w 4377256"/>
              <a:gd name="connsiteY10" fmla="*/ 3679728 h 3679728"/>
              <a:gd name="connsiteX11" fmla="*/ 1753827 w 4377256"/>
              <a:gd name="connsiteY11" fmla="*/ 1959145 h 367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7256" h="3679728">
                <a:moveTo>
                  <a:pt x="0" y="1618927"/>
                </a:moveTo>
                <a:lnTo>
                  <a:pt x="74438" y="1547957"/>
                </a:lnTo>
                <a:cubicBezTo>
                  <a:pt x="832764" y="858723"/>
                  <a:pt x="1823522" y="420702"/>
                  <a:pt x="2915244" y="365362"/>
                </a:cubicBezTo>
                <a:lnTo>
                  <a:pt x="2945848" y="364588"/>
                </a:lnTo>
                <a:lnTo>
                  <a:pt x="2945848" y="0"/>
                </a:lnTo>
                <a:lnTo>
                  <a:pt x="4377256" y="1822380"/>
                </a:lnTo>
                <a:lnTo>
                  <a:pt x="2945848" y="3644760"/>
                </a:lnTo>
                <a:lnTo>
                  <a:pt x="2945848" y="3302690"/>
                </a:lnTo>
                <a:lnTo>
                  <a:pt x="2859401" y="3314778"/>
                </a:lnTo>
                <a:cubicBezTo>
                  <a:pt x="2575771" y="3365441"/>
                  <a:pt x="2317318" y="3488775"/>
                  <a:pt x="2103987" y="3664831"/>
                </a:cubicBezTo>
                <a:lnTo>
                  <a:pt x="2087596" y="3679728"/>
                </a:lnTo>
                <a:lnTo>
                  <a:pt x="1753827" y="19591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FA630ADC-6629-9040-B736-20CAFDEE1B84}"/>
              </a:ext>
            </a:extLst>
          </p:cNvPr>
          <p:cNvSpPr/>
          <p:nvPr/>
        </p:nvSpPr>
        <p:spPr>
          <a:xfrm rot="5400000">
            <a:off x="6926813" y="6920894"/>
            <a:ext cx="4396282" cy="3678565"/>
          </a:xfrm>
          <a:custGeom>
            <a:avLst/>
            <a:gdLst>
              <a:gd name="connsiteX0" fmla="*/ 0 w 4396282"/>
              <a:gd name="connsiteY0" fmla="*/ 1856185 h 3678565"/>
              <a:gd name="connsiteX1" fmla="*/ 1431409 w 4396282"/>
              <a:gd name="connsiteY1" fmla="*/ 33805 h 3678565"/>
              <a:gd name="connsiteX2" fmla="*/ 1431409 w 4396282"/>
              <a:gd name="connsiteY2" fmla="*/ 408406 h 3678565"/>
              <a:gd name="connsiteX3" fmla="*/ 1525710 w 4396282"/>
              <a:gd name="connsiteY3" fmla="*/ 395220 h 3678565"/>
              <a:gd name="connsiteX4" fmla="*/ 2281122 w 4396282"/>
              <a:gd name="connsiteY4" fmla="*/ 45167 h 3678565"/>
              <a:gd name="connsiteX5" fmla="*/ 2330812 w 4396282"/>
              <a:gd name="connsiteY5" fmla="*/ 0 h 3678565"/>
              <a:gd name="connsiteX6" fmla="*/ 2383984 w 4396282"/>
              <a:gd name="connsiteY6" fmla="*/ 53175 h 3678565"/>
              <a:gd name="connsiteX7" fmla="*/ 2601664 w 4396282"/>
              <a:gd name="connsiteY7" fmla="*/ 1864777 h 3678565"/>
              <a:gd name="connsiteX8" fmla="*/ 4396282 w 4396282"/>
              <a:gd name="connsiteY8" fmla="*/ 2080417 h 3678565"/>
              <a:gd name="connsiteX9" fmla="*/ 4310670 w 4396282"/>
              <a:gd name="connsiteY9" fmla="*/ 2162041 h 3678565"/>
              <a:gd name="connsiteX10" fmla="*/ 1469866 w 4396282"/>
              <a:gd name="connsiteY10" fmla="*/ 3344634 h 3678565"/>
              <a:gd name="connsiteX11" fmla="*/ 1431409 w 4396282"/>
              <a:gd name="connsiteY11" fmla="*/ 3345607 h 3678565"/>
              <a:gd name="connsiteX12" fmla="*/ 1431408 w 4396282"/>
              <a:gd name="connsiteY12" fmla="*/ 3678565 h 367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96282" h="3678565">
                <a:moveTo>
                  <a:pt x="0" y="1856185"/>
                </a:moveTo>
                <a:lnTo>
                  <a:pt x="1431409" y="33805"/>
                </a:lnTo>
                <a:lnTo>
                  <a:pt x="1431409" y="408406"/>
                </a:lnTo>
                <a:lnTo>
                  <a:pt x="1525710" y="395220"/>
                </a:lnTo>
                <a:cubicBezTo>
                  <a:pt x="1809339" y="344557"/>
                  <a:pt x="2067792" y="221222"/>
                  <a:pt x="2281122" y="45167"/>
                </a:cubicBezTo>
                <a:lnTo>
                  <a:pt x="2330812" y="0"/>
                </a:lnTo>
                <a:lnTo>
                  <a:pt x="2383984" y="53175"/>
                </a:lnTo>
                <a:lnTo>
                  <a:pt x="2601664" y="1864777"/>
                </a:lnTo>
                <a:lnTo>
                  <a:pt x="4396282" y="2080417"/>
                </a:lnTo>
                <a:lnTo>
                  <a:pt x="4310670" y="2162041"/>
                </a:lnTo>
                <a:cubicBezTo>
                  <a:pt x="3552344" y="2851273"/>
                  <a:pt x="2561586" y="3289294"/>
                  <a:pt x="1469866" y="3344634"/>
                </a:cubicBezTo>
                <a:lnTo>
                  <a:pt x="1431409" y="3345607"/>
                </a:lnTo>
                <a:lnTo>
                  <a:pt x="1431408" y="3678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C0BFAF3F-7C19-514F-A7FA-C25A824B4B60}"/>
              </a:ext>
            </a:extLst>
          </p:cNvPr>
          <p:cNvSpPr/>
          <p:nvPr/>
        </p:nvSpPr>
        <p:spPr>
          <a:xfrm rot="5400000">
            <a:off x="13407978" y="7762524"/>
            <a:ext cx="3229136" cy="3478324"/>
          </a:xfrm>
          <a:custGeom>
            <a:avLst/>
            <a:gdLst>
              <a:gd name="connsiteX0" fmla="*/ 0 w 3229136"/>
              <a:gd name="connsiteY0" fmla="*/ 2931954 h 3478324"/>
              <a:gd name="connsiteX1" fmla="*/ 0 w 3229136"/>
              <a:gd name="connsiteY1" fmla="*/ 2906862 h 3478324"/>
              <a:gd name="connsiteX2" fmla="*/ 1135920 w 3229136"/>
              <a:gd name="connsiteY2" fmla="*/ 1460680 h 3478324"/>
              <a:gd name="connsiteX3" fmla="*/ 0 w 3229136"/>
              <a:gd name="connsiteY3" fmla="*/ 14500 h 3478324"/>
              <a:gd name="connsiteX4" fmla="*/ 0 w 3229136"/>
              <a:gd name="connsiteY4" fmla="*/ 0 h 3478324"/>
              <a:gd name="connsiteX5" fmla="*/ 144783 w 3229136"/>
              <a:gd name="connsiteY5" fmla="*/ 3662 h 3478324"/>
              <a:gd name="connsiteX6" fmla="*/ 2985590 w 3229136"/>
              <a:gd name="connsiteY6" fmla="*/ 1186256 h 3478324"/>
              <a:gd name="connsiteX7" fmla="*/ 2991020 w 3229136"/>
              <a:gd name="connsiteY7" fmla="*/ 1191432 h 3478324"/>
              <a:gd name="connsiteX8" fmla="*/ 3229136 w 3229136"/>
              <a:gd name="connsiteY8" fmla="*/ 953316 h 3478324"/>
              <a:gd name="connsiteX9" fmla="*/ 3090707 w 3229136"/>
              <a:gd name="connsiteY9" fmla="*/ 3339896 h 3478324"/>
              <a:gd name="connsiteX10" fmla="*/ 704127 w 3229136"/>
              <a:gd name="connsiteY10" fmla="*/ 3478324 h 3478324"/>
              <a:gd name="connsiteX11" fmla="*/ 911200 w 3229136"/>
              <a:gd name="connsiteY11" fmla="*/ 3271251 h 3478324"/>
              <a:gd name="connsiteX12" fmla="*/ 762599 w 3229136"/>
              <a:gd name="connsiteY12" fmla="*/ 3165602 h 3478324"/>
              <a:gd name="connsiteX13" fmla="*/ 77588 w 3229136"/>
              <a:gd name="connsiteY13" fmla="*/ 2935872 h 34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29136" h="3478324">
                <a:moveTo>
                  <a:pt x="0" y="2931954"/>
                </a:moveTo>
                <a:lnTo>
                  <a:pt x="0" y="2906862"/>
                </a:lnTo>
                <a:lnTo>
                  <a:pt x="1135920" y="1460680"/>
                </a:lnTo>
                <a:lnTo>
                  <a:pt x="0" y="14500"/>
                </a:lnTo>
                <a:lnTo>
                  <a:pt x="0" y="0"/>
                </a:lnTo>
                <a:lnTo>
                  <a:pt x="144783" y="3662"/>
                </a:lnTo>
                <a:cubicBezTo>
                  <a:pt x="1236506" y="59002"/>
                  <a:pt x="2227264" y="497022"/>
                  <a:pt x="2985590" y="1186256"/>
                </a:cubicBezTo>
                <a:lnTo>
                  <a:pt x="2991020" y="1191432"/>
                </a:lnTo>
                <a:lnTo>
                  <a:pt x="3229136" y="953316"/>
                </a:lnTo>
                <a:lnTo>
                  <a:pt x="3090707" y="3339896"/>
                </a:lnTo>
                <a:lnTo>
                  <a:pt x="704127" y="3478324"/>
                </a:lnTo>
                <a:lnTo>
                  <a:pt x="911200" y="3271251"/>
                </a:lnTo>
                <a:lnTo>
                  <a:pt x="762599" y="3165602"/>
                </a:lnTo>
                <a:cubicBezTo>
                  <a:pt x="559039" y="3041916"/>
                  <a:pt x="326516" y="2961151"/>
                  <a:pt x="77588" y="293587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Freeform 85">
            <a:extLst>
              <a:ext uri="{FF2B5EF4-FFF2-40B4-BE49-F238E27FC236}">
                <a16:creationId xmlns:a16="http://schemas.microsoft.com/office/drawing/2014/main" id="{892C40B7-46C1-8147-AAB3-28139E3532FF}"/>
              </a:ext>
            </a:extLst>
          </p:cNvPr>
          <p:cNvSpPr/>
          <p:nvPr/>
        </p:nvSpPr>
        <p:spPr>
          <a:xfrm rot="5400000">
            <a:off x="11325226" y="8699037"/>
            <a:ext cx="3711088" cy="4355119"/>
          </a:xfrm>
          <a:custGeom>
            <a:avLst/>
            <a:gdLst>
              <a:gd name="connsiteX0" fmla="*/ 0 w 3711088"/>
              <a:gd name="connsiteY0" fmla="*/ 2073120 h 4355119"/>
              <a:gd name="connsiteX1" fmla="*/ 24527 w 3711088"/>
              <a:gd name="connsiteY1" fmla="*/ 2048593 h 4355119"/>
              <a:gd name="connsiteX2" fmla="*/ 1956773 w 3711088"/>
              <a:gd name="connsiteY2" fmla="*/ 1936518 h 4355119"/>
              <a:gd name="connsiteX3" fmla="*/ 2068848 w 3711088"/>
              <a:gd name="connsiteY3" fmla="*/ 4273 h 4355119"/>
              <a:gd name="connsiteX4" fmla="*/ 2073121 w 3711088"/>
              <a:gd name="connsiteY4" fmla="*/ 0 h 4355119"/>
              <a:gd name="connsiteX5" fmla="*/ 2162038 w 3711088"/>
              <a:gd name="connsiteY5" fmla="*/ 93262 h 4355119"/>
              <a:gd name="connsiteX6" fmla="*/ 3344632 w 3711088"/>
              <a:gd name="connsiteY6" fmla="*/ 2934068 h 4355119"/>
              <a:gd name="connsiteX7" fmla="*/ 3345793 w 3711088"/>
              <a:gd name="connsiteY7" fmla="*/ 2979987 h 4355119"/>
              <a:gd name="connsiteX8" fmla="*/ 3711088 w 3711088"/>
              <a:gd name="connsiteY8" fmla="*/ 2979987 h 4355119"/>
              <a:gd name="connsiteX9" fmla="*/ 1883588 w 3711088"/>
              <a:gd name="connsiteY9" fmla="*/ 4355119 h 4355119"/>
              <a:gd name="connsiteX10" fmla="*/ 56088 w 3711088"/>
              <a:gd name="connsiteY10" fmla="*/ 2979987 h 4355119"/>
              <a:gd name="connsiteX11" fmla="*/ 409446 w 3711088"/>
              <a:gd name="connsiteY11" fmla="*/ 2979987 h 4355119"/>
              <a:gd name="connsiteX12" fmla="*/ 395216 w 3711088"/>
              <a:gd name="connsiteY12" fmla="*/ 2878224 h 4355119"/>
              <a:gd name="connsiteX13" fmla="*/ 45163 w 3711088"/>
              <a:gd name="connsiteY13" fmla="*/ 2122811 h 435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11088" h="4355119">
                <a:moveTo>
                  <a:pt x="0" y="2073120"/>
                </a:moveTo>
                <a:lnTo>
                  <a:pt x="24527" y="2048593"/>
                </a:lnTo>
                <a:lnTo>
                  <a:pt x="1956773" y="1936518"/>
                </a:lnTo>
                <a:lnTo>
                  <a:pt x="2068848" y="4273"/>
                </a:lnTo>
                <a:lnTo>
                  <a:pt x="2073121" y="0"/>
                </a:lnTo>
                <a:lnTo>
                  <a:pt x="2162038" y="93262"/>
                </a:lnTo>
                <a:cubicBezTo>
                  <a:pt x="2851271" y="851588"/>
                  <a:pt x="3289292" y="1842346"/>
                  <a:pt x="3344632" y="2934068"/>
                </a:cubicBezTo>
                <a:lnTo>
                  <a:pt x="3345793" y="2979987"/>
                </a:lnTo>
                <a:lnTo>
                  <a:pt x="3711088" y="2979987"/>
                </a:lnTo>
                <a:lnTo>
                  <a:pt x="1883588" y="4355119"/>
                </a:lnTo>
                <a:lnTo>
                  <a:pt x="56088" y="2979987"/>
                </a:lnTo>
                <a:lnTo>
                  <a:pt x="409446" y="2979987"/>
                </a:lnTo>
                <a:lnTo>
                  <a:pt x="395216" y="2878224"/>
                </a:lnTo>
                <a:cubicBezTo>
                  <a:pt x="344553" y="2594595"/>
                  <a:pt x="221219" y="2336141"/>
                  <a:pt x="45163" y="212281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81426BA6-CC77-9845-B27D-AA44F92148EC}"/>
              </a:ext>
            </a:extLst>
          </p:cNvPr>
          <p:cNvSpPr/>
          <p:nvPr/>
        </p:nvSpPr>
        <p:spPr>
          <a:xfrm rot="5400000">
            <a:off x="8719534" y="8990709"/>
            <a:ext cx="3482104" cy="3275169"/>
          </a:xfrm>
          <a:custGeom>
            <a:avLst/>
            <a:gdLst>
              <a:gd name="connsiteX0" fmla="*/ 0 w 3482104"/>
              <a:gd name="connsiteY0" fmla="*/ 697935 h 3275169"/>
              <a:gd name="connsiteX1" fmla="*/ 211856 w 3482104"/>
              <a:gd name="connsiteY1" fmla="*/ 909791 h 3275169"/>
              <a:gd name="connsiteX2" fmla="*/ 316502 w 3482104"/>
              <a:gd name="connsiteY2" fmla="*/ 762601 h 3275169"/>
              <a:gd name="connsiteX3" fmla="*/ 546232 w 3482104"/>
              <a:gd name="connsiteY3" fmla="*/ 77589 h 3275169"/>
              <a:gd name="connsiteX4" fmla="*/ 550150 w 3482104"/>
              <a:gd name="connsiteY4" fmla="*/ 0 h 3275169"/>
              <a:gd name="connsiteX5" fmla="*/ 562240 w 3482104"/>
              <a:gd name="connsiteY5" fmla="*/ 0 h 3275169"/>
              <a:gd name="connsiteX6" fmla="*/ 2017400 w 3482104"/>
              <a:gd name="connsiteY6" fmla="*/ 1094959 h 3275169"/>
              <a:gd name="connsiteX7" fmla="*/ 3472560 w 3482104"/>
              <a:gd name="connsiteY7" fmla="*/ 0 h 3275169"/>
              <a:gd name="connsiteX8" fmla="*/ 3482104 w 3482104"/>
              <a:gd name="connsiteY8" fmla="*/ 0 h 3275169"/>
              <a:gd name="connsiteX9" fmla="*/ 3478443 w 3482104"/>
              <a:gd name="connsiteY9" fmla="*/ 144784 h 3275169"/>
              <a:gd name="connsiteX10" fmla="*/ 2295848 w 3482104"/>
              <a:gd name="connsiteY10" fmla="*/ 2985590 h 3275169"/>
              <a:gd name="connsiteX11" fmla="*/ 2291849 w 3482104"/>
              <a:gd name="connsiteY11" fmla="*/ 2989784 h 3275169"/>
              <a:gd name="connsiteX12" fmla="*/ 2577234 w 3482104"/>
              <a:gd name="connsiteY12" fmla="*/ 3275169 h 3275169"/>
              <a:gd name="connsiteX13" fmla="*/ 276459 w 3482104"/>
              <a:gd name="connsiteY13" fmla="*/ 2998710 h 327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82104" h="3275169">
                <a:moveTo>
                  <a:pt x="0" y="697935"/>
                </a:moveTo>
                <a:lnTo>
                  <a:pt x="211856" y="909791"/>
                </a:lnTo>
                <a:lnTo>
                  <a:pt x="316502" y="762601"/>
                </a:lnTo>
                <a:cubicBezTo>
                  <a:pt x="440189" y="559041"/>
                  <a:pt x="520953" y="326516"/>
                  <a:pt x="546232" y="77589"/>
                </a:cubicBezTo>
                <a:lnTo>
                  <a:pt x="550150" y="0"/>
                </a:lnTo>
                <a:lnTo>
                  <a:pt x="562240" y="0"/>
                </a:lnTo>
                <a:lnTo>
                  <a:pt x="2017400" y="1094959"/>
                </a:lnTo>
                <a:lnTo>
                  <a:pt x="3472560" y="0"/>
                </a:lnTo>
                <a:lnTo>
                  <a:pt x="3482104" y="0"/>
                </a:lnTo>
                <a:lnTo>
                  <a:pt x="3478443" y="144784"/>
                </a:lnTo>
                <a:cubicBezTo>
                  <a:pt x="3423103" y="1236506"/>
                  <a:pt x="2985082" y="2227264"/>
                  <a:pt x="2295848" y="2985590"/>
                </a:cubicBezTo>
                <a:lnTo>
                  <a:pt x="2291849" y="2989784"/>
                </a:lnTo>
                <a:lnTo>
                  <a:pt x="2577234" y="3275169"/>
                </a:lnTo>
                <a:lnTo>
                  <a:pt x="276459" y="29987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C2EAD7-BCAE-1847-AD54-AC1C13672F10}"/>
              </a:ext>
            </a:extLst>
          </p:cNvPr>
          <p:cNvSpPr txBox="1"/>
          <p:nvPr/>
        </p:nvSpPr>
        <p:spPr>
          <a:xfrm>
            <a:off x="10046343" y="4783769"/>
            <a:ext cx="894797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8F808C-887E-4F4F-862E-73A7FFCB11C3}"/>
              </a:ext>
            </a:extLst>
          </p:cNvPr>
          <p:cNvSpPr txBox="1"/>
          <p:nvPr/>
        </p:nvSpPr>
        <p:spPr>
          <a:xfrm>
            <a:off x="12302992" y="4309198"/>
            <a:ext cx="934872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F25BE2-B514-B644-AC9A-118E657A25AE}"/>
              </a:ext>
            </a:extLst>
          </p:cNvPr>
          <p:cNvSpPr txBox="1"/>
          <p:nvPr/>
        </p:nvSpPr>
        <p:spPr>
          <a:xfrm>
            <a:off x="14264766" y="5553210"/>
            <a:ext cx="920445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540EF5-0C1B-F847-8EBE-79FA171E5294}"/>
              </a:ext>
            </a:extLst>
          </p:cNvPr>
          <p:cNvSpPr txBox="1"/>
          <p:nvPr/>
        </p:nvSpPr>
        <p:spPr>
          <a:xfrm>
            <a:off x="14844813" y="7927656"/>
            <a:ext cx="912429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D7BBE4-2C13-DB46-9B93-91E536761A90}"/>
              </a:ext>
            </a:extLst>
          </p:cNvPr>
          <p:cNvSpPr txBox="1"/>
          <p:nvPr/>
        </p:nvSpPr>
        <p:spPr>
          <a:xfrm>
            <a:off x="13535921" y="10107699"/>
            <a:ext cx="854721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1C2D3E-94A1-3E40-B2EB-64008C1F68BF}"/>
              </a:ext>
            </a:extLst>
          </p:cNvPr>
          <p:cNvSpPr txBox="1"/>
          <p:nvPr/>
        </p:nvSpPr>
        <p:spPr>
          <a:xfrm>
            <a:off x="11215327" y="10519919"/>
            <a:ext cx="918841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08F0E3-5D40-6143-9401-8F3F6B47BC95}"/>
              </a:ext>
            </a:extLst>
          </p:cNvPr>
          <p:cNvSpPr txBox="1"/>
          <p:nvPr/>
        </p:nvSpPr>
        <p:spPr>
          <a:xfrm>
            <a:off x="9207907" y="9307379"/>
            <a:ext cx="764953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3074A0-4C54-4D45-8411-21A1F7201733}"/>
              </a:ext>
            </a:extLst>
          </p:cNvPr>
          <p:cNvSpPr txBox="1"/>
          <p:nvPr/>
        </p:nvSpPr>
        <p:spPr>
          <a:xfrm>
            <a:off x="8654394" y="6900345"/>
            <a:ext cx="875561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9" name="Freeform 1032">
            <a:extLst>
              <a:ext uri="{FF2B5EF4-FFF2-40B4-BE49-F238E27FC236}">
                <a16:creationId xmlns:a16="http://schemas.microsoft.com/office/drawing/2014/main" id="{FB8CB1FD-E5C9-5945-9674-F282A6597B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85170" y="8138666"/>
            <a:ext cx="784714" cy="626354"/>
          </a:xfrm>
          <a:custGeom>
            <a:avLst/>
            <a:gdLst>
              <a:gd name="T0" fmla="*/ 2951856 w 289591"/>
              <a:gd name="T1" fmla="*/ 1845331 h 231415"/>
              <a:gd name="T2" fmla="*/ 2445970 w 289591"/>
              <a:gd name="T3" fmla="*/ 2344649 h 231415"/>
              <a:gd name="T4" fmla="*/ 2951856 w 289591"/>
              <a:gd name="T5" fmla="*/ 2843992 h 231415"/>
              <a:gd name="T6" fmla="*/ 3457745 w 289591"/>
              <a:gd name="T7" fmla="*/ 2344649 h 231415"/>
              <a:gd name="T8" fmla="*/ 3450438 w 289591"/>
              <a:gd name="T9" fmla="*/ 2308466 h 231415"/>
              <a:gd name="T10" fmla="*/ 3428416 w 289591"/>
              <a:gd name="T11" fmla="*/ 2308466 h 231415"/>
              <a:gd name="T12" fmla="*/ 2981159 w 289591"/>
              <a:gd name="T13" fmla="*/ 1874306 h 231415"/>
              <a:gd name="T14" fmla="*/ 2981159 w 289591"/>
              <a:gd name="T15" fmla="*/ 1845331 h 231415"/>
              <a:gd name="T16" fmla="*/ 2951856 w 289591"/>
              <a:gd name="T17" fmla="*/ 1845331 h 231415"/>
              <a:gd name="T18" fmla="*/ 3428416 w 289591"/>
              <a:gd name="T19" fmla="*/ 1606542 h 231415"/>
              <a:gd name="T20" fmla="*/ 3157144 w 289591"/>
              <a:gd name="T21" fmla="*/ 1874306 h 231415"/>
              <a:gd name="T22" fmla="*/ 3428416 w 289591"/>
              <a:gd name="T23" fmla="*/ 2134799 h 231415"/>
              <a:gd name="T24" fmla="*/ 3699686 w 289591"/>
              <a:gd name="T25" fmla="*/ 1874306 h 231415"/>
              <a:gd name="T26" fmla="*/ 3428416 w 289591"/>
              <a:gd name="T27" fmla="*/ 1606542 h 231415"/>
              <a:gd name="T28" fmla="*/ 3428416 w 289591"/>
              <a:gd name="T29" fmla="*/ 1432843 h 231415"/>
              <a:gd name="T30" fmla="*/ 3875607 w 289591"/>
              <a:gd name="T31" fmla="*/ 1874306 h 231415"/>
              <a:gd name="T32" fmla="*/ 3626375 w 289591"/>
              <a:gd name="T33" fmla="*/ 2265078 h 231415"/>
              <a:gd name="T34" fmla="*/ 3641055 w 289591"/>
              <a:gd name="T35" fmla="*/ 2344649 h 231415"/>
              <a:gd name="T36" fmla="*/ 2951856 w 289591"/>
              <a:gd name="T37" fmla="*/ 3017648 h 231415"/>
              <a:gd name="T38" fmla="*/ 2262678 w 289591"/>
              <a:gd name="T39" fmla="*/ 2344649 h 231415"/>
              <a:gd name="T40" fmla="*/ 2951856 w 289591"/>
              <a:gd name="T41" fmla="*/ 1664411 h 231415"/>
              <a:gd name="T42" fmla="*/ 3032506 w 289591"/>
              <a:gd name="T43" fmla="*/ 1671652 h 231415"/>
              <a:gd name="T44" fmla="*/ 3428416 w 289591"/>
              <a:gd name="T45" fmla="*/ 1432843 h 231415"/>
              <a:gd name="T46" fmla="*/ 2943211 w 289591"/>
              <a:gd name="T47" fmla="*/ 874456 h 231415"/>
              <a:gd name="T48" fmla="*/ 1474958 w 289591"/>
              <a:gd name="T49" fmla="*/ 2324390 h 231415"/>
              <a:gd name="T50" fmla="*/ 2943211 w 289591"/>
              <a:gd name="T51" fmla="*/ 3767039 h 231415"/>
              <a:gd name="T52" fmla="*/ 4411444 w 289591"/>
              <a:gd name="T53" fmla="*/ 2324390 h 231415"/>
              <a:gd name="T54" fmla="*/ 2943211 w 289591"/>
              <a:gd name="T55" fmla="*/ 874456 h 231415"/>
              <a:gd name="T56" fmla="*/ 2943211 w 289591"/>
              <a:gd name="T57" fmla="*/ 700495 h 231415"/>
              <a:gd name="T58" fmla="*/ 4588546 w 289591"/>
              <a:gd name="T59" fmla="*/ 2324390 h 231415"/>
              <a:gd name="T60" fmla="*/ 2943211 w 289591"/>
              <a:gd name="T61" fmla="*/ 3941054 h 231415"/>
              <a:gd name="T62" fmla="*/ 1290514 w 289591"/>
              <a:gd name="T63" fmla="*/ 2324390 h 231415"/>
              <a:gd name="T64" fmla="*/ 2943211 w 289591"/>
              <a:gd name="T65" fmla="*/ 700495 h 231415"/>
              <a:gd name="T66" fmla="*/ 2955730 w 289591"/>
              <a:gd name="T67" fmla="*/ 173525 h 231415"/>
              <a:gd name="T68" fmla="*/ 448492 w 289591"/>
              <a:gd name="T69" fmla="*/ 1605015 h 231415"/>
              <a:gd name="T70" fmla="*/ 448492 w 289591"/>
              <a:gd name="T71" fmla="*/ 3029279 h 231415"/>
              <a:gd name="T72" fmla="*/ 2955730 w 289591"/>
              <a:gd name="T73" fmla="*/ 4460806 h 231415"/>
              <a:gd name="T74" fmla="*/ 5462961 w 289591"/>
              <a:gd name="T75" fmla="*/ 3029279 h 231415"/>
              <a:gd name="T76" fmla="*/ 5462961 w 289591"/>
              <a:gd name="T77" fmla="*/ 1605015 h 231415"/>
              <a:gd name="T78" fmla="*/ 2955730 w 289591"/>
              <a:gd name="T79" fmla="*/ 173525 h 231415"/>
              <a:gd name="T80" fmla="*/ 2955730 w 289591"/>
              <a:gd name="T81" fmla="*/ 0 h 231415"/>
              <a:gd name="T82" fmla="*/ 5602676 w 289591"/>
              <a:gd name="T83" fmla="*/ 1489370 h 231415"/>
              <a:gd name="T84" fmla="*/ 5602676 w 289591"/>
              <a:gd name="T85" fmla="*/ 3144968 h 231415"/>
              <a:gd name="T86" fmla="*/ 2955730 w 289591"/>
              <a:gd name="T87" fmla="*/ 4641551 h 231415"/>
              <a:gd name="T88" fmla="*/ 308785 w 289591"/>
              <a:gd name="T89" fmla="*/ 3144968 h 231415"/>
              <a:gd name="T90" fmla="*/ 308785 w 289591"/>
              <a:gd name="T91" fmla="*/ 1489370 h 231415"/>
              <a:gd name="T92" fmla="*/ 2955730 w 289591"/>
              <a:gd name="T93" fmla="*/ 0 h 23141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89591" h="231415">
                <a:moveTo>
                  <a:pt x="144606" y="92004"/>
                </a:moveTo>
                <a:cubicBezTo>
                  <a:pt x="130957" y="92004"/>
                  <a:pt x="119823" y="102827"/>
                  <a:pt x="119823" y="116898"/>
                </a:cubicBezTo>
                <a:cubicBezTo>
                  <a:pt x="119823" y="130609"/>
                  <a:pt x="130957" y="141793"/>
                  <a:pt x="144606" y="141793"/>
                </a:cubicBezTo>
                <a:cubicBezTo>
                  <a:pt x="158254" y="141793"/>
                  <a:pt x="169388" y="130609"/>
                  <a:pt x="169388" y="116898"/>
                </a:cubicBezTo>
                <a:cubicBezTo>
                  <a:pt x="169388" y="116177"/>
                  <a:pt x="169388" y="115816"/>
                  <a:pt x="169029" y="115094"/>
                </a:cubicBezTo>
                <a:cubicBezTo>
                  <a:pt x="168669" y="115094"/>
                  <a:pt x="168310" y="115094"/>
                  <a:pt x="167951" y="115094"/>
                </a:cubicBezTo>
                <a:cubicBezTo>
                  <a:pt x="155740" y="115094"/>
                  <a:pt x="146042" y="105714"/>
                  <a:pt x="146042" y="93447"/>
                </a:cubicBezTo>
                <a:cubicBezTo>
                  <a:pt x="146042" y="92725"/>
                  <a:pt x="146042" y="92364"/>
                  <a:pt x="146042" y="92004"/>
                </a:cubicBezTo>
                <a:cubicBezTo>
                  <a:pt x="145683" y="92004"/>
                  <a:pt x="144965" y="92004"/>
                  <a:pt x="144606" y="92004"/>
                </a:cubicBezTo>
                <a:close/>
                <a:moveTo>
                  <a:pt x="167951" y="80097"/>
                </a:moveTo>
                <a:cubicBezTo>
                  <a:pt x="160768" y="80097"/>
                  <a:pt x="154662" y="85870"/>
                  <a:pt x="154662" y="93447"/>
                </a:cubicBezTo>
                <a:cubicBezTo>
                  <a:pt x="154662" y="100663"/>
                  <a:pt x="160768" y="106435"/>
                  <a:pt x="167951" y="106435"/>
                </a:cubicBezTo>
                <a:cubicBezTo>
                  <a:pt x="175134" y="106435"/>
                  <a:pt x="181240" y="100663"/>
                  <a:pt x="181240" y="93447"/>
                </a:cubicBezTo>
                <a:cubicBezTo>
                  <a:pt x="181240" y="85870"/>
                  <a:pt x="175134" y="80097"/>
                  <a:pt x="167951" y="80097"/>
                </a:cubicBezTo>
                <a:close/>
                <a:moveTo>
                  <a:pt x="167951" y="71438"/>
                </a:moveTo>
                <a:cubicBezTo>
                  <a:pt x="180163" y="71438"/>
                  <a:pt x="189860" y="81180"/>
                  <a:pt x="189860" y="93447"/>
                </a:cubicBezTo>
                <a:cubicBezTo>
                  <a:pt x="189860" y="102106"/>
                  <a:pt x="184832" y="109322"/>
                  <a:pt x="177649" y="112930"/>
                </a:cubicBezTo>
                <a:cubicBezTo>
                  <a:pt x="178008" y="114012"/>
                  <a:pt x="178367" y="115455"/>
                  <a:pt x="178367" y="116898"/>
                </a:cubicBezTo>
                <a:cubicBezTo>
                  <a:pt x="178367" y="135299"/>
                  <a:pt x="162923" y="150452"/>
                  <a:pt x="144606" y="150452"/>
                </a:cubicBezTo>
                <a:cubicBezTo>
                  <a:pt x="125929" y="150452"/>
                  <a:pt x="110844" y="135299"/>
                  <a:pt x="110844" y="116898"/>
                </a:cubicBezTo>
                <a:cubicBezTo>
                  <a:pt x="110844" y="98498"/>
                  <a:pt x="125929" y="82984"/>
                  <a:pt x="144606" y="82984"/>
                </a:cubicBezTo>
                <a:cubicBezTo>
                  <a:pt x="146042" y="82984"/>
                  <a:pt x="147120" y="83344"/>
                  <a:pt x="148556" y="83344"/>
                </a:cubicBezTo>
                <a:cubicBezTo>
                  <a:pt x="152148" y="76129"/>
                  <a:pt x="159331" y="71438"/>
                  <a:pt x="167951" y="71438"/>
                </a:cubicBezTo>
                <a:close/>
                <a:moveTo>
                  <a:pt x="144182" y="43599"/>
                </a:moveTo>
                <a:cubicBezTo>
                  <a:pt x="104423" y="43599"/>
                  <a:pt x="72255" y="76129"/>
                  <a:pt x="72255" y="115888"/>
                </a:cubicBezTo>
                <a:cubicBezTo>
                  <a:pt x="72255" y="155285"/>
                  <a:pt x="104423" y="187814"/>
                  <a:pt x="144182" y="187814"/>
                </a:cubicBezTo>
                <a:cubicBezTo>
                  <a:pt x="183940" y="187814"/>
                  <a:pt x="216108" y="155285"/>
                  <a:pt x="216108" y="115888"/>
                </a:cubicBezTo>
                <a:cubicBezTo>
                  <a:pt x="216108" y="76129"/>
                  <a:pt x="183940" y="43599"/>
                  <a:pt x="144182" y="43599"/>
                </a:cubicBezTo>
                <a:close/>
                <a:moveTo>
                  <a:pt x="144182" y="34925"/>
                </a:moveTo>
                <a:cubicBezTo>
                  <a:pt x="188639" y="34925"/>
                  <a:pt x="224783" y="71069"/>
                  <a:pt x="224783" y="115888"/>
                </a:cubicBezTo>
                <a:cubicBezTo>
                  <a:pt x="224783" y="160345"/>
                  <a:pt x="188639" y="196489"/>
                  <a:pt x="144182" y="196489"/>
                </a:cubicBezTo>
                <a:cubicBezTo>
                  <a:pt x="99724" y="196489"/>
                  <a:pt x="63219" y="160345"/>
                  <a:pt x="63219" y="115888"/>
                </a:cubicBezTo>
                <a:cubicBezTo>
                  <a:pt x="63219" y="71069"/>
                  <a:pt x="99724" y="34925"/>
                  <a:pt x="144182" y="34925"/>
                </a:cubicBezTo>
                <a:close/>
                <a:moveTo>
                  <a:pt x="144796" y="8651"/>
                </a:moveTo>
                <a:cubicBezTo>
                  <a:pt x="95089" y="8651"/>
                  <a:pt x="50426" y="47580"/>
                  <a:pt x="21971" y="80022"/>
                </a:cubicBezTo>
                <a:cubicBezTo>
                  <a:pt x="4322" y="100208"/>
                  <a:pt x="4322" y="131207"/>
                  <a:pt x="21971" y="151032"/>
                </a:cubicBezTo>
                <a:cubicBezTo>
                  <a:pt x="50426" y="183834"/>
                  <a:pt x="95089" y="222403"/>
                  <a:pt x="144796" y="222403"/>
                </a:cubicBezTo>
                <a:cubicBezTo>
                  <a:pt x="194502" y="222403"/>
                  <a:pt x="239165" y="183834"/>
                  <a:pt x="267620" y="151032"/>
                </a:cubicBezTo>
                <a:cubicBezTo>
                  <a:pt x="285269" y="131207"/>
                  <a:pt x="285269" y="100208"/>
                  <a:pt x="267620" y="80022"/>
                </a:cubicBezTo>
                <a:cubicBezTo>
                  <a:pt x="239165" y="47580"/>
                  <a:pt x="194502" y="8651"/>
                  <a:pt x="144796" y="8651"/>
                </a:cubicBezTo>
                <a:close/>
                <a:moveTo>
                  <a:pt x="144796" y="0"/>
                </a:moveTo>
                <a:cubicBezTo>
                  <a:pt x="198104" y="0"/>
                  <a:pt x="244568" y="40371"/>
                  <a:pt x="274463" y="74255"/>
                </a:cubicBezTo>
                <a:cubicBezTo>
                  <a:pt x="294634" y="97685"/>
                  <a:pt x="294634" y="133730"/>
                  <a:pt x="274463" y="156800"/>
                </a:cubicBezTo>
                <a:cubicBezTo>
                  <a:pt x="244568" y="191043"/>
                  <a:pt x="198104" y="231415"/>
                  <a:pt x="144796" y="231415"/>
                </a:cubicBezTo>
                <a:cubicBezTo>
                  <a:pt x="91847" y="231415"/>
                  <a:pt x="45023" y="191043"/>
                  <a:pt x="15127" y="156800"/>
                </a:cubicBezTo>
                <a:cubicBezTo>
                  <a:pt x="-5043" y="133730"/>
                  <a:pt x="-5043" y="97685"/>
                  <a:pt x="15127" y="74255"/>
                </a:cubicBezTo>
                <a:cubicBezTo>
                  <a:pt x="45023" y="40371"/>
                  <a:pt x="91847" y="0"/>
                  <a:pt x="14479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0" name="Freeform 814">
            <a:extLst>
              <a:ext uri="{FF2B5EF4-FFF2-40B4-BE49-F238E27FC236}">
                <a16:creationId xmlns:a16="http://schemas.microsoft.com/office/drawing/2014/main" id="{0331043A-7090-8246-9274-A1A9298DFD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14666" y="4293925"/>
            <a:ext cx="784714" cy="784714"/>
          </a:xfrm>
          <a:custGeom>
            <a:avLst/>
            <a:gdLst>
              <a:gd name="T0" fmla="*/ 2147483646 w 805"/>
              <a:gd name="T1" fmla="*/ 2147483646 h 805"/>
              <a:gd name="T2" fmla="*/ 2147483646 w 805"/>
              <a:gd name="T3" fmla="*/ 2147483646 h 805"/>
              <a:gd name="T4" fmla="*/ 2147483646 w 805"/>
              <a:gd name="T5" fmla="*/ 2147483646 h 805"/>
              <a:gd name="T6" fmla="*/ 2147483646 w 805"/>
              <a:gd name="T7" fmla="*/ 2147483646 h 805"/>
              <a:gd name="T8" fmla="*/ 2147483646 w 805"/>
              <a:gd name="T9" fmla="*/ 2147483646 h 805"/>
              <a:gd name="T10" fmla="*/ 2147483646 w 805"/>
              <a:gd name="T11" fmla="*/ 2147483646 h 805"/>
              <a:gd name="T12" fmla="*/ 2147483646 w 805"/>
              <a:gd name="T13" fmla="*/ 2147483646 h 805"/>
              <a:gd name="T14" fmla="*/ 2147483646 w 805"/>
              <a:gd name="T15" fmla="*/ 2147483646 h 805"/>
              <a:gd name="T16" fmla="*/ 2147483646 w 805"/>
              <a:gd name="T17" fmla="*/ 2147483646 h 805"/>
              <a:gd name="T18" fmla="*/ 2147483646 w 805"/>
              <a:gd name="T19" fmla="*/ 2147483646 h 805"/>
              <a:gd name="T20" fmla="*/ 2147483646 w 805"/>
              <a:gd name="T21" fmla="*/ 2147483646 h 805"/>
              <a:gd name="T22" fmla="*/ 2147483646 w 805"/>
              <a:gd name="T23" fmla="*/ 2147483646 h 805"/>
              <a:gd name="T24" fmla="*/ 2147483646 w 805"/>
              <a:gd name="T25" fmla="*/ 2147483646 h 805"/>
              <a:gd name="T26" fmla="*/ 2147483646 w 805"/>
              <a:gd name="T27" fmla="*/ 2147483646 h 805"/>
              <a:gd name="T28" fmla="*/ 2147483646 w 805"/>
              <a:gd name="T29" fmla="*/ 2147483646 h 805"/>
              <a:gd name="T30" fmla="*/ 2147483646 w 805"/>
              <a:gd name="T31" fmla="*/ 2147483646 h 805"/>
              <a:gd name="T32" fmla="*/ 2147483646 w 805"/>
              <a:gd name="T33" fmla="*/ 2147483646 h 805"/>
              <a:gd name="T34" fmla="*/ 2147483646 w 805"/>
              <a:gd name="T35" fmla="*/ 2147483646 h 805"/>
              <a:gd name="T36" fmla="*/ 2147483646 w 805"/>
              <a:gd name="T37" fmla="*/ 2147483646 h 805"/>
              <a:gd name="T38" fmla="*/ 2147483646 w 805"/>
              <a:gd name="T39" fmla="*/ 2147483646 h 805"/>
              <a:gd name="T40" fmla="*/ 2147483646 w 805"/>
              <a:gd name="T41" fmla="*/ 2147483646 h 805"/>
              <a:gd name="T42" fmla="*/ 2147483646 w 805"/>
              <a:gd name="T43" fmla="*/ 2147483646 h 805"/>
              <a:gd name="T44" fmla="*/ 2147483646 w 805"/>
              <a:gd name="T45" fmla="*/ 2147483646 h 805"/>
              <a:gd name="T46" fmla="*/ 2147483646 w 805"/>
              <a:gd name="T47" fmla="*/ 2147483646 h 805"/>
              <a:gd name="T48" fmla="*/ 2147483646 w 805"/>
              <a:gd name="T49" fmla="*/ 2147483646 h 805"/>
              <a:gd name="T50" fmla="*/ 2147483646 w 805"/>
              <a:gd name="T51" fmla="*/ 2147483646 h 805"/>
              <a:gd name="T52" fmla="*/ 2147483646 w 805"/>
              <a:gd name="T53" fmla="*/ 2147483646 h 805"/>
              <a:gd name="T54" fmla="*/ 2147483646 w 805"/>
              <a:gd name="T55" fmla="*/ 0 h 805"/>
              <a:gd name="T56" fmla="*/ 2147483646 w 805"/>
              <a:gd name="T57" fmla="*/ 2147483646 h 805"/>
              <a:gd name="T58" fmla="*/ 2147483646 w 805"/>
              <a:gd name="T59" fmla="*/ 0 h 805"/>
              <a:gd name="T60" fmla="*/ 2147483646 w 805"/>
              <a:gd name="T61" fmla="*/ 2147483646 h 805"/>
              <a:gd name="T62" fmla="*/ 0 w 805"/>
              <a:gd name="T63" fmla="*/ 2147483646 h 805"/>
              <a:gd name="T64" fmla="*/ 2147483646 w 805"/>
              <a:gd name="T65" fmla="*/ 2147483646 h 805"/>
              <a:gd name="T66" fmla="*/ 2147483646 w 805"/>
              <a:gd name="T67" fmla="*/ 2147483646 h 805"/>
              <a:gd name="T68" fmla="*/ 2147483646 w 805"/>
              <a:gd name="T69" fmla="*/ 2147483646 h 805"/>
              <a:gd name="T70" fmla="*/ 2147483646 w 805"/>
              <a:gd name="T71" fmla="*/ 2147483646 h 805"/>
              <a:gd name="T72" fmla="*/ 2147483646 w 805"/>
              <a:gd name="T73" fmla="*/ 2147483646 h 805"/>
              <a:gd name="T74" fmla="*/ 2147483646 w 805"/>
              <a:gd name="T75" fmla="*/ 2147483646 h 805"/>
              <a:gd name="T76" fmla="*/ 2147483646 w 805"/>
              <a:gd name="T77" fmla="*/ 2147483646 h 805"/>
              <a:gd name="T78" fmla="*/ 2147483646 w 805"/>
              <a:gd name="T79" fmla="*/ 2147483646 h 805"/>
              <a:gd name="T80" fmla="*/ 0 w 805"/>
              <a:gd name="T81" fmla="*/ 2147483646 h 805"/>
              <a:gd name="T82" fmla="*/ 2147483646 w 805"/>
              <a:gd name="T83" fmla="*/ 2147483646 h 805"/>
              <a:gd name="T84" fmla="*/ 2147483646 w 805"/>
              <a:gd name="T85" fmla="*/ 2147483646 h 805"/>
              <a:gd name="T86" fmla="*/ 2147483646 w 805"/>
              <a:gd name="T87" fmla="*/ 2147483646 h 805"/>
              <a:gd name="T88" fmla="*/ 2147483646 w 805"/>
              <a:gd name="T89" fmla="*/ 2147483646 h 805"/>
              <a:gd name="T90" fmla="*/ 2147483646 w 805"/>
              <a:gd name="T91" fmla="*/ 2147483646 h 805"/>
              <a:gd name="T92" fmla="*/ 2147483646 w 805"/>
              <a:gd name="T93" fmla="*/ 2147483646 h 805"/>
              <a:gd name="T94" fmla="*/ 2147483646 w 805"/>
              <a:gd name="T95" fmla="*/ 2147483646 h 805"/>
              <a:gd name="T96" fmla="*/ 2147483646 w 805"/>
              <a:gd name="T97" fmla="*/ 2147483646 h 805"/>
              <a:gd name="T98" fmla="*/ 2147483646 w 805"/>
              <a:gd name="T99" fmla="*/ 2147483646 h 805"/>
              <a:gd name="T100" fmla="*/ 2147483646 w 805"/>
              <a:gd name="T101" fmla="*/ 2147483646 h 805"/>
              <a:gd name="T102" fmla="*/ 0 w 805"/>
              <a:gd name="T103" fmla="*/ 2147483646 h 805"/>
              <a:gd name="T104" fmla="*/ 2147483646 w 805"/>
              <a:gd name="T105" fmla="*/ 2147483646 h 805"/>
              <a:gd name="T106" fmla="*/ 2147483646 w 805"/>
              <a:gd name="T107" fmla="*/ 2147483646 h 805"/>
              <a:gd name="T108" fmla="*/ 2147483646 w 805"/>
              <a:gd name="T109" fmla="*/ 2147483646 h 80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05" h="805">
                <a:moveTo>
                  <a:pt x="105" y="454"/>
                </a:moveTo>
                <a:lnTo>
                  <a:pt x="105" y="406"/>
                </a:lnTo>
                <a:lnTo>
                  <a:pt x="649" y="406"/>
                </a:lnTo>
                <a:lnTo>
                  <a:pt x="649" y="454"/>
                </a:lnTo>
                <a:lnTo>
                  <a:pt x="105" y="454"/>
                </a:lnTo>
                <a:close/>
                <a:moveTo>
                  <a:pt x="105" y="333"/>
                </a:moveTo>
                <a:lnTo>
                  <a:pt x="649" y="333"/>
                </a:lnTo>
                <a:lnTo>
                  <a:pt x="649" y="382"/>
                </a:lnTo>
                <a:lnTo>
                  <a:pt x="105" y="382"/>
                </a:lnTo>
                <a:lnTo>
                  <a:pt x="105" y="333"/>
                </a:lnTo>
                <a:close/>
                <a:moveTo>
                  <a:pt x="81" y="454"/>
                </a:moveTo>
                <a:lnTo>
                  <a:pt x="45" y="455"/>
                </a:lnTo>
                <a:cubicBezTo>
                  <a:pt x="39" y="455"/>
                  <a:pt x="34" y="453"/>
                  <a:pt x="30" y="448"/>
                </a:cubicBezTo>
                <a:cubicBezTo>
                  <a:pt x="26" y="445"/>
                  <a:pt x="24" y="440"/>
                  <a:pt x="24" y="434"/>
                </a:cubicBezTo>
                <a:lnTo>
                  <a:pt x="24" y="354"/>
                </a:lnTo>
                <a:cubicBezTo>
                  <a:pt x="24" y="342"/>
                  <a:pt x="33" y="333"/>
                  <a:pt x="45" y="333"/>
                </a:cubicBezTo>
                <a:lnTo>
                  <a:pt x="81" y="333"/>
                </a:lnTo>
                <a:lnTo>
                  <a:pt x="81" y="454"/>
                </a:lnTo>
                <a:close/>
                <a:moveTo>
                  <a:pt x="674" y="342"/>
                </a:moveTo>
                <a:lnTo>
                  <a:pt x="767" y="393"/>
                </a:lnTo>
                <a:lnTo>
                  <a:pt x="674" y="446"/>
                </a:lnTo>
                <a:lnTo>
                  <a:pt x="674" y="342"/>
                </a:lnTo>
                <a:close/>
                <a:moveTo>
                  <a:pt x="792" y="446"/>
                </a:moveTo>
                <a:lnTo>
                  <a:pt x="792" y="446"/>
                </a:lnTo>
                <a:cubicBezTo>
                  <a:pt x="785" y="446"/>
                  <a:pt x="779" y="452"/>
                  <a:pt x="779" y="458"/>
                </a:cubicBezTo>
                <a:lnTo>
                  <a:pt x="779" y="779"/>
                </a:lnTo>
                <a:lnTo>
                  <a:pt x="414" y="779"/>
                </a:lnTo>
                <a:lnTo>
                  <a:pt x="414" y="759"/>
                </a:lnTo>
                <a:cubicBezTo>
                  <a:pt x="414" y="736"/>
                  <a:pt x="433" y="718"/>
                  <a:pt x="456" y="718"/>
                </a:cubicBezTo>
                <a:lnTo>
                  <a:pt x="710" y="718"/>
                </a:lnTo>
                <a:cubicBezTo>
                  <a:pt x="717" y="718"/>
                  <a:pt x="722" y="712"/>
                  <a:pt x="722" y="705"/>
                </a:cubicBezTo>
                <a:lnTo>
                  <a:pt x="722" y="504"/>
                </a:lnTo>
                <a:cubicBezTo>
                  <a:pt x="722" y="497"/>
                  <a:pt x="717" y="492"/>
                  <a:pt x="710" y="492"/>
                </a:cubicBezTo>
                <a:cubicBezTo>
                  <a:pt x="704" y="492"/>
                  <a:pt x="698" y="497"/>
                  <a:pt x="698" y="504"/>
                </a:cubicBezTo>
                <a:lnTo>
                  <a:pt x="698" y="693"/>
                </a:lnTo>
                <a:lnTo>
                  <a:pt x="456" y="693"/>
                </a:lnTo>
                <a:cubicBezTo>
                  <a:pt x="440" y="693"/>
                  <a:pt x="425" y="699"/>
                  <a:pt x="414" y="708"/>
                </a:cubicBezTo>
                <a:lnTo>
                  <a:pt x="414" y="479"/>
                </a:lnTo>
                <a:lnTo>
                  <a:pt x="662" y="478"/>
                </a:lnTo>
                <a:cubicBezTo>
                  <a:pt x="664" y="478"/>
                  <a:pt x="666" y="478"/>
                  <a:pt x="668" y="477"/>
                </a:cubicBezTo>
                <a:lnTo>
                  <a:pt x="798" y="404"/>
                </a:lnTo>
                <a:cubicBezTo>
                  <a:pt x="801" y="402"/>
                  <a:pt x="804" y="398"/>
                  <a:pt x="804" y="393"/>
                </a:cubicBezTo>
                <a:cubicBezTo>
                  <a:pt x="804" y="389"/>
                  <a:pt x="801" y="385"/>
                  <a:pt x="798" y="383"/>
                </a:cubicBezTo>
                <a:lnTo>
                  <a:pt x="668" y="310"/>
                </a:lnTo>
                <a:cubicBezTo>
                  <a:pt x="665" y="309"/>
                  <a:pt x="664" y="309"/>
                  <a:pt x="661" y="309"/>
                </a:cubicBezTo>
                <a:lnTo>
                  <a:pt x="414" y="309"/>
                </a:lnTo>
                <a:lnTo>
                  <a:pt x="414" y="66"/>
                </a:lnTo>
                <a:cubicBezTo>
                  <a:pt x="414" y="43"/>
                  <a:pt x="433" y="24"/>
                  <a:pt x="456" y="24"/>
                </a:cubicBezTo>
                <a:lnTo>
                  <a:pt x="698" y="24"/>
                </a:lnTo>
                <a:lnTo>
                  <a:pt x="698" y="283"/>
                </a:lnTo>
                <a:cubicBezTo>
                  <a:pt x="698" y="290"/>
                  <a:pt x="704" y="295"/>
                  <a:pt x="710" y="295"/>
                </a:cubicBezTo>
                <a:cubicBezTo>
                  <a:pt x="717" y="295"/>
                  <a:pt x="722" y="290"/>
                  <a:pt x="722" y="283"/>
                </a:cubicBezTo>
                <a:lnTo>
                  <a:pt x="722" y="105"/>
                </a:lnTo>
                <a:lnTo>
                  <a:pt x="779" y="105"/>
                </a:lnTo>
                <a:lnTo>
                  <a:pt x="779" y="329"/>
                </a:lnTo>
                <a:cubicBezTo>
                  <a:pt x="779" y="335"/>
                  <a:pt x="785" y="341"/>
                  <a:pt x="792" y="341"/>
                </a:cubicBezTo>
                <a:cubicBezTo>
                  <a:pt x="799" y="341"/>
                  <a:pt x="804" y="335"/>
                  <a:pt x="804" y="329"/>
                </a:cubicBezTo>
                <a:lnTo>
                  <a:pt x="804" y="93"/>
                </a:lnTo>
                <a:cubicBezTo>
                  <a:pt x="804" y="86"/>
                  <a:pt x="799" y="81"/>
                  <a:pt x="792" y="81"/>
                </a:cubicBezTo>
                <a:lnTo>
                  <a:pt x="722" y="81"/>
                </a:lnTo>
                <a:lnTo>
                  <a:pt x="722" y="11"/>
                </a:lnTo>
                <a:cubicBezTo>
                  <a:pt x="722" y="5"/>
                  <a:pt x="717" y="0"/>
                  <a:pt x="710" y="0"/>
                </a:cubicBezTo>
                <a:lnTo>
                  <a:pt x="456" y="0"/>
                </a:lnTo>
                <a:cubicBezTo>
                  <a:pt x="433" y="0"/>
                  <a:pt x="414" y="10"/>
                  <a:pt x="402" y="27"/>
                </a:cubicBezTo>
                <a:cubicBezTo>
                  <a:pt x="390" y="10"/>
                  <a:pt x="370" y="0"/>
                  <a:pt x="348" y="0"/>
                </a:cubicBezTo>
                <a:lnTo>
                  <a:pt x="93" y="0"/>
                </a:lnTo>
                <a:cubicBezTo>
                  <a:pt x="86" y="0"/>
                  <a:pt x="81" y="5"/>
                  <a:pt x="81" y="11"/>
                </a:cubicBezTo>
                <a:lnTo>
                  <a:pt x="81" y="81"/>
                </a:lnTo>
                <a:lnTo>
                  <a:pt x="12" y="81"/>
                </a:lnTo>
                <a:cubicBezTo>
                  <a:pt x="5" y="81"/>
                  <a:pt x="0" y="86"/>
                  <a:pt x="0" y="93"/>
                </a:cubicBezTo>
                <a:lnTo>
                  <a:pt x="0" y="281"/>
                </a:lnTo>
                <a:cubicBezTo>
                  <a:pt x="0" y="287"/>
                  <a:pt x="5" y="292"/>
                  <a:pt x="12" y="292"/>
                </a:cubicBezTo>
                <a:cubicBezTo>
                  <a:pt x="19" y="292"/>
                  <a:pt x="24" y="287"/>
                  <a:pt x="24" y="281"/>
                </a:cubicBezTo>
                <a:lnTo>
                  <a:pt x="24" y="105"/>
                </a:lnTo>
                <a:lnTo>
                  <a:pt x="81" y="105"/>
                </a:lnTo>
                <a:lnTo>
                  <a:pt x="81" y="248"/>
                </a:lnTo>
                <a:cubicBezTo>
                  <a:pt x="81" y="255"/>
                  <a:pt x="86" y="260"/>
                  <a:pt x="93" y="260"/>
                </a:cubicBezTo>
                <a:cubicBezTo>
                  <a:pt x="100" y="260"/>
                  <a:pt x="105" y="255"/>
                  <a:pt x="105" y="248"/>
                </a:cubicBezTo>
                <a:lnTo>
                  <a:pt x="105" y="24"/>
                </a:lnTo>
                <a:lnTo>
                  <a:pt x="348" y="24"/>
                </a:lnTo>
                <a:cubicBezTo>
                  <a:pt x="371" y="24"/>
                  <a:pt x="389" y="43"/>
                  <a:pt x="389" y="66"/>
                </a:cubicBezTo>
                <a:lnTo>
                  <a:pt x="389" y="309"/>
                </a:lnTo>
                <a:lnTo>
                  <a:pt x="105" y="309"/>
                </a:lnTo>
                <a:lnTo>
                  <a:pt x="105" y="304"/>
                </a:lnTo>
                <a:cubicBezTo>
                  <a:pt x="105" y="298"/>
                  <a:pt x="100" y="292"/>
                  <a:pt x="93" y="292"/>
                </a:cubicBezTo>
                <a:cubicBezTo>
                  <a:pt x="86" y="292"/>
                  <a:pt x="81" y="298"/>
                  <a:pt x="81" y="304"/>
                </a:cubicBezTo>
                <a:lnTo>
                  <a:pt x="81" y="309"/>
                </a:lnTo>
                <a:lnTo>
                  <a:pt x="45" y="309"/>
                </a:lnTo>
                <a:cubicBezTo>
                  <a:pt x="20" y="309"/>
                  <a:pt x="0" y="329"/>
                  <a:pt x="0" y="354"/>
                </a:cubicBezTo>
                <a:lnTo>
                  <a:pt x="0" y="434"/>
                </a:lnTo>
                <a:cubicBezTo>
                  <a:pt x="0" y="459"/>
                  <a:pt x="20" y="479"/>
                  <a:pt x="45" y="479"/>
                </a:cubicBezTo>
                <a:lnTo>
                  <a:pt x="81" y="479"/>
                </a:lnTo>
                <a:lnTo>
                  <a:pt x="81" y="483"/>
                </a:lnTo>
                <a:cubicBezTo>
                  <a:pt x="81" y="490"/>
                  <a:pt x="86" y="495"/>
                  <a:pt x="93" y="495"/>
                </a:cubicBezTo>
                <a:cubicBezTo>
                  <a:pt x="100" y="495"/>
                  <a:pt x="105" y="490"/>
                  <a:pt x="105" y="483"/>
                </a:cubicBezTo>
                <a:lnTo>
                  <a:pt x="105" y="479"/>
                </a:lnTo>
                <a:lnTo>
                  <a:pt x="389" y="479"/>
                </a:lnTo>
                <a:lnTo>
                  <a:pt x="389" y="708"/>
                </a:lnTo>
                <a:cubicBezTo>
                  <a:pt x="378" y="699"/>
                  <a:pt x="363" y="693"/>
                  <a:pt x="348" y="693"/>
                </a:cubicBezTo>
                <a:lnTo>
                  <a:pt x="105" y="693"/>
                </a:lnTo>
                <a:lnTo>
                  <a:pt x="105" y="540"/>
                </a:lnTo>
                <a:cubicBezTo>
                  <a:pt x="105" y="534"/>
                  <a:pt x="100" y="528"/>
                  <a:pt x="93" y="528"/>
                </a:cubicBezTo>
                <a:cubicBezTo>
                  <a:pt x="86" y="528"/>
                  <a:pt x="81" y="534"/>
                  <a:pt x="81" y="540"/>
                </a:cubicBezTo>
                <a:lnTo>
                  <a:pt x="81" y="705"/>
                </a:lnTo>
                <a:cubicBezTo>
                  <a:pt x="81" y="712"/>
                  <a:pt x="86" y="718"/>
                  <a:pt x="93" y="718"/>
                </a:cubicBezTo>
                <a:lnTo>
                  <a:pt x="348" y="718"/>
                </a:lnTo>
                <a:cubicBezTo>
                  <a:pt x="371" y="718"/>
                  <a:pt x="389" y="736"/>
                  <a:pt x="389" y="759"/>
                </a:cubicBezTo>
                <a:lnTo>
                  <a:pt x="389" y="779"/>
                </a:lnTo>
                <a:lnTo>
                  <a:pt x="24" y="779"/>
                </a:lnTo>
                <a:lnTo>
                  <a:pt x="24" y="508"/>
                </a:lnTo>
                <a:cubicBezTo>
                  <a:pt x="24" y="501"/>
                  <a:pt x="19" y="495"/>
                  <a:pt x="12" y="495"/>
                </a:cubicBezTo>
                <a:cubicBezTo>
                  <a:pt x="5" y="495"/>
                  <a:pt x="0" y="501"/>
                  <a:pt x="0" y="508"/>
                </a:cubicBezTo>
                <a:lnTo>
                  <a:pt x="0" y="791"/>
                </a:lnTo>
                <a:cubicBezTo>
                  <a:pt x="0" y="799"/>
                  <a:pt x="5" y="804"/>
                  <a:pt x="12" y="804"/>
                </a:cubicBezTo>
                <a:lnTo>
                  <a:pt x="402" y="804"/>
                </a:lnTo>
                <a:lnTo>
                  <a:pt x="792" y="804"/>
                </a:lnTo>
                <a:cubicBezTo>
                  <a:pt x="799" y="804"/>
                  <a:pt x="804" y="799"/>
                  <a:pt x="804" y="791"/>
                </a:cubicBezTo>
                <a:lnTo>
                  <a:pt x="804" y="458"/>
                </a:lnTo>
                <a:cubicBezTo>
                  <a:pt x="804" y="452"/>
                  <a:pt x="799" y="446"/>
                  <a:pt x="792" y="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038">
            <a:extLst>
              <a:ext uri="{FF2B5EF4-FFF2-40B4-BE49-F238E27FC236}">
                <a16:creationId xmlns:a16="http://schemas.microsoft.com/office/drawing/2014/main" id="{30A7607C-1E85-014B-86BF-73A440886D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84290" y="5632620"/>
            <a:ext cx="784714" cy="784714"/>
          </a:xfrm>
          <a:custGeom>
            <a:avLst/>
            <a:gdLst>
              <a:gd name="T0" fmla="*/ 2041623 w 290152"/>
              <a:gd name="T1" fmla="*/ 5075232 h 290152"/>
              <a:gd name="T2" fmla="*/ 3429053 w 290152"/>
              <a:gd name="T3" fmla="*/ 5607190 h 290152"/>
              <a:gd name="T4" fmla="*/ 2559207 w 290152"/>
              <a:gd name="T5" fmla="*/ 5010530 h 290152"/>
              <a:gd name="T6" fmla="*/ 445711 w 290152"/>
              <a:gd name="T7" fmla="*/ 4327582 h 290152"/>
              <a:gd name="T8" fmla="*/ 172546 w 290152"/>
              <a:gd name="T9" fmla="*/ 5607190 h 290152"/>
              <a:gd name="T10" fmla="*/ 1344265 w 290152"/>
              <a:gd name="T11" fmla="*/ 4327582 h 290152"/>
              <a:gd name="T12" fmla="*/ 445711 w 290152"/>
              <a:gd name="T13" fmla="*/ 4327582 h 290152"/>
              <a:gd name="T14" fmla="*/ 2264456 w 290152"/>
              <a:gd name="T15" fmla="*/ 4744531 h 290152"/>
              <a:gd name="T16" fmla="*/ 2559207 w 290152"/>
              <a:gd name="T17" fmla="*/ 4277261 h 290152"/>
              <a:gd name="T18" fmla="*/ 546317 w 290152"/>
              <a:gd name="T19" fmla="*/ 4183825 h 290152"/>
              <a:gd name="T20" fmla="*/ 1250843 w 290152"/>
              <a:gd name="T21" fmla="*/ 4183825 h 290152"/>
              <a:gd name="T22" fmla="*/ 2178381 w 290152"/>
              <a:gd name="T23" fmla="*/ 2836261 h 290152"/>
              <a:gd name="T24" fmla="*/ 2178381 w 290152"/>
              <a:gd name="T25" fmla="*/ 3361738 h 290152"/>
              <a:gd name="T26" fmla="*/ 2178381 w 290152"/>
              <a:gd name="T27" fmla="*/ 2836261 h 290152"/>
              <a:gd name="T28" fmla="*/ 2617500 w 290152"/>
              <a:gd name="T29" fmla="*/ 3095414 h 290152"/>
              <a:gd name="T30" fmla="*/ 1739260 w 290152"/>
              <a:gd name="T31" fmla="*/ 3095414 h 290152"/>
              <a:gd name="T32" fmla="*/ 172546 w 290152"/>
              <a:gd name="T33" fmla="*/ 2278838 h 290152"/>
              <a:gd name="T34" fmla="*/ 819499 w 290152"/>
              <a:gd name="T35" fmla="*/ 3436197 h 290152"/>
              <a:gd name="T36" fmla="*/ 1933791 w 290152"/>
              <a:gd name="T37" fmla="*/ 4917076 h 290152"/>
              <a:gd name="T38" fmla="*/ 2638280 w 290152"/>
              <a:gd name="T39" fmla="*/ 4068816 h 290152"/>
              <a:gd name="T40" fmla="*/ 3500939 w 290152"/>
              <a:gd name="T41" fmla="*/ 2278838 h 290152"/>
              <a:gd name="T42" fmla="*/ 1222088 w 290152"/>
              <a:gd name="T43" fmla="*/ 1222072 h 290152"/>
              <a:gd name="T44" fmla="*/ 3594402 w 290152"/>
              <a:gd name="T45" fmla="*/ 2106293 h 290152"/>
              <a:gd name="T46" fmla="*/ 3673467 w 290152"/>
              <a:gd name="T47" fmla="*/ 4557642 h 290152"/>
              <a:gd name="T48" fmla="*/ 4557679 w 290152"/>
              <a:gd name="T49" fmla="*/ 1222072 h 290152"/>
              <a:gd name="T50" fmla="*/ 2271652 w 290152"/>
              <a:gd name="T51" fmla="*/ 172546 h 290152"/>
              <a:gd name="T52" fmla="*/ 4643948 w 290152"/>
              <a:gd name="T53" fmla="*/ 1049579 h 290152"/>
              <a:gd name="T54" fmla="*/ 4730213 w 290152"/>
              <a:gd name="T55" fmla="*/ 3508083 h 290152"/>
              <a:gd name="T56" fmla="*/ 5607243 w 290152"/>
              <a:gd name="T57" fmla="*/ 172546 h 290152"/>
              <a:gd name="T58" fmla="*/ 2192569 w 290152"/>
              <a:gd name="T59" fmla="*/ 0 h 290152"/>
              <a:gd name="T60" fmla="*/ 5779756 w 290152"/>
              <a:gd name="T61" fmla="*/ 93462 h 290152"/>
              <a:gd name="T62" fmla="*/ 5693510 w 290152"/>
              <a:gd name="T63" fmla="*/ 3680616 h 290152"/>
              <a:gd name="T64" fmla="*/ 4730213 w 290152"/>
              <a:gd name="T65" fmla="*/ 4643888 h 290152"/>
              <a:gd name="T66" fmla="*/ 3673467 w 290152"/>
              <a:gd name="T67" fmla="*/ 4730148 h 290152"/>
              <a:gd name="T68" fmla="*/ 3594402 w 290152"/>
              <a:gd name="T69" fmla="*/ 5779691 h 290152"/>
              <a:gd name="T70" fmla="*/ 0 w 290152"/>
              <a:gd name="T71" fmla="*/ 5693443 h 290152"/>
              <a:gd name="T72" fmla="*/ 86224 w 290152"/>
              <a:gd name="T73" fmla="*/ 2106293 h 290152"/>
              <a:gd name="T74" fmla="*/ 1049584 w 290152"/>
              <a:gd name="T75" fmla="*/ 1143014 h 290152"/>
              <a:gd name="T76" fmla="*/ 2099130 w 290152"/>
              <a:gd name="T77" fmla="*/ 1049579 h 290152"/>
              <a:gd name="T78" fmla="*/ 2192569 w 290152"/>
              <a:gd name="T79" fmla="*/ 0 h 29015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90152" h="290152">
                <a:moveTo>
                  <a:pt x="108627" y="245403"/>
                </a:moveTo>
                <a:lnTo>
                  <a:pt x="102492" y="254786"/>
                </a:lnTo>
                <a:lnTo>
                  <a:pt x="119814" y="281491"/>
                </a:lnTo>
                <a:lnTo>
                  <a:pt x="172143" y="281491"/>
                </a:lnTo>
                <a:lnTo>
                  <a:pt x="148685" y="245403"/>
                </a:lnTo>
                <a:cubicBezTo>
                  <a:pt x="142911" y="249733"/>
                  <a:pt x="135693" y="251538"/>
                  <a:pt x="128476" y="251538"/>
                </a:cubicBezTo>
                <a:cubicBezTo>
                  <a:pt x="121619" y="251538"/>
                  <a:pt x="114762" y="249733"/>
                  <a:pt x="108627" y="245403"/>
                </a:cubicBezTo>
                <a:close/>
                <a:moveTo>
                  <a:pt x="22375" y="217253"/>
                </a:moveTo>
                <a:lnTo>
                  <a:pt x="8661" y="238546"/>
                </a:lnTo>
                <a:lnTo>
                  <a:pt x="8661" y="281491"/>
                </a:lnTo>
                <a:lnTo>
                  <a:pt x="109349" y="281491"/>
                </a:lnTo>
                <a:lnTo>
                  <a:pt x="67485" y="217253"/>
                </a:lnTo>
                <a:cubicBezTo>
                  <a:pt x="60989" y="222306"/>
                  <a:pt x="53050" y="224832"/>
                  <a:pt x="45110" y="224832"/>
                </a:cubicBezTo>
                <a:cubicBezTo>
                  <a:pt x="36810" y="224832"/>
                  <a:pt x="28871" y="222306"/>
                  <a:pt x="22375" y="217253"/>
                </a:cubicBezTo>
                <a:close/>
                <a:moveTo>
                  <a:pt x="128476" y="214727"/>
                </a:moveTo>
                <a:lnTo>
                  <a:pt x="113679" y="238185"/>
                </a:lnTo>
                <a:cubicBezTo>
                  <a:pt x="122341" y="244320"/>
                  <a:pt x="135332" y="244320"/>
                  <a:pt x="143994" y="238185"/>
                </a:cubicBezTo>
                <a:lnTo>
                  <a:pt x="128476" y="214727"/>
                </a:lnTo>
                <a:close/>
                <a:moveTo>
                  <a:pt x="45110" y="182608"/>
                </a:moveTo>
                <a:lnTo>
                  <a:pt x="27427" y="210036"/>
                </a:lnTo>
                <a:cubicBezTo>
                  <a:pt x="32479" y="214005"/>
                  <a:pt x="38615" y="216171"/>
                  <a:pt x="45110" y="216171"/>
                </a:cubicBezTo>
                <a:cubicBezTo>
                  <a:pt x="51606" y="216171"/>
                  <a:pt x="57741" y="214005"/>
                  <a:pt x="62794" y="210036"/>
                </a:cubicBezTo>
                <a:lnTo>
                  <a:pt x="45110" y="182608"/>
                </a:lnTo>
                <a:close/>
                <a:moveTo>
                  <a:pt x="109358" y="142385"/>
                </a:moveTo>
                <a:cubicBezTo>
                  <a:pt x="102130" y="142385"/>
                  <a:pt x="95986" y="148167"/>
                  <a:pt x="95986" y="155395"/>
                </a:cubicBezTo>
                <a:cubicBezTo>
                  <a:pt x="95986" y="162622"/>
                  <a:pt x="102130" y="168766"/>
                  <a:pt x="109358" y="168766"/>
                </a:cubicBezTo>
                <a:cubicBezTo>
                  <a:pt x="116585" y="168766"/>
                  <a:pt x="122367" y="162622"/>
                  <a:pt x="122367" y="155395"/>
                </a:cubicBezTo>
                <a:cubicBezTo>
                  <a:pt x="122367" y="148167"/>
                  <a:pt x="116585" y="142385"/>
                  <a:pt x="109358" y="142385"/>
                </a:cubicBezTo>
                <a:close/>
                <a:moveTo>
                  <a:pt x="109358" y="133350"/>
                </a:moveTo>
                <a:cubicBezTo>
                  <a:pt x="121283" y="133350"/>
                  <a:pt x="131402" y="143469"/>
                  <a:pt x="131402" y="155395"/>
                </a:cubicBezTo>
                <a:cubicBezTo>
                  <a:pt x="131402" y="167682"/>
                  <a:pt x="121283" y="177439"/>
                  <a:pt x="109358" y="177439"/>
                </a:cubicBezTo>
                <a:cubicBezTo>
                  <a:pt x="97071" y="177439"/>
                  <a:pt x="87313" y="167682"/>
                  <a:pt x="87313" y="155395"/>
                </a:cubicBezTo>
                <a:cubicBezTo>
                  <a:pt x="87313" y="143469"/>
                  <a:pt x="97071" y="133350"/>
                  <a:pt x="109358" y="133350"/>
                </a:cubicBezTo>
                <a:close/>
                <a:moveTo>
                  <a:pt x="8661" y="114401"/>
                </a:moveTo>
                <a:lnTo>
                  <a:pt x="8661" y="222306"/>
                </a:lnTo>
                <a:lnTo>
                  <a:pt x="41141" y="172504"/>
                </a:lnTo>
                <a:cubicBezTo>
                  <a:pt x="42945" y="169977"/>
                  <a:pt x="46915" y="169977"/>
                  <a:pt x="48719" y="172504"/>
                </a:cubicBezTo>
                <a:lnTo>
                  <a:pt x="97079" y="246846"/>
                </a:lnTo>
                <a:lnTo>
                  <a:pt x="124867" y="204262"/>
                </a:lnTo>
                <a:cubicBezTo>
                  <a:pt x="126310" y="201735"/>
                  <a:pt x="130641" y="201735"/>
                  <a:pt x="132445" y="204262"/>
                </a:cubicBezTo>
                <a:lnTo>
                  <a:pt x="175752" y="271025"/>
                </a:lnTo>
                <a:lnTo>
                  <a:pt x="175752" y="114401"/>
                </a:lnTo>
                <a:lnTo>
                  <a:pt x="8661" y="114401"/>
                </a:lnTo>
                <a:close/>
                <a:moveTo>
                  <a:pt x="61350" y="61350"/>
                </a:moveTo>
                <a:lnTo>
                  <a:pt x="61350" y="105739"/>
                </a:lnTo>
                <a:lnTo>
                  <a:pt x="180443" y="105739"/>
                </a:lnTo>
                <a:cubicBezTo>
                  <a:pt x="182608" y="105739"/>
                  <a:pt x="184413" y="107544"/>
                  <a:pt x="184413" y="110070"/>
                </a:cubicBezTo>
                <a:lnTo>
                  <a:pt x="184413" y="228802"/>
                </a:lnTo>
                <a:lnTo>
                  <a:pt x="228802" y="228802"/>
                </a:lnTo>
                <a:lnTo>
                  <a:pt x="228802" y="61350"/>
                </a:lnTo>
                <a:lnTo>
                  <a:pt x="61350" y="61350"/>
                </a:lnTo>
                <a:close/>
                <a:moveTo>
                  <a:pt x="114040" y="8661"/>
                </a:moveTo>
                <a:lnTo>
                  <a:pt x="114040" y="52689"/>
                </a:lnTo>
                <a:lnTo>
                  <a:pt x="233132" y="52689"/>
                </a:lnTo>
                <a:cubicBezTo>
                  <a:pt x="235298" y="52689"/>
                  <a:pt x="237463" y="54854"/>
                  <a:pt x="237463" y="57381"/>
                </a:cubicBezTo>
                <a:lnTo>
                  <a:pt x="237463" y="176112"/>
                </a:lnTo>
                <a:lnTo>
                  <a:pt x="281491" y="176112"/>
                </a:lnTo>
                <a:lnTo>
                  <a:pt x="281491" y="8661"/>
                </a:lnTo>
                <a:lnTo>
                  <a:pt x="114040" y="8661"/>
                </a:lnTo>
                <a:close/>
                <a:moveTo>
                  <a:pt x="110070" y="0"/>
                </a:moveTo>
                <a:lnTo>
                  <a:pt x="285822" y="0"/>
                </a:lnTo>
                <a:cubicBezTo>
                  <a:pt x="288348" y="0"/>
                  <a:pt x="290152" y="1804"/>
                  <a:pt x="290152" y="4691"/>
                </a:cubicBezTo>
                <a:lnTo>
                  <a:pt x="290152" y="180443"/>
                </a:lnTo>
                <a:cubicBezTo>
                  <a:pt x="290152" y="182608"/>
                  <a:pt x="288348" y="184774"/>
                  <a:pt x="285822" y="184774"/>
                </a:cubicBezTo>
                <a:lnTo>
                  <a:pt x="237463" y="184774"/>
                </a:lnTo>
                <a:lnTo>
                  <a:pt x="237463" y="233132"/>
                </a:lnTo>
                <a:cubicBezTo>
                  <a:pt x="237463" y="235659"/>
                  <a:pt x="235298" y="237463"/>
                  <a:pt x="233132" y="237463"/>
                </a:cubicBezTo>
                <a:lnTo>
                  <a:pt x="184413" y="237463"/>
                </a:lnTo>
                <a:lnTo>
                  <a:pt x="184413" y="285822"/>
                </a:lnTo>
                <a:cubicBezTo>
                  <a:pt x="184413" y="288348"/>
                  <a:pt x="182608" y="290152"/>
                  <a:pt x="180443" y="290152"/>
                </a:cubicBezTo>
                <a:lnTo>
                  <a:pt x="4331" y="290152"/>
                </a:lnTo>
                <a:cubicBezTo>
                  <a:pt x="1804" y="290152"/>
                  <a:pt x="0" y="288348"/>
                  <a:pt x="0" y="285822"/>
                </a:cubicBezTo>
                <a:lnTo>
                  <a:pt x="0" y="110070"/>
                </a:lnTo>
                <a:cubicBezTo>
                  <a:pt x="0" y="107544"/>
                  <a:pt x="1804" y="105739"/>
                  <a:pt x="4331" y="105739"/>
                </a:cubicBezTo>
                <a:lnTo>
                  <a:pt x="52689" y="105739"/>
                </a:lnTo>
                <a:lnTo>
                  <a:pt x="52689" y="57381"/>
                </a:lnTo>
                <a:cubicBezTo>
                  <a:pt x="52689" y="54854"/>
                  <a:pt x="54854" y="52689"/>
                  <a:pt x="57020" y="52689"/>
                </a:cubicBezTo>
                <a:lnTo>
                  <a:pt x="105379" y="52689"/>
                </a:lnTo>
                <a:lnTo>
                  <a:pt x="105379" y="4691"/>
                </a:lnTo>
                <a:cubicBezTo>
                  <a:pt x="105379" y="1804"/>
                  <a:pt x="107544" y="0"/>
                  <a:pt x="1100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2" name="Freeform 1039">
            <a:extLst>
              <a:ext uri="{FF2B5EF4-FFF2-40B4-BE49-F238E27FC236}">
                <a16:creationId xmlns:a16="http://schemas.microsoft.com/office/drawing/2014/main" id="{E284057C-493C-E54B-85E3-6D6D1182F6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08671" y="6716331"/>
            <a:ext cx="784714" cy="720898"/>
          </a:xfrm>
          <a:custGeom>
            <a:avLst/>
            <a:gdLst>
              <a:gd name="T0" fmla="*/ 2743878 w 290151"/>
              <a:gd name="T1" fmla="*/ 4121162 h 265981"/>
              <a:gd name="T2" fmla="*/ 2649012 w 290151"/>
              <a:gd name="T3" fmla="*/ 4206241 h 265981"/>
              <a:gd name="T4" fmla="*/ 2663620 w 290151"/>
              <a:gd name="T5" fmla="*/ 4020626 h 265981"/>
              <a:gd name="T6" fmla="*/ 2706016 w 290151"/>
              <a:gd name="T7" fmla="*/ 3752112 h 265981"/>
              <a:gd name="T8" fmla="*/ 2624707 w 290151"/>
              <a:gd name="T9" fmla="*/ 3852357 h 265981"/>
              <a:gd name="T10" fmla="*/ 2611156 w 290151"/>
              <a:gd name="T11" fmla="*/ 3680490 h 265981"/>
              <a:gd name="T12" fmla="*/ 2635998 w 290151"/>
              <a:gd name="T13" fmla="*/ 3383327 h 265981"/>
              <a:gd name="T14" fmla="*/ 2554704 w 290151"/>
              <a:gd name="T15" fmla="*/ 3497893 h 265981"/>
              <a:gd name="T16" fmla="*/ 2534356 w 290151"/>
              <a:gd name="T17" fmla="*/ 3333223 h 265981"/>
              <a:gd name="T18" fmla="*/ 4255045 w 290151"/>
              <a:gd name="T19" fmla="*/ 3279496 h 265981"/>
              <a:gd name="T20" fmla="*/ 4163702 w 290151"/>
              <a:gd name="T21" fmla="*/ 3361297 h 265981"/>
              <a:gd name="T22" fmla="*/ 4177758 w 290151"/>
              <a:gd name="T23" fmla="*/ 3182810 h 265981"/>
              <a:gd name="T24" fmla="*/ 2502739 w 290151"/>
              <a:gd name="T25" fmla="*/ 3053932 h 265981"/>
              <a:gd name="T26" fmla="*/ 2428200 w 290151"/>
              <a:gd name="T27" fmla="*/ 3175661 h 265981"/>
              <a:gd name="T28" fmla="*/ 2394303 w 290151"/>
              <a:gd name="T29" fmla="*/ 3010952 h 265981"/>
              <a:gd name="T30" fmla="*/ 4223441 w 290151"/>
              <a:gd name="T31" fmla="*/ 2910212 h 265981"/>
              <a:gd name="T32" fmla="*/ 4139115 w 290151"/>
              <a:gd name="T33" fmla="*/ 3014298 h 265981"/>
              <a:gd name="T34" fmla="*/ 4125064 w 290151"/>
              <a:gd name="T35" fmla="*/ 2835857 h 265981"/>
              <a:gd name="T36" fmla="*/ 2341177 w 290151"/>
              <a:gd name="T37" fmla="*/ 2749600 h 265981"/>
              <a:gd name="T38" fmla="*/ 2257227 w 290151"/>
              <a:gd name="T39" fmla="*/ 2885624 h 265981"/>
              <a:gd name="T40" fmla="*/ 2211412 w 290151"/>
              <a:gd name="T41" fmla="*/ 2720930 h 265981"/>
              <a:gd name="T42" fmla="*/ 1981981 w 290151"/>
              <a:gd name="T43" fmla="*/ 2553346 h 265981"/>
              <a:gd name="T44" fmla="*/ 1980935 w 290151"/>
              <a:gd name="T45" fmla="*/ 2552703 h 265981"/>
              <a:gd name="T46" fmla="*/ 4153917 w 290151"/>
              <a:gd name="T47" fmla="*/ 2545542 h 265981"/>
              <a:gd name="T48" fmla="*/ 4079377 w 290151"/>
              <a:gd name="T49" fmla="*/ 2660053 h 265981"/>
              <a:gd name="T50" fmla="*/ 4052280 w 290151"/>
              <a:gd name="T51" fmla="*/ 2488220 h 265981"/>
              <a:gd name="T52" fmla="*/ 2116494 w 290151"/>
              <a:gd name="T53" fmla="*/ 2452387 h 265981"/>
              <a:gd name="T54" fmla="*/ 2048718 w 290151"/>
              <a:gd name="T55" fmla="*/ 2595626 h 265981"/>
              <a:gd name="T56" fmla="*/ 2001283 w 290151"/>
              <a:gd name="T57" fmla="*/ 2430921 h 265981"/>
              <a:gd name="T58" fmla="*/ 4018265 w 290151"/>
              <a:gd name="T59" fmla="*/ 2208945 h 265981"/>
              <a:gd name="T60" fmla="*/ 3929685 w 290151"/>
              <a:gd name="T61" fmla="*/ 2337839 h 265981"/>
              <a:gd name="T62" fmla="*/ 3855871 w 290151"/>
              <a:gd name="T63" fmla="*/ 2287711 h 265981"/>
              <a:gd name="T64" fmla="*/ 3708952 w 290151"/>
              <a:gd name="T65" fmla="*/ 1883142 h 265981"/>
              <a:gd name="T66" fmla="*/ 3803797 w 290151"/>
              <a:gd name="T67" fmla="*/ 2033505 h 265981"/>
              <a:gd name="T68" fmla="*/ 3688603 w 290151"/>
              <a:gd name="T69" fmla="*/ 2004867 h 265981"/>
              <a:gd name="T70" fmla="*/ 1373065 w 290151"/>
              <a:gd name="T71" fmla="*/ 1867723 h 265981"/>
              <a:gd name="T72" fmla="*/ 1373065 w 290151"/>
              <a:gd name="T73" fmla="*/ 5223848 h 265981"/>
              <a:gd name="T74" fmla="*/ 1516833 w 290151"/>
              <a:gd name="T75" fmla="*/ 3173706 h 265981"/>
              <a:gd name="T76" fmla="*/ 1373065 w 290151"/>
              <a:gd name="T77" fmla="*/ 1867723 h 265981"/>
              <a:gd name="T78" fmla="*/ 3661734 w 290151"/>
              <a:gd name="T79" fmla="*/ 1614591 h 265981"/>
              <a:gd name="T80" fmla="*/ 3585377 w 290151"/>
              <a:gd name="T81" fmla="*/ 1757810 h 265981"/>
              <a:gd name="T82" fmla="*/ 3531973 w 290151"/>
              <a:gd name="T83" fmla="*/ 1600268 h 265981"/>
              <a:gd name="T84" fmla="*/ 1689399 w 290151"/>
              <a:gd name="T85" fmla="*/ 3173706 h 265981"/>
              <a:gd name="T86" fmla="*/ 3982610 w 290151"/>
              <a:gd name="T87" fmla="*/ 3669828 h 265981"/>
              <a:gd name="T88" fmla="*/ 3256529 w 290151"/>
              <a:gd name="T89" fmla="*/ 1422682 h 265981"/>
              <a:gd name="T90" fmla="*/ 4406762 w 290151"/>
              <a:gd name="T91" fmla="*/ 211543 h 265981"/>
              <a:gd name="T92" fmla="*/ 4406762 w 290151"/>
              <a:gd name="T93" fmla="*/ 3560378 h 265981"/>
              <a:gd name="T94" fmla="*/ 4406762 w 290151"/>
              <a:gd name="T95" fmla="*/ 211543 h 265981"/>
              <a:gd name="T96" fmla="*/ 4464275 w 290151"/>
              <a:gd name="T97" fmla="*/ 21874 h 265981"/>
              <a:gd name="T98" fmla="*/ 4406762 w 290151"/>
              <a:gd name="T99" fmla="*/ 3742766 h 265981"/>
              <a:gd name="T100" fmla="*/ 2889899 w 290151"/>
              <a:gd name="T101" fmla="*/ 4567240 h 265981"/>
              <a:gd name="T102" fmla="*/ 1373065 w 290151"/>
              <a:gd name="T103" fmla="*/ 5398989 h 265981"/>
              <a:gd name="T104" fmla="*/ 1315553 w 290151"/>
              <a:gd name="T105" fmla="*/ 1685308 h 265981"/>
              <a:gd name="T106" fmla="*/ 1825948 w 290151"/>
              <a:gd name="T107" fmla="*/ 2079332 h 265981"/>
              <a:gd name="T108" fmla="*/ 2940251 w 290151"/>
              <a:gd name="T109" fmla="*/ 853610 h 265981"/>
              <a:gd name="T110" fmla="*/ 4356426 w 290151"/>
              <a:gd name="T111" fmla="*/ 21874 h 26598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90151" h="265981">
                <a:moveTo>
                  <a:pt x="133716" y="198077"/>
                </a:moveTo>
                <a:cubicBezTo>
                  <a:pt x="135914" y="198077"/>
                  <a:pt x="137745" y="200363"/>
                  <a:pt x="137745" y="203030"/>
                </a:cubicBezTo>
                <a:cubicBezTo>
                  <a:pt x="137745" y="205697"/>
                  <a:pt x="135547" y="207221"/>
                  <a:pt x="133349" y="207221"/>
                </a:cubicBezTo>
                <a:lnTo>
                  <a:pt x="132983" y="207221"/>
                </a:lnTo>
                <a:cubicBezTo>
                  <a:pt x="130418" y="207221"/>
                  <a:pt x="128587" y="204935"/>
                  <a:pt x="128587" y="202268"/>
                </a:cubicBezTo>
                <a:cubicBezTo>
                  <a:pt x="128953" y="199601"/>
                  <a:pt x="131151" y="198077"/>
                  <a:pt x="133716" y="198077"/>
                </a:cubicBezTo>
                <a:close/>
                <a:moveTo>
                  <a:pt x="131082" y="181321"/>
                </a:moveTo>
                <a:cubicBezTo>
                  <a:pt x="133463" y="180615"/>
                  <a:pt x="135504" y="182379"/>
                  <a:pt x="135844" y="184849"/>
                </a:cubicBezTo>
                <a:cubicBezTo>
                  <a:pt x="136185" y="187318"/>
                  <a:pt x="134484" y="189082"/>
                  <a:pt x="132102" y="189787"/>
                </a:cubicBezTo>
                <a:lnTo>
                  <a:pt x="131762" y="189787"/>
                </a:lnTo>
                <a:cubicBezTo>
                  <a:pt x="129721" y="189787"/>
                  <a:pt x="127680" y="188376"/>
                  <a:pt x="127680" y="185907"/>
                </a:cubicBezTo>
                <a:cubicBezTo>
                  <a:pt x="127000" y="183790"/>
                  <a:pt x="128701" y="181674"/>
                  <a:pt x="131082" y="181321"/>
                </a:cubicBezTo>
                <a:close/>
                <a:moveTo>
                  <a:pt x="127227" y="164211"/>
                </a:moveTo>
                <a:cubicBezTo>
                  <a:pt x="129268" y="163152"/>
                  <a:pt x="131649" y="164563"/>
                  <a:pt x="132329" y="166680"/>
                </a:cubicBezTo>
                <a:cubicBezTo>
                  <a:pt x="133010" y="169149"/>
                  <a:pt x="131989" y="171619"/>
                  <a:pt x="129608" y="172324"/>
                </a:cubicBezTo>
                <a:cubicBezTo>
                  <a:pt x="129268" y="172324"/>
                  <a:pt x="128587" y="172324"/>
                  <a:pt x="128247" y="172324"/>
                </a:cubicBezTo>
                <a:cubicBezTo>
                  <a:pt x="126886" y="172324"/>
                  <a:pt x="125185" y="171266"/>
                  <a:pt x="124505" y="169502"/>
                </a:cubicBezTo>
                <a:cubicBezTo>
                  <a:pt x="123825" y="167386"/>
                  <a:pt x="124845" y="164916"/>
                  <a:pt x="127227" y="164211"/>
                </a:cubicBezTo>
                <a:close/>
                <a:moveTo>
                  <a:pt x="209726" y="156802"/>
                </a:moveTo>
                <a:cubicBezTo>
                  <a:pt x="212196" y="157169"/>
                  <a:pt x="213959" y="159367"/>
                  <a:pt x="213607" y="161565"/>
                </a:cubicBezTo>
                <a:cubicBezTo>
                  <a:pt x="213607" y="164129"/>
                  <a:pt x="211843" y="165961"/>
                  <a:pt x="209373" y="165961"/>
                </a:cubicBezTo>
                <a:cubicBezTo>
                  <a:pt x="209373" y="165961"/>
                  <a:pt x="209373" y="165961"/>
                  <a:pt x="209021" y="165595"/>
                </a:cubicBezTo>
                <a:cubicBezTo>
                  <a:pt x="206904" y="165595"/>
                  <a:pt x="204787" y="163396"/>
                  <a:pt x="205140" y="161198"/>
                </a:cubicBezTo>
                <a:cubicBezTo>
                  <a:pt x="205140" y="158634"/>
                  <a:pt x="207257" y="156802"/>
                  <a:pt x="209726" y="156802"/>
                </a:cubicBezTo>
                <a:close/>
                <a:moveTo>
                  <a:pt x="120196" y="148336"/>
                </a:moveTo>
                <a:cubicBezTo>
                  <a:pt x="122237" y="147277"/>
                  <a:pt x="124619" y="148336"/>
                  <a:pt x="125639" y="150452"/>
                </a:cubicBezTo>
                <a:cubicBezTo>
                  <a:pt x="126660" y="152569"/>
                  <a:pt x="125979" y="155038"/>
                  <a:pt x="123938" y="156097"/>
                </a:cubicBezTo>
                <a:cubicBezTo>
                  <a:pt x="123258" y="156449"/>
                  <a:pt x="122577" y="156449"/>
                  <a:pt x="121897" y="156449"/>
                </a:cubicBezTo>
                <a:cubicBezTo>
                  <a:pt x="120536" y="156449"/>
                  <a:pt x="118835" y="155744"/>
                  <a:pt x="118155" y="154333"/>
                </a:cubicBezTo>
                <a:cubicBezTo>
                  <a:pt x="117475" y="151863"/>
                  <a:pt x="118155" y="149394"/>
                  <a:pt x="120196" y="148336"/>
                </a:cubicBezTo>
                <a:close/>
                <a:moveTo>
                  <a:pt x="207081" y="139707"/>
                </a:moveTo>
                <a:cubicBezTo>
                  <a:pt x="209550" y="139340"/>
                  <a:pt x="211667" y="140806"/>
                  <a:pt x="212020" y="143370"/>
                </a:cubicBezTo>
                <a:cubicBezTo>
                  <a:pt x="212372" y="145934"/>
                  <a:pt x="210961" y="148133"/>
                  <a:pt x="208492" y="148499"/>
                </a:cubicBezTo>
                <a:cubicBezTo>
                  <a:pt x="208139" y="148499"/>
                  <a:pt x="207786" y="148499"/>
                  <a:pt x="207786" y="148499"/>
                </a:cubicBezTo>
                <a:cubicBezTo>
                  <a:pt x="205670" y="148499"/>
                  <a:pt x="203906" y="147034"/>
                  <a:pt x="203553" y="144835"/>
                </a:cubicBezTo>
                <a:cubicBezTo>
                  <a:pt x="203200" y="142271"/>
                  <a:pt x="204611" y="140073"/>
                  <a:pt x="207081" y="139707"/>
                </a:cubicBezTo>
                <a:close/>
                <a:moveTo>
                  <a:pt x="111015" y="134049"/>
                </a:moveTo>
                <a:cubicBezTo>
                  <a:pt x="113314" y="132990"/>
                  <a:pt x="115996" y="133343"/>
                  <a:pt x="117529" y="135460"/>
                </a:cubicBezTo>
                <a:cubicBezTo>
                  <a:pt x="118679" y="137576"/>
                  <a:pt x="117912" y="140046"/>
                  <a:pt x="115996" y="141457"/>
                </a:cubicBezTo>
                <a:cubicBezTo>
                  <a:pt x="115230" y="141810"/>
                  <a:pt x="114081" y="142162"/>
                  <a:pt x="113314" y="142162"/>
                </a:cubicBezTo>
                <a:cubicBezTo>
                  <a:pt x="111781" y="142162"/>
                  <a:pt x="110249" y="141457"/>
                  <a:pt x="109482" y="140046"/>
                </a:cubicBezTo>
                <a:cubicBezTo>
                  <a:pt x="107950" y="137929"/>
                  <a:pt x="108716" y="135460"/>
                  <a:pt x="111015" y="134049"/>
                </a:cubicBezTo>
                <a:close/>
                <a:moveTo>
                  <a:pt x="99445" y="125758"/>
                </a:moveTo>
                <a:lnTo>
                  <a:pt x="99497" y="125790"/>
                </a:lnTo>
                <a:lnTo>
                  <a:pt x="99445" y="126111"/>
                </a:lnTo>
                <a:lnTo>
                  <a:pt x="99445" y="125758"/>
                </a:lnTo>
                <a:close/>
                <a:moveTo>
                  <a:pt x="203427" y="122583"/>
                </a:moveTo>
                <a:cubicBezTo>
                  <a:pt x="205468" y="121877"/>
                  <a:pt x="207849" y="122936"/>
                  <a:pt x="208530" y="125405"/>
                </a:cubicBezTo>
                <a:cubicBezTo>
                  <a:pt x="209210" y="127522"/>
                  <a:pt x="208190" y="129991"/>
                  <a:pt x="205808" y="130697"/>
                </a:cubicBezTo>
                <a:cubicBezTo>
                  <a:pt x="205468" y="130697"/>
                  <a:pt x="205128" y="131049"/>
                  <a:pt x="204788" y="131049"/>
                </a:cubicBezTo>
                <a:cubicBezTo>
                  <a:pt x="202747" y="131049"/>
                  <a:pt x="201386" y="129638"/>
                  <a:pt x="200706" y="128227"/>
                </a:cubicBezTo>
                <a:cubicBezTo>
                  <a:pt x="200025" y="125758"/>
                  <a:pt x="201046" y="123288"/>
                  <a:pt x="203427" y="122583"/>
                </a:cubicBezTo>
                <a:close/>
                <a:moveTo>
                  <a:pt x="100466" y="119760"/>
                </a:moveTo>
                <a:cubicBezTo>
                  <a:pt x="102167" y="118702"/>
                  <a:pt x="104888" y="118702"/>
                  <a:pt x="106249" y="120818"/>
                </a:cubicBezTo>
                <a:cubicBezTo>
                  <a:pt x="107610" y="122583"/>
                  <a:pt x="107269" y="125405"/>
                  <a:pt x="105228" y="126816"/>
                </a:cubicBezTo>
                <a:cubicBezTo>
                  <a:pt x="104548" y="127522"/>
                  <a:pt x="103868" y="127874"/>
                  <a:pt x="102847" y="127874"/>
                </a:cubicBezTo>
                <a:lnTo>
                  <a:pt x="99497" y="125790"/>
                </a:lnTo>
                <a:lnTo>
                  <a:pt x="100466" y="119760"/>
                </a:lnTo>
                <a:close/>
                <a:moveTo>
                  <a:pt x="195421" y="106707"/>
                </a:moveTo>
                <a:cubicBezTo>
                  <a:pt x="197643" y="106002"/>
                  <a:pt x="200607" y="106707"/>
                  <a:pt x="201719" y="108824"/>
                </a:cubicBezTo>
                <a:cubicBezTo>
                  <a:pt x="202830" y="110941"/>
                  <a:pt x="201719" y="113410"/>
                  <a:pt x="199495" y="114468"/>
                </a:cubicBezTo>
                <a:cubicBezTo>
                  <a:pt x="198755" y="114821"/>
                  <a:pt x="198014" y="115174"/>
                  <a:pt x="197273" y="115174"/>
                </a:cubicBezTo>
                <a:cubicBezTo>
                  <a:pt x="195791" y="115174"/>
                  <a:pt x="194309" y="114116"/>
                  <a:pt x="193198" y="112705"/>
                </a:cubicBezTo>
                <a:lnTo>
                  <a:pt x="193568" y="112705"/>
                </a:lnTo>
                <a:cubicBezTo>
                  <a:pt x="192087" y="110588"/>
                  <a:pt x="193198" y="107766"/>
                  <a:pt x="195421" y="106707"/>
                </a:cubicBezTo>
                <a:close/>
                <a:moveTo>
                  <a:pt x="186191" y="92773"/>
                </a:moveTo>
                <a:cubicBezTo>
                  <a:pt x="188232" y="91715"/>
                  <a:pt x="190953" y="92420"/>
                  <a:pt x="192314" y="94184"/>
                </a:cubicBezTo>
                <a:cubicBezTo>
                  <a:pt x="193335" y="96301"/>
                  <a:pt x="192654" y="98770"/>
                  <a:pt x="190953" y="100181"/>
                </a:cubicBezTo>
                <a:cubicBezTo>
                  <a:pt x="190273" y="100534"/>
                  <a:pt x="189252" y="100887"/>
                  <a:pt x="188912" y="100887"/>
                </a:cubicBezTo>
                <a:cubicBezTo>
                  <a:pt x="187552" y="100887"/>
                  <a:pt x="185851" y="100181"/>
                  <a:pt x="185170" y="98770"/>
                </a:cubicBezTo>
                <a:cubicBezTo>
                  <a:pt x="184150" y="96654"/>
                  <a:pt x="184490" y="94184"/>
                  <a:pt x="186191" y="92773"/>
                </a:cubicBezTo>
                <a:close/>
                <a:moveTo>
                  <a:pt x="68929" y="92014"/>
                </a:moveTo>
                <a:cubicBezTo>
                  <a:pt x="56659" y="103157"/>
                  <a:pt x="8661" y="149165"/>
                  <a:pt x="8661" y="197329"/>
                </a:cubicBezTo>
                <a:cubicBezTo>
                  <a:pt x="8661" y="230397"/>
                  <a:pt x="35727" y="257354"/>
                  <a:pt x="68929" y="257354"/>
                </a:cubicBezTo>
                <a:cubicBezTo>
                  <a:pt x="93108" y="257354"/>
                  <a:pt x="114039" y="242618"/>
                  <a:pt x="123422" y="221770"/>
                </a:cubicBezTo>
                <a:cubicBezTo>
                  <a:pt x="95995" y="212425"/>
                  <a:pt x="76146" y="186905"/>
                  <a:pt x="76146" y="156353"/>
                </a:cubicBezTo>
                <a:cubicBezTo>
                  <a:pt x="76146" y="140538"/>
                  <a:pt x="80838" y="125083"/>
                  <a:pt x="87334" y="111064"/>
                </a:cubicBezTo>
                <a:cubicBezTo>
                  <a:pt x="79394" y="102078"/>
                  <a:pt x="72538" y="95249"/>
                  <a:pt x="68929" y="92014"/>
                </a:cubicBezTo>
                <a:close/>
                <a:moveTo>
                  <a:pt x="177307" y="78838"/>
                </a:moveTo>
                <a:cubicBezTo>
                  <a:pt x="179223" y="77427"/>
                  <a:pt x="182288" y="77780"/>
                  <a:pt x="183821" y="79543"/>
                </a:cubicBezTo>
                <a:cubicBezTo>
                  <a:pt x="185354" y="81660"/>
                  <a:pt x="184970" y="84130"/>
                  <a:pt x="183055" y="85541"/>
                </a:cubicBezTo>
                <a:cubicBezTo>
                  <a:pt x="181905" y="86246"/>
                  <a:pt x="181139" y="86599"/>
                  <a:pt x="179989" y="86599"/>
                </a:cubicBezTo>
                <a:cubicBezTo>
                  <a:pt x="178456" y="86599"/>
                  <a:pt x="177307" y="85893"/>
                  <a:pt x="176541" y="84835"/>
                </a:cubicBezTo>
                <a:cubicBezTo>
                  <a:pt x="174625" y="82718"/>
                  <a:pt x="175391" y="80249"/>
                  <a:pt x="177307" y="78838"/>
                </a:cubicBezTo>
                <a:close/>
                <a:moveTo>
                  <a:pt x="145075" y="51398"/>
                </a:moveTo>
                <a:cubicBezTo>
                  <a:pt x="132805" y="62181"/>
                  <a:pt x="84808" y="107829"/>
                  <a:pt x="84808" y="156353"/>
                </a:cubicBezTo>
                <a:cubicBezTo>
                  <a:pt x="84808" y="189421"/>
                  <a:pt x="111874" y="216379"/>
                  <a:pt x="145075" y="216379"/>
                </a:cubicBezTo>
                <a:cubicBezTo>
                  <a:pt x="169615" y="216379"/>
                  <a:pt x="190547" y="201642"/>
                  <a:pt x="199930" y="180795"/>
                </a:cubicBezTo>
                <a:cubicBezTo>
                  <a:pt x="172142" y="171809"/>
                  <a:pt x="152293" y="145930"/>
                  <a:pt x="152293" y="115737"/>
                </a:cubicBezTo>
                <a:cubicBezTo>
                  <a:pt x="152293" y="99562"/>
                  <a:pt x="156985" y="84107"/>
                  <a:pt x="163480" y="70089"/>
                </a:cubicBezTo>
                <a:cubicBezTo>
                  <a:pt x="155902" y="61103"/>
                  <a:pt x="148684" y="54633"/>
                  <a:pt x="145075" y="51398"/>
                </a:cubicBezTo>
                <a:close/>
                <a:moveTo>
                  <a:pt x="221222" y="10423"/>
                </a:moveTo>
                <a:cubicBezTo>
                  <a:pt x="208952" y="21206"/>
                  <a:pt x="160954" y="67213"/>
                  <a:pt x="160954" y="115737"/>
                </a:cubicBezTo>
                <a:cubicBezTo>
                  <a:pt x="160954" y="148446"/>
                  <a:pt x="188381" y="175403"/>
                  <a:pt x="221222" y="175403"/>
                </a:cubicBezTo>
                <a:cubicBezTo>
                  <a:pt x="254424" y="175403"/>
                  <a:pt x="281129" y="148446"/>
                  <a:pt x="281129" y="115737"/>
                </a:cubicBezTo>
                <a:cubicBezTo>
                  <a:pt x="281129" y="67213"/>
                  <a:pt x="233492" y="21206"/>
                  <a:pt x="221222" y="10423"/>
                </a:cubicBezTo>
                <a:close/>
                <a:moveTo>
                  <a:pt x="218696" y="1077"/>
                </a:moveTo>
                <a:cubicBezTo>
                  <a:pt x="219779" y="-360"/>
                  <a:pt x="222305" y="-360"/>
                  <a:pt x="224109" y="1077"/>
                </a:cubicBezTo>
                <a:cubicBezTo>
                  <a:pt x="226636" y="3234"/>
                  <a:pt x="290151" y="56430"/>
                  <a:pt x="290151" y="115737"/>
                </a:cubicBezTo>
                <a:cubicBezTo>
                  <a:pt x="290151" y="153478"/>
                  <a:pt x="259115" y="184389"/>
                  <a:pt x="221222" y="184389"/>
                </a:cubicBezTo>
                <a:cubicBezTo>
                  <a:pt x="216892" y="184389"/>
                  <a:pt x="212561" y="183670"/>
                  <a:pt x="208231" y="182952"/>
                </a:cubicBezTo>
                <a:cubicBezTo>
                  <a:pt x="197764" y="207753"/>
                  <a:pt x="173585" y="225005"/>
                  <a:pt x="145075" y="225005"/>
                </a:cubicBezTo>
                <a:cubicBezTo>
                  <a:pt x="140384" y="225005"/>
                  <a:pt x="136414" y="224646"/>
                  <a:pt x="132083" y="223927"/>
                </a:cubicBezTo>
                <a:cubicBezTo>
                  <a:pt x="121618" y="248369"/>
                  <a:pt x="97439" y="265981"/>
                  <a:pt x="68929" y="265981"/>
                </a:cubicBezTo>
                <a:cubicBezTo>
                  <a:pt x="30675" y="265981"/>
                  <a:pt x="0" y="235069"/>
                  <a:pt x="0" y="197329"/>
                </a:cubicBezTo>
                <a:cubicBezTo>
                  <a:pt x="0" y="138022"/>
                  <a:pt x="63515" y="85185"/>
                  <a:pt x="66042" y="83028"/>
                </a:cubicBezTo>
                <a:cubicBezTo>
                  <a:pt x="67485" y="81591"/>
                  <a:pt x="70011" y="81591"/>
                  <a:pt x="71816" y="83028"/>
                </a:cubicBezTo>
                <a:cubicBezTo>
                  <a:pt x="72538" y="83747"/>
                  <a:pt x="81199" y="90936"/>
                  <a:pt x="91664" y="102438"/>
                </a:cubicBezTo>
                <a:cubicBezTo>
                  <a:pt x="110791" y="67932"/>
                  <a:pt x="140384" y="43491"/>
                  <a:pt x="142188" y="42053"/>
                </a:cubicBezTo>
                <a:cubicBezTo>
                  <a:pt x="143993" y="40615"/>
                  <a:pt x="146158" y="40615"/>
                  <a:pt x="147602" y="42053"/>
                </a:cubicBezTo>
                <a:cubicBezTo>
                  <a:pt x="148684" y="42772"/>
                  <a:pt x="157345" y="49961"/>
                  <a:pt x="168172" y="61462"/>
                </a:cubicBezTo>
                <a:cubicBezTo>
                  <a:pt x="186938" y="27316"/>
                  <a:pt x="216531" y="2515"/>
                  <a:pt x="218696" y="10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3" name="Freeform 1031">
            <a:extLst>
              <a:ext uri="{FF2B5EF4-FFF2-40B4-BE49-F238E27FC236}">
                <a16:creationId xmlns:a16="http://schemas.microsoft.com/office/drawing/2014/main" id="{20CE7640-D7FE-C648-9443-E5181DC14C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18650" y="9299742"/>
            <a:ext cx="590900" cy="784714"/>
          </a:xfrm>
          <a:custGeom>
            <a:avLst/>
            <a:gdLst>
              <a:gd name="T0" fmla="*/ 2629007 w 218716"/>
              <a:gd name="T1" fmla="*/ 5607360 h 290151"/>
              <a:gd name="T2" fmla="*/ 1100194 w 218716"/>
              <a:gd name="T3" fmla="*/ 4342103 h 290151"/>
              <a:gd name="T4" fmla="*/ 1143052 w 218716"/>
              <a:gd name="T5" fmla="*/ 5118512 h 290151"/>
              <a:gd name="T6" fmla="*/ 3257688 w 218716"/>
              <a:gd name="T7" fmla="*/ 4823780 h 290151"/>
              <a:gd name="T8" fmla="*/ 1493088 w 218716"/>
              <a:gd name="T9" fmla="*/ 4644046 h 290151"/>
              <a:gd name="T10" fmla="*/ 3264810 w 218716"/>
              <a:gd name="T11" fmla="*/ 4342103 h 290151"/>
              <a:gd name="T12" fmla="*/ 1900310 w 218716"/>
              <a:gd name="T13" fmla="*/ 4162373 h 290151"/>
              <a:gd name="T14" fmla="*/ 1728866 w 218716"/>
              <a:gd name="T15" fmla="*/ 3364418 h 290151"/>
              <a:gd name="T16" fmla="*/ 1671705 w 218716"/>
              <a:gd name="T17" fmla="*/ 3184684 h 290151"/>
              <a:gd name="T18" fmla="*/ 2228944 w 218716"/>
              <a:gd name="T19" fmla="*/ 1624685 h 290151"/>
              <a:gd name="T20" fmla="*/ 2829015 w 218716"/>
              <a:gd name="T21" fmla="*/ 2710236 h 290151"/>
              <a:gd name="T22" fmla="*/ 2400601 w 218716"/>
              <a:gd name="T23" fmla="*/ 645080 h 290151"/>
              <a:gd name="T24" fmla="*/ 2795155 w 218716"/>
              <a:gd name="T25" fmla="*/ 752566 h 290151"/>
              <a:gd name="T26" fmla="*/ 3168181 w 218716"/>
              <a:gd name="T27" fmla="*/ 1132432 h 290151"/>
              <a:gd name="T28" fmla="*/ 3598604 w 218716"/>
              <a:gd name="T29" fmla="*/ 1361766 h 290151"/>
              <a:gd name="T30" fmla="*/ 3584263 w 218716"/>
              <a:gd name="T31" fmla="*/ 1841928 h 290151"/>
              <a:gd name="T32" fmla="*/ 3720595 w 218716"/>
              <a:gd name="T33" fmla="*/ 2357955 h 290151"/>
              <a:gd name="T34" fmla="*/ 3677512 w 218716"/>
              <a:gd name="T35" fmla="*/ 2938462 h 290151"/>
              <a:gd name="T36" fmla="*/ 3505355 w 218716"/>
              <a:gd name="T37" fmla="*/ 2988629 h 290151"/>
              <a:gd name="T38" fmla="*/ 3605791 w 218716"/>
              <a:gd name="T39" fmla="*/ 2228942 h 290151"/>
              <a:gd name="T40" fmla="*/ 3462337 w 218716"/>
              <a:gd name="T41" fmla="*/ 1970940 h 290151"/>
              <a:gd name="T42" fmla="*/ 3447960 w 218716"/>
              <a:gd name="T43" fmla="*/ 1447776 h 290151"/>
              <a:gd name="T44" fmla="*/ 3003195 w 218716"/>
              <a:gd name="T45" fmla="*/ 1161141 h 290151"/>
              <a:gd name="T46" fmla="*/ 2852553 w 218716"/>
              <a:gd name="T47" fmla="*/ 917418 h 290151"/>
              <a:gd name="T48" fmla="*/ 2271461 w 218716"/>
              <a:gd name="T49" fmla="*/ 766916 h 290151"/>
              <a:gd name="T50" fmla="*/ 1740630 w 218716"/>
              <a:gd name="T51" fmla="*/ 974742 h 290151"/>
              <a:gd name="T52" fmla="*/ 1446486 w 218716"/>
              <a:gd name="T53" fmla="*/ 981915 h 290151"/>
              <a:gd name="T54" fmla="*/ 1023253 w 218716"/>
              <a:gd name="T55" fmla="*/ 1411946 h 290151"/>
              <a:gd name="T56" fmla="*/ 1016062 w 218716"/>
              <a:gd name="T57" fmla="*/ 1698597 h 290151"/>
              <a:gd name="T58" fmla="*/ 772148 w 218716"/>
              <a:gd name="T59" fmla="*/ 2164445 h 290151"/>
              <a:gd name="T60" fmla="*/ 1016062 w 218716"/>
              <a:gd name="T61" fmla="*/ 2630295 h 290151"/>
              <a:gd name="T62" fmla="*/ 729106 w 218716"/>
              <a:gd name="T63" fmla="*/ 2938462 h 290151"/>
              <a:gd name="T64" fmla="*/ 686097 w 218716"/>
              <a:gd name="T65" fmla="*/ 2357955 h 290151"/>
              <a:gd name="T66" fmla="*/ 822357 w 218716"/>
              <a:gd name="T67" fmla="*/ 1841928 h 290151"/>
              <a:gd name="T68" fmla="*/ 815189 w 218716"/>
              <a:gd name="T69" fmla="*/ 1361766 h 290151"/>
              <a:gd name="T70" fmla="*/ 1238470 w 218716"/>
              <a:gd name="T71" fmla="*/ 1132432 h 290151"/>
              <a:gd name="T72" fmla="*/ 1611492 w 218716"/>
              <a:gd name="T73" fmla="*/ 752566 h 290151"/>
              <a:gd name="T74" fmla="*/ 2013196 w 218716"/>
              <a:gd name="T75" fmla="*/ 645080 h 290151"/>
              <a:gd name="T76" fmla="*/ 171429 w 218716"/>
              <a:gd name="T77" fmla="*/ 2192604 h 290151"/>
              <a:gd name="T78" fmla="*/ 1721720 w 218716"/>
              <a:gd name="T79" fmla="*/ 4162373 h 290151"/>
              <a:gd name="T80" fmla="*/ 2128940 w 218716"/>
              <a:gd name="T81" fmla="*/ 1401866 h 290151"/>
              <a:gd name="T82" fmla="*/ 2836182 w 218716"/>
              <a:gd name="T83" fmla="*/ 3299718 h 290151"/>
              <a:gd name="T84" fmla="*/ 3607744 w 218716"/>
              <a:gd name="T85" fmla="*/ 3601660 h 290151"/>
              <a:gd name="T86" fmla="*/ 2178931 w 218716"/>
              <a:gd name="T87" fmla="*/ 0 h 290151"/>
              <a:gd name="T88" fmla="*/ 3429103 w 218716"/>
              <a:gd name="T89" fmla="*/ 4471492 h 290151"/>
              <a:gd name="T90" fmla="*/ 3193389 w 218716"/>
              <a:gd name="T91" fmla="*/ 5298228 h 290151"/>
              <a:gd name="T92" fmla="*/ 1178765 w 218716"/>
              <a:gd name="T93" fmla="*/ 5298228 h 290151"/>
              <a:gd name="T94" fmla="*/ 935878 w 218716"/>
              <a:gd name="T95" fmla="*/ 4485888 h 290151"/>
              <a:gd name="T96" fmla="*/ 2178931 w 218716"/>
              <a:gd name="T97" fmla="*/ 0 h 29015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8716" h="290151">
                <a:moveTo>
                  <a:pt x="67878" y="265972"/>
                </a:moveTo>
                <a:cubicBezTo>
                  <a:pt x="70032" y="274633"/>
                  <a:pt x="77933" y="281490"/>
                  <a:pt x="87630" y="281490"/>
                </a:cubicBezTo>
                <a:lnTo>
                  <a:pt x="132164" y="281490"/>
                </a:lnTo>
                <a:cubicBezTo>
                  <a:pt x="141501" y="281490"/>
                  <a:pt x="149402" y="274633"/>
                  <a:pt x="151557" y="265972"/>
                </a:cubicBezTo>
                <a:lnTo>
                  <a:pt x="67878" y="265972"/>
                </a:lnTo>
                <a:close/>
                <a:moveTo>
                  <a:pt x="55308" y="217974"/>
                </a:moveTo>
                <a:cubicBezTo>
                  <a:pt x="55667" y="220140"/>
                  <a:pt x="56026" y="222666"/>
                  <a:pt x="56026" y="225192"/>
                </a:cubicBezTo>
                <a:lnTo>
                  <a:pt x="56026" y="255506"/>
                </a:lnTo>
                <a:cubicBezTo>
                  <a:pt x="56026" y="256228"/>
                  <a:pt x="56385" y="256950"/>
                  <a:pt x="57463" y="256950"/>
                </a:cubicBezTo>
                <a:lnTo>
                  <a:pt x="162331" y="256950"/>
                </a:lnTo>
                <a:cubicBezTo>
                  <a:pt x="163050" y="256950"/>
                  <a:pt x="163768" y="256228"/>
                  <a:pt x="163768" y="255506"/>
                </a:cubicBezTo>
                <a:lnTo>
                  <a:pt x="163768" y="242154"/>
                </a:lnTo>
                <a:lnTo>
                  <a:pt x="75060" y="242154"/>
                </a:lnTo>
                <a:cubicBezTo>
                  <a:pt x="72546" y="242154"/>
                  <a:pt x="70392" y="239988"/>
                  <a:pt x="70392" y="237462"/>
                </a:cubicBezTo>
                <a:cubicBezTo>
                  <a:pt x="70392" y="235297"/>
                  <a:pt x="72546" y="233132"/>
                  <a:pt x="75060" y="233132"/>
                </a:cubicBezTo>
                <a:lnTo>
                  <a:pt x="163768" y="233132"/>
                </a:lnTo>
                <a:lnTo>
                  <a:pt x="163768" y="224470"/>
                </a:lnTo>
                <a:cubicBezTo>
                  <a:pt x="163768" y="222305"/>
                  <a:pt x="163768" y="220140"/>
                  <a:pt x="164127" y="217974"/>
                </a:cubicBezTo>
                <a:lnTo>
                  <a:pt x="55308" y="217974"/>
                </a:lnTo>
                <a:close/>
                <a:moveTo>
                  <a:pt x="86912" y="168894"/>
                </a:moveTo>
                <a:lnTo>
                  <a:pt x="95531" y="208952"/>
                </a:lnTo>
                <a:lnTo>
                  <a:pt x="124262" y="208952"/>
                </a:lnTo>
                <a:lnTo>
                  <a:pt x="132523" y="168894"/>
                </a:lnTo>
                <a:lnTo>
                  <a:pt x="86912" y="168894"/>
                </a:lnTo>
                <a:close/>
                <a:moveTo>
                  <a:pt x="101637" y="87695"/>
                </a:moveTo>
                <a:cubicBezTo>
                  <a:pt x="91222" y="98883"/>
                  <a:pt x="77574" y="117649"/>
                  <a:pt x="77574" y="136054"/>
                </a:cubicBezTo>
                <a:cubicBezTo>
                  <a:pt x="77574" y="147241"/>
                  <a:pt x="80088" y="154820"/>
                  <a:pt x="84039" y="159872"/>
                </a:cubicBezTo>
                <a:lnTo>
                  <a:pt x="103432" y="159872"/>
                </a:lnTo>
                <a:cubicBezTo>
                  <a:pt x="94813" y="133888"/>
                  <a:pt x="98045" y="105018"/>
                  <a:pt x="101637" y="87695"/>
                </a:cubicBezTo>
                <a:close/>
                <a:moveTo>
                  <a:pt x="112052" y="81560"/>
                </a:moveTo>
                <a:cubicBezTo>
                  <a:pt x="108460" y="95996"/>
                  <a:pt x="101996" y="130640"/>
                  <a:pt x="112770" y="159872"/>
                </a:cubicBezTo>
                <a:lnTo>
                  <a:pt x="135755" y="159872"/>
                </a:lnTo>
                <a:cubicBezTo>
                  <a:pt x="139346" y="154820"/>
                  <a:pt x="142219" y="147241"/>
                  <a:pt x="142219" y="136054"/>
                </a:cubicBezTo>
                <a:cubicBezTo>
                  <a:pt x="142219" y="114040"/>
                  <a:pt x="121748" y="91304"/>
                  <a:pt x="112052" y="81560"/>
                </a:cubicBezTo>
                <a:close/>
                <a:moveTo>
                  <a:pt x="110809" y="28336"/>
                </a:moveTo>
                <a:cubicBezTo>
                  <a:pt x="114461" y="28336"/>
                  <a:pt x="118157" y="29686"/>
                  <a:pt x="120682" y="32384"/>
                </a:cubicBezTo>
                <a:lnTo>
                  <a:pt x="126812" y="39579"/>
                </a:lnTo>
                <a:cubicBezTo>
                  <a:pt x="128255" y="40659"/>
                  <a:pt x="130058" y="41018"/>
                  <a:pt x="131501" y="40299"/>
                </a:cubicBezTo>
                <a:lnTo>
                  <a:pt x="140516" y="37780"/>
                </a:lnTo>
                <a:cubicBezTo>
                  <a:pt x="144123" y="36701"/>
                  <a:pt x="148090" y="37061"/>
                  <a:pt x="150975" y="38860"/>
                </a:cubicBezTo>
                <a:cubicBezTo>
                  <a:pt x="154221" y="40659"/>
                  <a:pt x="156745" y="43897"/>
                  <a:pt x="157466" y="47494"/>
                </a:cubicBezTo>
                <a:lnTo>
                  <a:pt x="159269" y="56848"/>
                </a:lnTo>
                <a:cubicBezTo>
                  <a:pt x="159630" y="58288"/>
                  <a:pt x="161073" y="59727"/>
                  <a:pt x="162876" y="60086"/>
                </a:cubicBezTo>
                <a:lnTo>
                  <a:pt x="172252" y="61885"/>
                </a:lnTo>
                <a:cubicBezTo>
                  <a:pt x="175859" y="62965"/>
                  <a:pt x="178744" y="65123"/>
                  <a:pt x="180908" y="68361"/>
                </a:cubicBezTo>
                <a:cubicBezTo>
                  <a:pt x="182350" y="71599"/>
                  <a:pt x="183071" y="75557"/>
                  <a:pt x="181989" y="79154"/>
                </a:cubicBezTo>
                <a:lnTo>
                  <a:pt x="178744" y="87789"/>
                </a:lnTo>
                <a:cubicBezTo>
                  <a:pt x="178383" y="89588"/>
                  <a:pt x="178744" y="91387"/>
                  <a:pt x="180186" y="92466"/>
                </a:cubicBezTo>
                <a:lnTo>
                  <a:pt x="187038" y="98942"/>
                </a:lnTo>
                <a:cubicBezTo>
                  <a:pt x="189923" y="101460"/>
                  <a:pt x="191727" y="105058"/>
                  <a:pt x="191727" y="108656"/>
                </a:cubicBezTo>
                <a:cubicBezTo>
                  <a:pt x="191727" y="112254"/>
                  <a:pt x="189923" y="115851"/>
                  <a:pt x="187038" y="118370"/>
                </a:cubicBezTo>
                <a:lnTo>
                  <a:pt x="180186" y="124486"/>
                </a:lnTo>
                <a:cubicBezTo>
                  <a:pt x="178744" y="125925"/>
                  <a:pt x="178383" y="127364"/>
                  <a:pt x="178744" y="129163"/>
                </a:cubicBezTo>
                <a:lnTo>
                  <a:pt x="184875" y="147511"/>
                </a:lnTo>
                <a:cubicBezTo>
                  <a:pt x="185596" y="149670"/>
                  <a:pt x="184153" y="152188"/>
                  <a:pt x="181989" y="152908"/>
                </a:cubicBezTo>
                <a:cubicBezTo>
                  <a:pt x="181268" y="153268"/>
                  <a:pt x="180908" y="153268"/>
                  <a:pt x="180547" y="153268"/>
                </a:cubicBezTo>
                <a:cubicBezTo>
                  <a:pt x="178744" y="153268"/>
                  <a:pt x="176941" y="152188"/>
                  <a:pt x="176219" y="150030"/>
                </a:cubicBezTo>
                <a:lnTo>
                  <a:pt x="170449" y="132041"/>
                </a:lnTo>
                <a:cubicBezTo>
                  <a:pt x="169007" y="127004"/>
                  <a:pt x="170449" y="121608"/>
                  <a:pt x="174056" y="118370"/>
                </a:cubicBezTo>
                <a:lnTo>
                  <a:pt x="181268" y="111894"/>
                </a:lnTo>
                <a:cubicBezTo>
                  <a:pt x="182350" y="111174"/>
                  <a:pt x="182711" y="109735"/>
                  <a:pt x="182711" y="108656"/>
                </a:cubicBezTo>
                <a:cubicBezTo>
                  <a:pt x="182711" y="107217"/>
                  <a:pt x="182350" y="106137"/>
                  <a:pt x="181268" y="105418"/>
                </a:cubicBezTo>
                <a:lnTo>
                  <a:pt x="174056" y="98942"/>
                </a:lnTo>
                <a:cubicBezTo>
                  <a:pt x="170449" y="95344"/>
                  <a:pt x="169007" y="90307"/>
                  <a:pt x="170449" y="85271"/>
                </a:cubicBezTo>
                <a:lnTo>
                  <a:pt x="173334" y="76276"/>
                </a:lnTo>
                <a:cubicBezTo>
                  <a:pt x="173695" y="75197"/>
                  <a:pt x="173695" y="73758"/>
                  <a:pt x="173334" y="72678"/>
                </a:cubicBezTo>
                <a:cubicBezTo>
                  <a:pt x="172613" y="71599"/>
                  <a:pt x="171531" y="70880"/>
                  <a:pt x="170089" y="70880"/>
                </a:cubicBezTo>
                <a:lnTo>
                  <a:pt x="161073" y="68721"/>
                </a:lnTo>
                <a:cubicBezTo>
                  <a:pt x="156024" y="67642"/>
                  <a:pt x="152057" y="63684"/>
                  <a:pt x="150975" y="58288"/>
                </a:cubicBezTo>
                <a:lnTo>
                  <a:pt x="148811" y="49293"/>
                </a:lnTo>
                <a:cubicBezTo>
                  <a:pt x="148450" y="48214"/>
                  <a:pt x="147729" y="47135"/>
                  <a:pt x="146647" y="46415"/>
                </a:cubicBezTo>
                <a:cubicBezTo>
                  <a:pt x="145565" y="45695"/>
                  <a:pt x="144483" y="45695"/>
                  <a:pt x="143402" y="46055"/>
                </a:cubicBezTo>
                <a:lnTo>
                  <a:pt x="134025" y="48933"/>
                </a:lnTo>
                <a:cubicBezTo>
                  <a:pt x="129337" y="50373"/>
                  <a:pt x="123927" y="49293"/>
                  <a:pt x="120321" y="45336"/>
                </a:cubicBezTo>
                <a:lnTo>
                  <a:pt x="114190" y="38500"/>
                </a:lnTo>
                <a:cubicBezTo>
                  <a:pt x="112387" y="36341"/>
                  <a:pt x="109141" y="36341"/>
                  <a:pt x="107338" y="38500"/>
                </a:cubicBezTo>
                <a:lnTo>
                  <a:pt x="101207" y="45336"/>
                </a:lnTo>
                <a:cubicBezTo>
                  <a:pt x="97601" y="49293"/>
                  <a:pt x="92191" y="50373"/>
                  <a:pt x="87503" y="48933"/>
                </a:cubicBezTo>
                <a:lnTo>
                  <a:pt x="78487" y="46055"/>
                </a:lnTo>
                <a:cubicBezTo>
                  <a:pt x="77405" y="45695"/>
                  <a:pt x="75963" y="45695"/>
                  <a:pt x="74881" y="46415"/>
                </a:cubicBezTo>
                <a:cubicBezTo>
                  <a:pt x="73799" y="47135"/>
                  <a:pt x="73078" y="48214"/>
                  <a:pt x="72717" y="49293"/>
                </a:cubicBezTo>
                <a:lnTo>
                  <a:pt x="70553" y="58288"/>
                </a:lnTo>
                <a:cubicBezTo>
                  <a:pt x="69471" y="63684"/>
                  <a:pt x="65504" y="67642"/>
                  <a:pt x="60816" y="68721"/>
                </a:cubicBezTo>
                <a:lnTo>
                  <a:pt x="51440" y="70880"/>
                </a:lnTo>
                <a:cubicBezTo>
                  <a:pt x="49997" y="70880"/>
                  <a:pt x="48915" y="71599"/>
                  <a:pt x="48555" y="72678"/>
                </a:cubicBezTo>
                <a:cubicBezTo>
                  <a:pt x="48194" y="73758"/>
                  <a:pt x="47833" y="75197"/>
                  <a:pt x="48194" y="76276"/>
                </a:cubicBezTo>
                <a:lnTo>
                  <a:pt x="51079" y="85271"/>
                </a:lnTo>
                <a:cubicBezTo>
                  <a:pt x="52522" y="90307"/>
                  <a:pt x="51079" y="95344"/>
                  <a:pt x="47473" y="98942"/>
                </a:cubicBezTo>
                <a:lnTo>
                  <a:pt x="40260" y="105418"/>
                </a:lnTo>
                <a:cubicBezTo>
                  <a:pt x="39178" y="106137"/>
                  <a:pt x="38817" y="107217"/>
                  <a:pt x="38817" y="108656"/>
                </a:cubicBezTo>
                <a:cubicBezTo>
                  <a:pt x="38817" y="109735"/>
                  <a:pt x="39178" y="111174"/>
                  <a:pt x="40260" y="111894"/>
                </a:cubicBezTo>
                <a:lnTo>
                  <a:pt x="47473" y="118370"/>
                </a:lnTo>
                <a:cubicBezTo>
                  <a:pt x="51079" y="121608"/>
                  <a:pt x="52522" y="127004"/>
                  <a:pt x="51079" y="132041"/>
                </a:cubicBezTo>
                <a:lnTo>
                  <a:pt x="45309" y="150030"/>
                </a:lnTo>
                <a:cubicBezTo>
                  <a:pt x="44588" y="152548"/>
                  <a:pt x="42063" y="153627"/>
                  <a:pt x="39899" y="152908"/>
                </a:cubicBezTo>
                <a:cubicBezTo>
                  <a:pt x="37375" y="152188"/>
                  <a:pt x="36293" y="149670"/>
                  <a:pt x="36654" y="147511"/>
                </a:cubicBezTo>
                <a:lnTo>
                  <a:pt x="42784" y="129163"/>
                </a:lnTo>
                <a:cubicBezTo>
                  <a:pt x="43145" y="127364"/>
                  <a:pt x="42784" y="125925"/>
                  <a:pt x="41342" y="124486"/>
                </a:cubicBezTo>
                <a:lnTo>
                  <a:pt x="34490" y="118370"/>
                </a:lnTo>
                <a:cubicBezTo>
                  <a:pt x="31605" y="115851"/>
                  <a:pt x="30162" y="112254"/>
                  <a:pt x="30162" y="108656"/>
                </a:cubicBezTo>
                <a:cubicBezTo>
                  <a:pt x="30162" y="105058"/>
                  <a:pt x="31605" y="101460"/>
                  <a:pt x="34490" y="98942"/>
                </a:cubicBezTo>
                <a:lnTo>
                  <a:pt x="41342" y="92466"/>
                </a:lnTo>
                <a:cubicBezTo>
                  <a:pt x="42784" y="91387"/>
                  <a:pt x="43145" y="89588"/>
                  <a:pt x="42784" y="87789"/>
                </a:cubicBezTo>
                <a:lnTo>
                  <a:pt x="39899" y="79154"/>
                </a:lnTo>
                <a:cubicBezTo>
                  <a:pt x="38817" y="75557"/>
                  <a:pt x="39178" y="71599"/>
                  <a:pt x="40981" y="68361"/>
                </a:cubicBezTo>
                <a:cubicBezTo>
                  <a:pt x="42784" y="65123"/>
                  <a:pt x="46030" y="62965"/>
                  <a:pt x="49276" y="61885"/>
                </a:cubicBezTo>
                <a:lnTo>
                  <a:pt x="59013" y="60086"/>
                </a:lnTo>
                <a:cubicBezTo>
                  <a:pt x="60456" y="59727"/>
                  <a:pt x="61898" y="58288"/>
                  <a:pt x="62259" y="56848"/>
                </a:cubicBezTo>
                <a:lnTo>
                  <a:pt x="64062" y="47494"/>
                </a:lnTo>
                <a:cubicBezTo>
                  <a:pt x="64783" y="43897"/>
                  <a:pt x="67308" y="40659"/>
                  <a:pt x="70553" y="38860"/>
                </a:cubicBezTo>
                <a:cubicBezTo>
                  <a:pt x="73799" y="37061"/>
                  <a:pt x="77405" y="36701"/>
                  <a:pt x="81012" y="37780"/>
                </a:cubicBezTo>
                <a:lnTo>
                  <a:pt x="90028" y="40299"/>
                </a:lnTo>
                <a:cubicBezTo>
                  <a:pt x="91831" y="41018"/>
                  <a:pt x="93634" y="40659"/>
                  <a:pt x="94716" y="39579"/>
                </a:cubicBezTo>
                <a:lnTo>
                  <a:pt x="101207" y="32384"/>
                </a:lnTo>
                <a:cubicBezTo>
                  <a:pt x="103552" y="29686"/>
                  <a:pt x="107158" y="28336"/>
                  <a:pt x="110809" y="28336"/>
                </a:cubicBezTo>
                <a:close/>
                <a:moveTo>
                  <a:pt x="109538" y="9022"/>
                </a:moveTo>
                <a:cubicBezTo>
                  <a:pt x="53871" y="9022"/>
                  <a:pt x="8619" y="54133"/>
                  <a:pt x="8619" y="110070"/>
                </a:cubicBezTo>
                <a:cubicBezTo>
                  <a:pt x="8619" y="136775"/>
                  <a:pt x="19034" y="162398"/>
                  <a:pt x="38069" y="181164"/>
                </a:cubicBezTo>
                <a:cubicBezTo>
                  <a:pt x="45611" y="188743"/>
                  <a:pt x="50998" y="198848"/>
                  <a:pt x="53871" y="208952"/>
                </a:cubicBezTo>
                <a:lnTo>
                  <a:pt x="86553" y="208952"/>
                </a:lnTo>
                <a:lnTo>
                  <a:pt x="77215" y="165285"/>
                </a:lnTo>
                <a:cubicBezTo>
                  <a:pt x="71828" y="158068"/>
                  <a:pt x="68955" y="148324"/>
                  <a:pt x="68955" y="136054"/>
                </a:cubicBezTo>
                <a:cubicBezTo>
                  <a:pt x="68955" y="103213"/>
                  <a:pt x="105587" y="71455"/>
                  <a:pt x="107024" y="70373"/>
                </a:cubicBezTo>
                <a:cubicBezTo>
                  <a:pt x="108819" y="68568"/>
                  <a:pt x="110974" y="68568"/>
                  <a:pt x="112770" y="70373"/>
                </a:cubicBezTo>
                <a:cubicBezTo>
                  <a:pt x="114207" y="71455"/>
                  <a:pt x="151198" y="103213"/>
                  <a:pt x="151198" y="136054"/>
                </a:cubicBezTo>
                <a:cubicBezTo>
                  <a:pt x="151198" y="148324"/>
                  <a:pt x="147966" y="158429"/>
                  <a:pt x="142579" y="165646"/>
                </a:cubicBezTo>
                <a:lnTo>
                  <a:pt x="133241" y="208952"/>
                </a:lnTo>
                <a:lnTo>
                  <a:pt x="165923" y="208952"/>
                </a:lnTo>
                <a:cubicBezTo>
                  <a:pt x="168437" y="198487"/>
                  <a:pt x="173824" y="188743"/>
                  <a:pt x="181366" y="180803"/>
                </a:cubicBezTo>
                <a:cubicBezTo>
                  <a:pt x="200041" y="161676"/>
                  <a:pt x="210097" y="136415"/>
                  <a:pt x="210097" y="110070"/>
                </a:cubicBezTo>
                <a:cubicBezTo>
                  <a:pt x="210097" y="54133"/>
                  <a:pt x="164845" y="9022"/>
                  <a:pt x="109538" y="9022"/>
                </a:cubicBezTo>
                <a:close/>
                <a:moveTo>
                  <a:pt x="109538" y="0"/>
                </a:moveTo>
                <a:cubicBezTo>
                  <a:pt x="169873" y="0"/>
                  <a:pt x="218716" y="49441"/>
                  <a:pt x="218716" y="110070"/>
                </a:cubicBezTo>
                <a:cubicBezTo>
                  <a:pt x="218716" y="138941"/>
                  <a:pt x="207942" y="166368"/>
                  <a:pt x="187830" y="186938"/>
                </a:cubicBezTo>
                <a:cubicBezTo>
                  <a:pt x="177774" y="196682"/>
                  <a:pt x="172387" y="210035"/>
                  <a:pt x="172387" y="224470"/>
                </a:cubicBezTo>
                <a:lnTo>
                  <a:pt x="172387" y="255506"/>
                </a:lnTo>
                <a:cubicBezTo>
                  <a:pt x="172387" y="261281"/>
                  <a:pt x="168077" y="265972"/>
                  <a:pt x="162331" y="265972"/>
                </a:cubicBezTo>
                <a:lnTo>
                  <a:pt x="160536" y="265972"/>
                </a:lnTo>
                <a:cubicBezTo>
                  <a:pt x="158022" y="279686"/>
                  <a:pt x="146529" y="290151"/>
                  <a:pt x="132164" y="290151"/>
                </a:cubicBezTo>
                <a:lnTo>
                  <a:pt x="87630" y="290151"/>
                </a:lnTo>
                <a:cubicBezTo>
                  <a:pt x="73265" y="290151"/>
                  <a:pt x="61413" y="279686"/>
                  <a:pt x="59258" y="265972"/>
                </a:cubicBezTo>
                <a:lnTo>
                  <a:pt x="57463" y="265972"/>
                </a:lnTo>
                <a:cubicBezTo>
                  <a:pt x="51716" y="265972"/>
                  <a:pt x="47048" y="261281"/>
                  <a:pt x="47048" y="255506"/>
                </a:cubicBezTo>
                <a:lnTo>
                  <a:pt x="47048" y="225192"/>
                </a:lnTo>
                <a:cubicBezTo>
                  <a:pt x="47048" y="210757"/>
                  <a:pt x="41660" y="197404"/>
                  <a:pt x="31605" y="187299"/>
                </a:cubicBezTo>
                <a:cubicBezTo>
                  <a:pt x="11133" y="166729"/>
                  <a:pt x="0" y="138941"/>
                  <a:pt x="0" y="110070"/>
                </a:cubicBezTo>
                <a:cubicBezTo>
                  <a:pt x="0" y="49441"/>
                  <a:pt x="49202" y="0"/>
                  <a:pt x="1095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6" name="Freeform 1030">
            <a:extLst>
              <a:ext uri="{FF2B5EF4-FFF2-40B4-BE49-F238E27FC236}">
                <a16:creationId xmlns:a16="http://schemas.microsoft.com/office/drawing/2014/main" id="{F75F75F9-0403-B04D-BB97-CEF2BDE6AE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78588" y="10528468"/>
            <a:ext cx="784714" cy="784714"/>
          </a:xfrm>
          <a:custGeom>
            <a:avLst/>
            <a:gdLst>
              <a:gd name="T0" fmla="*/ 4489300 w 289924"/>
              <a:gd name="T1" fmla="*/ 4390126 h 289791"/>
              <a:gd name="T2" fmla="*/ 4960412 w 289924"/>
              <a:gd name="T3" fmla="*/ 4158952 h 289791"/>
              <a:gd name="T4" fmla="*/ 4960412 w 289924"/>
              <a:gd name="T5" fmla="*/ 4989758 h 289791"/>
              <a:gd name="T6" fmla="*/ 4489300 w 289924"/>
              <a:gd name="T7" fmla="*/ 4635758 h 289791"/>
              <a:gd name="T8" fmla="*/ 4018195 w 289924"/>
              <a:gd name="T9" fmla="*/ 4989758 h 289791"/>
              <a:gd name="T10" fmla="*/ 4018195 w 289924"/>
              <a:gd name="T11" fmla="*/ 4158952 h 289791"/>
              <a:gd name="T12" fmla="*/ 2606698 w 289924"/>
              <a:gd name="T13" fmla="*/ 3908255 h 289791"/>
              <a:gd name="T14" fmla="*/ 1369637 w 289924"/>
              <a:gd name="T15" fmla="*/ 5243003 h 289791"/>
              <a:gd name="T16" fmla="*/ 573855 w 289924"/>
              <a:gd name="T17" fmla="*/ 4345862 h 289791"/>
              <a:gd name="T18" fmla="*/ 2476472 w 289924"/>
              <a:gd name="T19" fmla="*/ 3908255 h 289791"/>
              <a:gd name="T20" fmla="*/ 4501514 w 289924"/>
              <a:gd name="T21" fmla="*/ 5669856 h 289791"/>
              <a:gd name="T22" fmla="*/ 5614321 w 289924"/>
              <a:gd name="T23" fmla="*/ 5647982 h 289791"/>
              <a:gd name="T24" fmla="*/ 5650695 w 289924"/>
              <a:gd name="T25" fmla="*/ 4525341 h 289791"/>
              <a:gd name="T26" fmla="*/ 5825242 w 289924"/>
              <a:gd name="T27" fmla="*/ 4525341 h 289791"/>
              <a:gd name="T28" fmla="*/ 5796134 w 289924"/>
              <a:gd name="T29" fmla="*/ 5822923 h 289791"/>
              <a:gd name="T30" fmla="*/ 5083365 w 289924"/>
              <a:gd name="T31" fmla="*/ 5706301 h 289791"/>
              <a:gd name="T32" fmla="*/ 4501514 w 289924"/>
              <a:gd name="T33" fmla="*/ 3198569 h 289791"/>
              <a:gd name="T34" fmla="*/ 2229424 w 289924"/>
              <a:gd name="T35" fmla="*/ 3687004 h 289791"/>
              <a:gd name="T36" fmla="*/ 176806 w 289924"/>
              <a:gd name="T37" fmla="*/ 4525341 h 289791"/>
              <a:gd name="T38" fmla="*/ 205822 w 289924"/>
              <a:gd name="T39" fmla="*/ 5647982 h 289791"/>
              <a:gd name="T40" fmla="*/ 1315545 w 289924"/>
              <a:gd name="T41" fmla="*/ 5669856 h 289791"/>
              <a:gd name="T42" fmla="*/ 2621109 w 289924"/>
              <a:gd name="T43" fmla="*/ 4700303 h 289791"/>
              <a:gd name="T44" fmla="*/ 104311 w 289924"/>
              <a:gd name="T45" fmla="*/ 5844793 h 289791"/>
              <a:gd name="T46" fmla="*/ 2674 w 289924"/>
              <a:gd name="T47" fmla="*/ 5735446 h 289791"/>
              <a:gd name="T48" fmla="*/ 1315545 w 289924"/>
              <a:gd name="T49" fmla="*/ 3198569 h 289791"/>
              <a:gd name="T50" fmla="*/ 4489300 w 289924"/>
              <a:gd name="T51" fmla="*/ 1187065 h 289791"/>
              <a:gd name="T52" fmla="*/ 4960412 w 289924"/>
              <a:gd name="T53" fmla="*/ 954228 h 289791"/>
              <a:gd name="T54" fmla="*/ 4960412 w 289924"/>
              <a:gd name="T55" fmla="*/ 1790947 h 289791"/>
              <a:gd name="T56" fmla="*/ 4489300 w 289924"/>
              <a:gd name="T57" fmla="*/ 1434443 h 289791"/>
              <a:gd name="T58" fmla="*/ 4018195 w 289924"/>
              <a:gd name="T59" fmla="*/ 1790947 h 289791"/>
              <a:gd name="T60" fmla="*/ 4018195 w 289924"/>
              <a:gd name="T61" fmla="*/ 954228 h 289791"/>
              <a:gd name="T62" fmla="*/ 943800 w 289924"/>
              <a:gd name="T63" fmla="*/ 830562 h 289791"/>
              <a:gd name="T64" fmla="*/ 1770438 w 289924"/>
              <a:gd name="T65" fmla="*/ 830562 h 289791"/>
              <a:gd name="T66" fmla="*/ 1770438 w 289924"/>
              <a:gd name="T67" fmla="*/ 1667239 h 289791"/>
              <a:gd name="T68" fmla="*/ 1655413 w 289924"/>
              <a:gd name="T69" fmla="*/ 1790947 h 289791"/>
              <a:gd name="T70" fmla="*/ 886301 w 289924"/>
              <a:gd name="T71" fmla="*/ 1812748 h 289791"/>
              <a:gd name="T72" fmla="*/ 1173824 w 289924"/>
              <a:gd name="T73" fmla="*/ 1310733 h 289791"/>
              <a:gd name="T74" fmla="*/ 4501514 w 289924"/>
              <a:gd name="T75" fmla="*/ 181765 h 289791"/>
              <a:gd name="T76" fmla="*/ 5650695 w 289924"/>
              <a:gd name="T77" fmla="*/ 1323128 h 289791"/>
              <a:gd name="T78" fmla="*/ 5614321 w 289924"/>
              <a:gd name="T79" fmla="*/ 203530 h 289791"/>
              <a:gd name="T80" fmla="*/ 4501514 w 289924"/>
              <a:gd name="T81" fmla="*/ 181765 h 289791"/>
              <a:gd name="T82" fmla="*/ 735278 w 289924"/>
              <a:gd name="T83" fmla="*/ 319890 h 289791"/>
              <a:gd name="T84" fmla="*/ 307313 w 289924"/>
              <a:gd name="T85" fmla="*/ 792420 h 289791"/>
              <a:gd name="T86" fmla="*/ 2454277 w 289924"/>
              <a:gd name="T87" fmla="*/ 1323128 h 289791"/>
              <a:gd name="T88" fmla="*/ 5083365 w 289924"/>
              <a:gd name="T89" fmla="*/ 138112 h 289791"/>
              <a:gd name="T90" fmla="*/ 5825242 w 289924"/>
              <a:gd name="T91" fmla="*/ 109036 h 289791"/>
              <a:gd name="T92" fmla="*/ 4501514 w 289924"/>
              <a:gd name="T93" fmla="*/ 2646301 h 289791"/>
              <a:gd name="T94" fmla="*/ 1315545 w 289924"/>
              <a:gd name="T95" fmla="*/ 0 h 289791"/>
              <a:gd name="T96" fmla="*/ 2674 w 289924"/>
              <a:gd name="T97" fmla="*/ 1323128 h 289791"/>
              <a:gd name="T98" fmla="*/ 24422 w 289924"/>
              <a:gd name="T99" fmla="*/ 29121 h 289791"/>
              <a:gd name="T100" fmla="*/ 1315545 w 289924"/>
              <a:gd name="T101" fmla="*/ 0 h 28979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9924" h="289791">
                <a:moveTo>
                  <a:pt x="199987" y="199866"/>
                </a:moveTo>
                <a:cubicBezTo>
                  <a:pt x="201764" y="198077"/>
                  <a:pt x="204606" y="198077"/>
                  <a:pt x="206027" y="199866"/>
                </a:cubicBezTo>
                <a:lnTo>
                  <a:pt x="223434" y="217396"/>
                </a:lnTo>
                <a:lnTo>
                  <a:pt x="240841" y="199866"/>
                </a:lnTo>
                <a:cubicBezTo>
                  <a:pt x="242617" y="198077"/>
                  <a:pt x="245104" y="198077"/>
                  <a:pt x="246880" y="199866"/>
                </a:cubicBezTo>
                <a:cubicBezTo>
                  <a:pt x="248656" y="201655"/>
                  <a:pt x="248656" y="204159"/>
                  <a:pt x="246880" y="205948"/>
                </a:cubicBezTo>
                <a:lnTo>
                  <a:pt x="229473" y="223477"/>
                </a:lnTo>
                <a:lnTo>
                  <a:pt x="246880" y="241007"/>
                </a:lnTo>
                <a:cubicBezTo>
                  <a:pt x="248656" y="242438"/>
                  <a:pt x="248656" y="245300"/>
                  <a:pt x="246880" y="247089"/>
                </a:cubicBezTo>
                <a:cubicBezTo>
                  <a:pt x="246169" y="247804"/>
                  <a:pt x="245104" y="248520"/>
                  <a:pt x="244038" y="248520"/>
                </a:cubicBezTo>
                <a:cubicBezTo>
                  <a:pt x="242617" y="248520"/>
                  <a:pt x="241551" y="247804"/>
                  <a:pt x="240841" y="247089"/>
                </a:cubicBezTo>
                <a:lnTo>
                  <a:pt x="223434" y="229559"/>
                </a:lnTo>
                <a:lnTo>
                  <a:pt x="206027" y="247089"/>
                </a:lnTo>
                <a:cubicBezTo>
                  <a:pt x="205316" y="247804"/>
                  <a:pt x="204250" y="248520"/>
                  <a:pt x="203185" y="248520"/>
                </a:cubicBezTo>
                <a:cubicBezTo>
                  <a:pt x="202119" y="248520"/>
                  <a:pt x="201053" y="247804"/>
                  <a:pt x="199987" y="247089"/>
                </a:cubicBezTo>
                <a:cubicBezTo>
                  <a:pt x="198211" y="245300"/>
                  <a:pt x="198211" y="242438"/>
                  <a:pt x="199987" y="241007"/>
                </a:cubicBezTo>
                <a:lnTo>
                  <a:pt x="217394" y="223477"/>
                </a:lnTo>
                <a:lnTo>
                  <a:pt x="199987" y="205948"/>
                </a:lnTo>
                <a:cubicBezTo>
                  <a:pt x="198211" y="204159"/>
                  <a:pt x="198211" y="201655"/>
                  <a:pt x="199987" y="199866"/>
                </a:cubicBezTo>
                <a:close/>
                <a:moveTo>
                  <a:pt x="123255" y="193533"/>
                </a:moveTo>
                <a:cubicBezTo>
                  <a:pt x="125055" y="191727"/>
                  <a:pt x="127936" y="191727"/>
                  <a:pt x="129736" y="193533"/>
                </a:cubicBezTo>
                <a:cubicBezTo>
                  <a:pt x="131176" y="195339"/>
                  <a:pt x="131176" y="197867"/>
                  <a:pt x="129736" y="199673"/>
                </a:cubicBezTo>
                <a:lnTo>
                  <a:pt x="71048" y="258184"/>
                </a:lnTo>
                <a:cubicBezTo>
                  <a:pt x="70327" y="258907"/>
                  <a:pt x="69247" y="259629"/>
                  <a:pt x="68167" y="259629"/>
                </a:cubicBezTo>
                <a:cubicBezTo>
                  <a:pt x="67087" y="259629"/>
                  <a:pt x="65647" y="258907"/>
                  <a:pt x="64927" y="258184"/>
                </a:cubicBezTo>
                <a:lnTo>
                  <a:pt x="28561" y="221705"/>
                </a:lnTo>
                <a:cubicBezTo>
                  <a:pt x="26761" y="219899"/>
                  <a:pt x="26761" y="217010"/>
                  <a:pt x="28561" y="215204"/>
                </a:cubicBezTo>
                <a:cubicBezTo>
                  <a:pt x="30001" y="213759"/>
                  <a:pt x="32882" y="213759"/>
                  <a:pt x="34682" y="215204"/>
                </a:cubicBezTo>
                <a:lnTo>
                  <a:pt x="68167" y="248794"/>
                </a:lnTo>
                <a:lnTo>
                  <a:pt x="123255" y="193533"/>
                </a:lnTo>
                <a:close/>
                <a:moveTo>
                  <a:pt x="224043" y="167054"/>
                </a:moveTo>
                <a:cubicBezTo>
                  <a:pt x="192551" y="167054"/>
                  <a:pt x="167212" y="192684"/>
                  <a:pt x="167212" y="224091"/>
                </a:cubicBezTo>
                <a:cubicBezTo>
                  <a:pt x="167212" y="255497"/>
                  <a:pt x="192551" y="280766"/>
                  <a:pt x="224043" y="280766"/>
                </a:cubicBezTo>
                <a:cubicBezTo>
                  <a:pt x="233093" y="280766"/>
                  <a:pt x="241780" y="278601"/>
                  <a:pt x="250468" y="274269"/>
                </a:cubicBezTo>
                <a:cubicBezTo>
                  <a:pt x="251192" y="273547"/>
                  <a:pt x="252278" y="273547"/>
                  <a:pt x="253364" y="273908"/>
                </a:cubicBezTo>
                <a:lnTo>
                  <a:pt x="279427" y="279683"/>
                </a:lnTo>
                <a:lnTo>
                  <a:pt x="273997" y="253331"/>
                </a:lnTo>
                <a:cubicBezTo>
                  <a:pt x="273997" y="252248"/>
                  <a:pt x="273997" y="251165"/>
                  <a:pt x="274359" y="250443"/>
                </a:cubicBezTo>
                <a:cubicBezTo>
                  <a:pt x="278703" y="241779"/>
                  <a:pt x="281237" y="233116"/>
                  <a:pt x="281237" y="224091"/>
                </a:cubicBezTo>
                <a:cubicBezTo>
                  <a:pt x="281237" y="192684"/>
                  <a:pt x="255536" y="167054"/>
                  <a:pt x="224043" y="167054"/>
                </a:cubicBezTo>
                <a:close/>
                <a:moveTo>
                  <a:pt x="224043" y="158390"/>
                </a:moveTo>
                <a:cubicBezTo>
                  <a:pt x="260242" y="158390"/>
                  <a:pt x="289924" y="187992"/>
                  <a:pt x="289924" y="224091"/>
                </a:cubicBezTo>
                <a:cubicBezTo>
                  <a:pt x="289924" y="233838"/>
                  <a:pt x="287390" y="243584"/>
                  <a:pt x="283047" y="252970"/>
                </a:cubicBezTo>
                <a:lnTo>
                  <a:pt x="289924" y="284015"/>
                </a:lnTo>
                <a:cubicBezTo>
                  <a:pt x="289924" y="285820"/>
                  <a:pt x="289562" y="287264"/>
                  <a:pt x="288476" y="288347"/>
                </a:cubicBezTo>
                <a:cubicBezTo>
                  <a:pt x="287752" y="289069"/>
                  <a:pt x="286666" y="289791"/>
                  <a:pt x="285580" y="289791"/>
                </a:cubicBezTo>
                <a:cubicBezTo>
                  <a:pt x="285218" y="289791"/>
                  <a:pt x="284856" y="289430"/>
                  <a:pt x="284495" y="289430"/>
                </a:cubicBezTo>
                <a:lnTo>
                  <a:pt x="253002" y="282571"/>
                </a:lnTo>
                <a:cubicBezTo>
                  <a:pt x="243952" y="287264"/>
                  <a:pt x="234179" y="289791"/>
                  <a:pt x="224043" y="289791"/>
                </a:cubicBezTo>
                <a:cubicBezTo>
                  <a:pt x="187845" y="289791"/>
                  <a:pt x="158524" y="260190"/>
                  <a:pt x="158524" y="224091"/>
                </a:cubicBezTo>
                <a:cubicBezTo>
                  <a:pt x="158524" y="187992"/>
                  <a:pt x="187845" y="158390"/>
                  <a:pt x="224043" y="158390"/>
                </a:cubicBezTo>
                <a:close/>
                <a:moveTo>
                  <a:pt x="65475" y="158390"/>
                </a:moveTo>
                <a:cubicBezTo>
                  <a:pt x="82441" y="158390"/>
                  <a:pt x="98686" y="164888"/>
                  <a:pt x="110599" y="176440"/>
                </a:cubicBezTo>
                <a:cubicBezTo>
                  <a:pt x="112765" y="178245"/>
                  <a:pt x="112765" y="180772"/>
                  <a:pt x="110960" y="182577"/>
                </a:cubicBezTo>
                <a:cubicBezTo>
                  <a:pt x="109155" y="184382"/>
                  <a:pt x="106267" y="184382"/>
                  <a:pt x="104823" y="182938"/>
                </a:cubicBezTo>
                <a:cubicBezTo>
                  <a:pt x="93993" y="172830"/>
                  <a:pt x="80275" y="167054"/>
                  <a:pt x="65475" y="167054"/>
                </a:cubicBezTo>
                <a:cubicBezTo>
                  <a:pt x="34429" y="167054"/>
                  <a:pt x="8799" y="192684"/>
                  <a:pt x="8799" y="224091"/>
                </a:cubicBezTo>
                <a:cubicBezTo>
                  <a:pt x="8799" y="233116"/>
                  <a:pt x="10964" y="241779"/>
                  <a:pt x="15296" y="250443"/>
                </a:cubicBezTo>
                <a:cubicBezTo>
                  <a:pt x="15657" y="251165"/>
                  <a:pt x="16018" y="252248"/>
                  <a:pt x="15657" y="253331"/>
                </a:cubicBezTo>
                <a:lnTo>
                  <a:pt x="10243" y="279683"/>
                </a:lnTo>
                <a:lnTo>
                  <a:pt x="36595" y="273908"/>
                </a:lnTo>
                <a:cubicBezTo>
                  <a:pt x="37317" y="273547"/>
                  <a:pt x="38400" y="273547"/>
                  <a:pt x="39483" y="274269"/>
                </a:cubicBezTo>
                <a:cubicBezTo>
                  <a:pt x="47786" y="278601"/>
                  <a:pt x="56450" y="280766"/>
                  <a:pt x="65475" y="280766"/>
                </a:cubicBezTo>
                <a:cubicBezTo>
                  <a:pt x="93993" y="280766"/>
                  <a:pt x="118180" y="259468"/>
                  <a:pt x="121789" y="231672"/>
                </a:cubicBezTo>
                <a:cubicBezTo>
                  <a:pt x="122150" y="229145"/>
                  <a:pt x="124316" y="227701"/>
                  <a:pt x="126843" y="227701"/>
                </a:cubicBezTo>
                <a:cubicBezTo>
                  <a:pt x="129370" y="228062"/>
                  <a:pt x="131175" y="230228"/>
                  <a:pt x="130453" y="232755"/>
                </a:cubicBezTo>
                <a:cubicBezTo>
                  <a:pt x="126121" y="265244"/>
                  <a:pt x="98325" y="289791"/>
                  <a:pt x="65475" y="289791"/>
                </a:cubicBezTo>
                <a:cubicBezTo>
                  <a:pt x="55367" y="289791"/>
                  <a:pt x="45981" y="287264"/>
                  <a:pt x="36595" y="282571"/>
                </a:cubicBezTo>
                <a:lnTo>
                  <a:pt x="5189" y="289430"/>
                </a:lnTo>
                <a:lnTo>
                  <a:pt x="4467" y="289791"/>
                </a:lnTo>
                <a:cubicBezTo>
                  <a:pt x="3023" y="289791"/>
                  <a:pt x="1940" y="289069"/>
                  <a:pt x="1218" y="288347"/>
                </a:cubicBezTo>
                <a:cubicBezTo>
                  <a:pt x="135" y="287264"/>
                  <a:pt x="-226" y="285820"/>
                  <a:pt x="135" y="284015"/>
                </a:cubicBezTo>
                <a:lnTo>
                  <a:pt x="6994" y="252970"/>
                </a:lnTo>
                <a:cubicBezTo>
                  <a:pt x="2301" y="243584"/>
                  <a:pt x="135" y="233838"/>
                  <a:pt x="135" y="224091"/>
                </a:cubicBezTo>
                <a:cubicBezTo>
                  <a:pt x="135" y="187992"/>
                  <a:pt x="29375" y="158390"/>
                  <a:pt x="65475" y="158390"/>
                </a:cubicBezTo>
                <a:close/>
                <a:moveTo>
                  <a:pt x="199987" y="41129"/>
                </a:moveTo>
                <a:cubicBezTo>
                  <a:pt x="201764" y="39327"/>
                  <a:pt x="204606" y="39327"/>
                  <a:pt x="206027" y="41129"/>
                </a:cubicBezTo>
                <a:lnTo>
                  <a:pt x="223434" y="58783"/>
                </a:lnTo>
                <a:lnTo>
                  <a:pt x="240841" y="41129"/>
                </a:lnTo>
                <a:cubicBezTo>
                  <a:pt x="242617" y="39327"/>
                  <a:pt x="245104" y="39327"/>
                  <a:pt x="246880" y="41129"/>
                </a:cubicBezTo>
                <a:cubicBezTo>
                  <a:pt x="248656" y="42570"/>
                  <a:pt x="248656" y="45452"/>
                  <a:pt x="246880" y="47253"/>
                </a:cubicBezTo>
                <a:lnTo>
                  <a:pt x="229473" y="64907"/>
                </a:lnTo>
                <a:lnTo>
                  <a:pt x="246880" y="82561"/>
                </a:lnTo>
                <a:cubicBezTo>
                  <a:pt x="248656" y="84363"/>
                  <a:pt x="248656" y="86885"/>
                  <a:pt x="246880" y="88686"/>
                </a:cubicBezTo>
                <a:cubicBezTo>
                  <a:pt x="246169" y="89407"/>
                  <a:pt x="245104" y="89767"/>
                  <a:pt x="244038" y="89767"/>
                </a:cubicBezTo>
                <a:cubicBezTo>
                  <a:pt x="242617" y="89767"/>
                  <a:pt x="241551" y="89407"/>
                  <a:pt x="240841" y="88686"/>
                </a:cubicBezTo>
                <a:lnTo>
                  <a:pt x="223434" y="71032"/>
                </a:lnTo>
                <a:lnTo>
                  <a:pt x="206027" y="88686"/>
                </a:lnTo>
                <a:cubicBezTo>
                  <a:pt x="205316" y="89407"/>
                  <a:pt x="204250" y="89767"/>
                  <a:pt x="203185" y="89767"/>
                </a:cubicBezTo>
                <a:cubicBezTo>
                  <a:pt x="202119" y="89767"/>
                  <a:pt x="201053" y="89407"/>
                  <a:pt x="199987" y="88686"/>
                </a:cubicBezTo>
                <a:cubicBezTo>
                  <a:pt x="198211" y="86885"/>
                  <a:pt x="198211" y="84363"/>
                  <a:pt x="199987" y="82561"/>
                </a:cubicBezTo>
                <a:lnTo>
                  <a:pt x="217394" y="64907"/>
                </a:lnTo>
                <a:lnTo>
                  <a:pt x="199987" y="47253"/>
                </a:lnTo>
                <a:cubicBezTo>
                  <a:pt x="198211" y="45452"/>
                  <a:pt x="198211" y="42570"/>
                  <a:pt x="199987" y="41129"/>
                </a:cubicBezTo>
                <a:close/>
                <a:moveTo>
                  <a:pt x="40892" y="41129"/>
                </a:moveTo>
                <a:cubicBezTo>
                  <a:pt x="42681" y="39327"/>
                  <a:pt x="45543" y="39327"/>
                  <a:pt x="46974" y="41129"/>
                </a:cubicBezTo>
                <a:lnTo>
                  <a:pt x="64504" y="58783"/>
                </a:lnTo>
                <a:lnTo>
                  <a:pt x="82391" y="41129"/>
                </a:lnTo>
                <a:cubicBezTo>
                  <a:pt x="83822" y="39327"/>
                  <a:pt x="86684" y="39327"/>
                  <a:pt x="88115" y="41129"/>
                </a:cubicBezTo>
                <a:cubicBezTo>
                  <a:pt x="89904" y="42570"/>
                  <a:pt x="89904" y="45452"/>
                  <a:pt x="88115" y="47253"/>
                </a:cubicBezTo>
                <a:lnTo>
                  <a:pt x="70943" y="64907"/>
                </a:lnTo>
                <a:lnTo>
                  <a:pt x="88115" y="82561"/>
                </a:lnTo>
                <a:cubicBezTo>
                  <a:pt x="89904" y="84363"/>
                  <a:pt x="89904" y="86885"/>
                  <a:pt x="88115" y="88686"/>
                </a:cubicBezTo>
                <a:cubicBezTo>
                  <a:pt x="87399" y="89407"/>
                  <a:pt x="86326" y="89767"/>
                  <a:pt x="85253" y="89767"/>
                </a:cubicBezTo>
                <a:cubicBezTo>
                  <a:pt x="84180" y="89767"/>
                  <a:pt x="83106" y="89407"/>
                  <a:pt x="82391" y="88686"/>
                </a:cubicBezTo>
                <a:lnTo>
                  <a:pt x="64504" y="71032"/>
                </a:lnTo>
                <a:lnTo>
                  <a:pt x="46974" y="88686"/>
                </a:lnTo>
                <a:cubicBezTo>
                  <a:pt x="46258" y="89407"/>
                  <a:pt x="45185" y="89767"/>
                  <a:pt x="44112" y="89767"/>
                </a:cubicBezTo>
                <a:cubicBezTo>
                  <a:pt x="43039" y="89767"/>
                  <a:pt x="41965" y="89407"/>
                  <a:pt x="40892" y="88686"/>
                </a:cubicBezTo>
                <a:cubicBezTo>
                  <a:pt x="39461" y="86885"/>
                  <a:pt x="39461" y="84363"/>
                  <a:pt x="40892" y="82561"/>
                </a:cubicBezTo>
                <a:lnTo>
                  <a:pt x="58422" y="64907"/>
                </a:lnTo>
                <a:lnTo>
                  <a:pt x="40892" y="47253"/>
                </a:lnTo>
                <a:cubicBezTo>
                  <a:pt x="39461" y="45452"/>
                  <a:pt x="39461" y="42570"/>
                  <a:pt x="40892" y="41129"/>
                </a:cubicBezTo>
                <a:close/>
                <a:moveTo>
                  <a:pt x="224043" y="9000"/>
                </a:moveTo>
                <a:cubicBezTo>
                  <a:pt x="192551" y="9000"/>
                  <a:pt x="167212" y="34200"/>
                  <a:pt x="167212" y="65521"/>
                </a:cubicBezTo>
                <a:cubicBezTo>
                  <a:pt x="167212" y="96842"/>
                  <a:pt x="192551" y="122042"/>
                  <a:pt x="224043" y="122042"/>
                </a:cubicBezTo>
                <a:cubicBezTo>
                  <a:pt x="255536" y="122042"/>
                  <a:pt x="281237" y="96842"/>
                  <a:pt x="281237" y="65521"/>
                </a:cubicBezTo>
                <a:cubicBezTo>
                  <a:pt x="281237" y="56521"/>
                  <a:pt x="278703" y="47521"/>
                  <a:pt x="274359" y="39240"/>
                </a:cubicBezTo>
                <a:cubicBezTo>
                  <a:pt x="273997" y="38520"/>
                  <a:pt x="273997" y="37440"/>
                  <a:pt x="273997" y="36360"/>
                </a:cubicBezTo>
                <a:lnTo>
                  <a:pt x="279427" y="10080"/>
                </a:lnTo>
                <a:lnTo>
                  <a:pt x="253364" y="15840"/>
                </a:lnTo>
                <a:cubicBezTo>
                  <a:pt x="252278" y="16200"/>
                  <a:pt x="251192" y="15840"/>
                  <a:pt x="250468" y="15480"/>
                </a:cubicBezTo>
                <a:cubicBezTo>
                  <a:pt x="241780" y="11160"/>
                  <a:pt x="233093" y="9000"/>
                  <a:pt x="224043" y="9000"/>
                </a:cubicBezTo>
                <a:close/>
                <a:moveTo>
                  <a:pt x="65475" y="9000"/>
                </a:moveTo>
                <a:cubicBezTo>
                  <a:pt x="56450" y="9000"/>
                  <a:pt x="47786" y="11160"/>
                  <a:pt x="39483" y="15480"/>
                </a:cubicBezTo>
                <a:cubicBezTo>
                  <a:pt x="38400" y="15840"/>
                  <a:pt x="37317" y="16200"/>
                  <a:pt x="36595" y="15840"/>
                </a:cubicBezTo>
                <a:lnTo>
                  <a:pt x="10243" y="10080"/>
                </a:lnTo>
                <a:lnTo>
                  <a:pt x="15657" y="36360"/>
                </a:lnTo>
                <a:cubicBezTo>
                  <a:pt x="16018" y="37440"/>
                  <a:pt x="15657" y="38520"/>
                  <a:pt x="15296" y="39240"/>
                </a:cubicBezTo>
                <a:cubicBezTo>
                  <a:pt x="10964" y="47521"/>
                  <a:pt x="8799" y="56521"/>
                  <a:pt x="8799" y="65521"/>
                </a:cubicBezTo>
                <a:cubicBezTo>
                  <a:pt x="8799" y="96842"/>
                  <a:pt x="34429" y="122042"/>
                  <a:pt x="65475" y="122042"/>
                </a:cubicBezTo>
                <a:cubicBezTo>
                  <a:pt x="96881" y="122042"/>
                  <a:pt x="122150" y="96842"/>
                  <a:pt x="122150" y="65521"/>
                </a:cubicBezTo>
                <a:cubicBezTo>
                  <a:pt x="122150" y="34200"/>
                  <a:pt x="96881" y="9000"/>
                  <a:pt x="65475" y="9000"/>
                </a:cubicBezTo>
                <a:close/>
                <a:moveTo>
                  <a:pt x="224043" y="0"/>
                </a:moveTo>
                <a:cubicBezTo>
                  <a:pt x="234179" y="0"/>
                  <a:pt x="243952" y="2520"/>
                  <a:pt x="253002" y="6840"/>
                </a:cubicBezTo>
                <a:lnTo>
                  <a:pt x="284495" y="360"/>
                </a:lnTo>
                <a:cubicBezTo>
                  <a:pt x="285942" y="-360"/>
                  <a:pt x="287390" y="360"/>
                  <a:pt x="288476" y="1440"/>
                </a:cubicBezTo>
                <a:cubicBezTo>
                  <a:pt x="289562" y="2520"/>
                  <a:pt x="289924" y="3960"/>
                  <a:pt x="289924" y="5400"/>
                </a:cubicBezTo>
                <a:lnTo>
                  <a:pt x="283047" y="36720"/>
                </a:lnTo>
                <a:cubicBezTo>
                  <a:pt x="287390" y="46081"/>
                  <a:pt x="289924" y="55801"/>
                  <a:pt x="289924" y="65521"/>
                </a:cubicBezTo>
                <a:cubicBezTo>
                  <a:pt x="289924" y="101522"/>
                  <a:pt x="260242" y="131042"/>
                  <a:pt x="224043" y="131042"/>
                </a:cubicBezTo>
                <a:cubicBezTo>
                  <a:pt x="187845" y="131042"/>
                  <a:pt x="158524" y="101522"/>
                  <a:pt x="158524" y="65521"/>
                </a:cubicBezTo>
                <a:cubicBezTo>
                  <a:pt x="158524" y="29520"/>
                  <a:pt x="187845" y="0"/>
                  <a:pt x="224043" y="0"/>
                </a:cubicBezTo>
                <a:close/>
                <a:moveTo>
                  <a:pt x="65475" y="0"/>
                </a:moveTo>
                <a:cubicBezTo>
                  <a:pt x="101935" y="0"/>
                  <a:pt x="131175" y="29520"/>
                  <a:pt x="131175" y="65521"/>
                </a:cubicBezTo>
                <a:cubicBezTo>
                  <a:pt x="131175" y="101522"/>
                  <a:pt x="101935" y="131042"/>
                  <a:pt x="65475" y="131042"/>
                </a:cubicBezTo>
                <a:cubicBezTo>
                  <a:pt x="29375" y="131042"/>
                  <a:pt x="135" y="101522"/>
                  <a:pt x="135" y="65521"/>
                </a:cubicBezTo>
                <a:cubicBezTo>
                  <a:pt x="135" y="55441"/>
                  <a:pt x="2301" y="46081"/>
                  <a:pt x="6994" y="36720"/>
                </a:cubicBezTo>
                <a:lnTo>
                  <a:pt x="135" y="5400"/>
                </a:lnTo>
                <a:cubicBezTo>
                  <a:pt x="-226" y="3960"/>
                  <a:pt x="135" y="2520"/>
                  <a:pt x="1218" y="1440"/>
                </a:cubicBezTo>
                <a:cubicBezTo>
                  <a:pt x="2301" y="360"/>
                  <a:pt x="3745" y="-360"/>
                  <a:pt x="5189" y="360"/>
                </a:cubicBezTo>
                <a:lnTo>
                  <a:pt x="36595" y="6840"/>
                </a:lnTo>
                <a:cubicBezTo>
                  <a:pt x="45981" y="2520"/>
                  <a:pt x="55367" y="0"/>
                  <a:pt x="654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Freeform 1029">
            <a:extLst>
              <a:ext uri="{FF2B5EF4-FFF2-40B4-BE49-F238E27FC236}">
                <a16:creationId xmlns:a16="http://schemas.microsoft.com/office/drawing/2014/main" id="{99E79926-F585-3B46-9827-03C2081BBB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68139" y="10133087"/>
            <a:ext cx="784714" cy="784714"/>
          </a:xfrm>
          <a:custGeom>
            <a:avLst/>
            <a:gdLst>
              <a:gd name="T0" fmla="*/ 1351512 w 290151"/>
              <a:gd name="T1" fmla="*/ 5607360 h 290151"/>
              <a:gd name="T2" fmla="*/ 3824453 w 290151"/>
              <a:gd name="T3" fmla="*/ 5082574 h 290151"/>
              <a:gd name="T4" fmla="*/ 2508900 w 290151"/>
              <a:gd name="T5" fmla="*/ 4615300 h 290151"/>
              <a:gd name="T6" fmla="*/ 3270943 w 290151"/>
              <a:gd name="T7" fmla="*/ 4910013 h 290151"/>
              <a:gd name="T8" fmla="*/ 2508900 w 290151"/>
              <a:gd name="T9" fmla="*/ 4615300 h 290151"/>
              <a:gd name="T10" fmla="*/ 2671033 w 290151"/>
              <a:gd name="T11" fmla="*/ 2032864 h 290151"/>
              <a:gd name="T12" fmla="*/ 2150816 w 290151"/>
              <a:gd name="T13" fmla="*/ 2146755 h 290151"/>
              <a:gd name="T14" fmla="*/ 2507127 w 290151"/>
              <a:gd name="T15" fmla="*/ 2545377 h 290151"/>
              <a:gd name="T16" fmla="*/ 2834949 w 290151"/>
              <a:gd name="T17" fmla="*/ 2787403 h 290151"/>
              <a:gd name="T18" fmla="*/ 3326665 w 290151"/>
              <a:gd name="T19" fmla="*/ 3000947 h 290151"/>
              <a:gd name="T20" fmla="*/ 3269613 w 290151"/>
              <a:gd name="T21" fmla="*/ 2467065 h 290151"/>
              <a:gd name="T22" fmla="*/ 3148509 w 290151"/>
              <a:gd name="T23" fmla="*/ 2075609 h 290151"/>
              <a:gd name="T24" fmla="*/ 2877689 w 290151"/>
              <a:gd name="T25" fmla="*/ 1620030 h 290151"/>
              <a:gd name="T26" fmla="*/ 2956093 w 290151"/>
              <a:gd name="T27" fmla="*/ 1385148 h 290151"/>
              <a:gd name="T28" fmla="*/ 3804118 w 290151"/>
              <a:gd name="T29" fmla="*/ 1997297 h 290151"/>
              <a:gd name="T30" fmla="*/ 3846880 w 290151"/>
              <a:gd name="T31" fmla="*/ 2146755 h 290151"/>
              <a:gd name="T32" fmla="*/ 3526202 w 290151"/>
              <a:gd name="T33" fmla="*/ 3143322 h 290151"/>
              <a:gd name="T34" fmla="*/ 3397923 w 290151"/>
              <a:gd name="T35" fmla="*/ 3228725 h 290151"/>
              <a:gd name="T36" fmla="*/ 2357474 w 290151"/>
              <a:gd name="T37" fmla="*/ 3228725 h 290151"/>
              <a:gd name="T38" fmla="*/ 2264825 w 290151"/>
              <a:gd name="T39" fmla="*/ 3228725 h 290151"/>
              <a:gd name="T40" fmla="*/ 2328963 w 290151"/>
              <a:gd name="T41" fmla="*/ 2559618 h 290151"/>
              <a:gd name="T42" fmla="*/ 1880024 w 290151"/>
              <a:gd name="T43" fmla="*/ 2061359 h 290151"/>
              <a:gd name="T44" fmla="*/ 2535620 w 290151"/>
              <a:gd name="T45" fmla="*/ 1918999 h 290151"/>
              <a:gd name="T46" fmla="*/ 5104082 w 290151"/>
              <a:gd name="T47" fmla="*/ 639795 h 290151"/>
              <a:gd name="T48" fmla="*/ 4615235 w 290151"/>
              <a:gd name="T49" fmla="*/ 2422665 h 290151"/>
              <a:gd name="T50" fmla="*/ 4521785 w 290151"/>
              <a:gd name="T51" fmla="*/ 3270979 h 290151"/>
              <a:gd name="T52" fmla="*/ 5607295 w 290151"/>
              <a:gd name="T53" fmla="*/ 639795 h 290151"/>
              <a:gd name="T54" fmla="*/ 179694 w 290151"/>
              <a:gd name="T55" fmla="*/ 639795 h 290151"/>
              <a:gd name="T56" fmla="*/ 1258080 w 290151"/>
              <a:gd name="T57" fmla="*/ 3270979 h 290151"/>
              <a:gd name="T58" fmla="*/ 1164592 w 290151"/>
              <a:gd name="T59" fmla="*/ 2422665 h 290151"/>
              <a:gd name="T60" fmla="*/ 668573 w 290151"/>
              <a:gd name="T61" fmla="*/ 639795 h 290151"/>
              <a:gd name="T62" fmla="*/ 1344279 w 290151"/>
              <a:gd name="T63" fmla="*/ 179694 h 290151"/>
              <a:gd name="T64" fmla="*/ 3939498 w 290151"/>
              <a:gd name="T65" fmla="*/ 704481 h 290151"/>
              <a:gd name="T66" fmla="*/ 3939498 w 290151"/>
              <a:gd name="T67" fmla="*/ 877052 h 290151"/>
              <a:gd name="T68" fmla="*/ 1344279 w 290151"/>
              <a:gd name="T69" fmla="*/ 2422665 h 290151"/>
              <a:gd name="T70" fmla="*/ 2508900 w 290151"/>
              <a:gd name="T71" fmla="*/ 3989850 h 290151"/>
              <a:gd name="T72" fmla="*/ 3270943 w 290151"/>
              <a:gd name="T73" fmla="*/ 4435566 h 290151"/>
              <a:gd name="T74" fmla="*/ 3328440 w 290151"/>
              <a:gd name="T75" fmla="*/ 3903602 h 290151"/>
              <a:gd name="T76" fmla="*/ 4435510 w 290151"/>
              <a:gd name="T77" fmla="*/ 179694 h 290151"/>
              <a:gd name="T78" fmla="*/ 1020801 w 290151"/>
              <a:gd name="T79" fmla="*/ 0 h 290151"/>
              <a:gd name="T80" fmla="*/ 4845288 w 290151"/>
              <a:gd name="T81" fmla="*/ 86204 h 290151"/>
              <a:gd name="T82" fmla="*/ 4615235 w 290151"/>
              <a:gd name="T83" fmla="*/ 179694 h 290151"/>
              <a:gd name="T84" fmla="*/ 5104082 w 290151"/>
              <a:gd name="T85" fmla="*/ 467234 h 290151"/>
              <a:gd name="T86" fmla="*/ 5779816 w 290151"/>
              <a:gd name="T87" fmla="*/ 560720 h 290151"/>
              <a:gd name="T88" fmla="*/ 4521785 w 290151"/>
              <a:gd name="T89" fmla="*/ 3443502 h 290151"/>
              <a:gd name="T90" fmla="*/ 3443449 w 290151"/>
              <a:gd name="T91" fmla="*/ 4054564 h 290151"/>
              <a:gd name="T92" fmla="*/ 3594434 w 290151"/>
              <a:gd name="T93" fmla="*/ 4435566 h 290151"/>
              <a:gd name="T94" fmla="*/ 3594434 w 290151"/>
              <a:gd name="T95" fmla="*/ 4615300 h 290151"/>
              <a:gd name="T96" fmla="*/ 3443449 w 290151"/>
              <a:gd name="T97" fmla="*/ 4910013 h 290151"/>
              <a:gd name="T98" fmla="*/ 4615235 w 290151"/>
              <a:gd name="T99" fmla="*/ 5693621 h 290151"/>
              <a:gd name="T100" fmla="*/ 1258080 w 290151"/>
              <a:gd name="T101" fmla="*/ 5779869 h 290151"/>
              <a:gd name="T102" fmla="*/ 1955373 w 290151"/>
              <a:gd name="T103" fmla="*/ 4910013 h 290151"/>
              <a:gd name="T104" fmla="*/ 2336376 w 290151"/>
              <a:gd name="T105" fmla="*/ 4615300 h 290151"/>
              <a:gd name="T106" fmla="*/ 2099158 w 290151"/>
              <a:gd name="T107" fmla="*/ 4529011 h 290151"/>
              <a:gd name="T108" fmla="*/ 2336376 w 290151"/>
              <a:gd name="T109" fmla="*/ 4435566 h 290151"/>
              <a:gd name="T110" fmla="*/ 1502459 w 290151"/>
              <a:gd name="T111" fmla="*/ 3443502 h 290151"/>
              <a:gd name="T112" fmla="*/ 0 w 290151"/>
              <a:gd name="T113" fmla="*/ 2192604 h 290151"/>
              <a:gd name="T114" fmla="*/ 86204 w 290151"/>
              <a:gd name="T115" fmla="*/ 467234 h 290151"/>
              <a:gd name="T116" fmla="*/ 1164592 w 290151"/>
              <a:gd name="T117" fmla="*/ 690109 h 290151"/>
              <a:gd name="T118" fmla="*/ 1020801 w 290151"/>
              <a:gd name="T119" fmla="*/ 179694 h 290151"/>
              <a:gd name="T120" fmla="*/ 1020801 w 290151"/>
              <a:gd name="T121" fmla="*/ 0 h 29015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90151" h="290151">
                <a:moveTo>
                  <a:pt x="98161" y="255146"/>
                </a:moveTo>
                <a:cubicBezTo>
                  <a:pt x="82642" y="255146"/>
                  <a:pt x="70011" y="266694"/>
                  <a:pt x="67846" y="281490"/>
                </a:cubicBezTo>
                <a:lnTo>
                  <a:pt x="222305" y="281490"/>
                </a:lnTo>
                <a:cubicBezTo>
                  <a:pt x="220501" y="266694"/>
                  <a:pt x="207509" y="255146"/>
                  <a:pt x="191991" y="255146"/>
                </a:cubicBezTo>
                <a:lnTo>
                  <a:pt x="98161" y="255146"/>
                </a:lnTo>
                <a:close/>
                <a:moveTo>
                  <a:pt x="125949" y="231688"/>
                </a:moveTo>
                <a:lnTo>
                  <a:pt x="125949" y="246484"/>
                </a:lnTo>
                <a:lnTo>
                  <a:pt x="164203" y="246484"/>
                </a:lnTo>
                <a:lnTo>
                  <a:pt x="164203" y="231688"/>
                </a:lnTo>
                <a:lnTo>
                  <a:pt x="125949" y="231688"/>
                </a:lnTo>
                <a:close/>
                <a:moveTo>
                  <a:pt x="144462" y="81326"/>
                </a:moveTo>
                <a:lnTo>
                  <a:pt x="134088" y="102051"/>
                </a:lnTo>
                <a:cubicBezTo>
                  <a:pt x="133372" y="103480"/>
                  <a:pt x="132299" y="104195"/>
                  <a:pt x="130868" y="104195"/>
                </a:cubicBezTo>
                <a:lnTo>
                  <a:pt x="107972" y="107768"/>
                </a:lnTo>
                <a:lnTo>
                  <a:pt x="124428" y="123848"/>
                </a:lnTo>
                <a:cubicBezTo>
                  <a:pt x="125502" y="124920"/>
                  <a:pt x="125859" y="126350"/>
                  <a:pt x="125859" y="127779"/>
                </a:cubicBezTo>
                <a:lnTo>
                  <a:pt x="121924" y="150648"/>
                </a:lnTo>
                <a:lnTo>
                  <a:pt x="142316" y="139928"/>
                </a:lnTo>
                <a:cubicBezTo>
                  <a:pt x="143747" y="139214"/>
                  <a:pt x="145178" y="139214"/>
                  <a:pt x="146251" y="139928"/>
                </a:cubicBezTo>
                <a:lnTo>
                  <a:pt x="167000" y="150648"/>
                </a:lnTo>
                <a:lnTo>
                  <a:pt x="163065" y="127779"/>
                </a:lnTo>
                <a:cubicBezTo>
                  <a:pt x="162707" y="126350"/>
                  <a:pt x="163065" y="124920"/>
                  <a:pt x="164138" y="123848"/>
                </a:cubicBezTo>
                <a:lnTo>
                  <a:pt x="180952" y="107768"/>
                </a:lnTo>
                <a:lnTo>
                  <a:pt x="158057" y="104195"/>
                </a:lnTo>
                <a:cubicBezTo>
                  <a:pt x="156626" y="104195"/>
                  <a:pt x="155552" y="103480"/>
                  <a:pt x="154837" y="102051"/>
                </a:cubicBezTo>
                <a:lnTo>
                  <a:pt x="144462" y="81326"/>
                </a:lnTo>
                <a:close/>
                <a:moveTo>
                  <a:pt x="140527" y="69534"/>
                </a:moveTo>
                <a:cubicBezTo>
                  <a:pt x="141958" y="66675"/>
                  <a:pt x="146966" y="66675"/>
                  <a:pt x="148397" y="69534"/>
                </a:cubicBezTo>
                <a:lnTo>
                  <a:pt x="161634" y="96334"/>
                </a:lnTo>
                <a:lnTo>
                  <a:pt x="190969" y="100264"/>
                </a:lnTo>
                <a:cubicBezTo>
                  <a:pt x="192758" y="100622"/>
                  <a:pt x="193831" y="101694"/>
                  <a:pt x="194547" y="103480"/>
                </a:cubicBezTo>
                <a:cubicBezTo>
                  <a:pt x="194904" y="104910"/>
                  <a:pt x="194547" y="106696"/>
                  <a:pt x="193116" y="107768"/>
                </a:cubicBezTo>
                <a:lnTo>
                  <a:pt x="172009" y="128494"/>
                </a:lnTo>
                <a:lnTo>
                  <a:pt x="177017" y="157795"/>
                </a:lnTo>
                <a:cubicBezTo>
                  <a:pt x="177375" y="159224"/>
                  <a:pt x="176659" y="161011"/>
                  <a:pt x="175586" y="162083"/>
                </a:cubicBezTo>
                <a:cubicBezTo>
                  <a:pt x="173797" y="162798"/>
                  <a:pt x="172366" y="163155"/>
                  <a:pt x="170578" y="162083"/>
                </a:cubicBezTo>
                <a:lnTo>
                  <a:pt x="144462" y="148504"/>
                </a:lnTo>
                <a:lnTo>
                  <a:pt x="118347" y="162083"/>
                </a:lnTo>
                <a:cubicBezTo>
                  <a:pt x="117631" y="162798"/>
                  <a:pt x="116916" y="162798"/>
                  <a:pt x="116200" y="162798"/>
                </a:cubicBezTo>
                <a:cubicBezTo>
                  <a:pt x="115127" y="162798"/>
                  <a:pt x="114412" y="162440"/>
                  <a:pt x="113696" y="162083"/>
                </a:cubicBezTo>
                <a:cubicBezTo>
                  <a:pt x="112265" y="161011"/>
                  <a:pt x="111550" y="159224"/>
                  <a:pt x="111550" y="157795"/>
                </a:cubicBezTo>
                <a:lnTo>
                  <a:pt x="116916" y="128494"/>
                </a:lnTo>
                <a:lnTo>
                  <a:pt x="95451" y="107768"/>
                </a:lnTo>
                <a:cubicBezTo>
                  <a:pt x="94378" y="106696"/>
                  <a:pt x="93662" y="104910"/>
                  <a:pt x="94378" y="103480"/>
                </a:cubicBezTo>
                <a:cubicBezTo>
                  <a:pt x="94735" y="101694"/>
                  <a:pt x="96524" y="100622"/>
                  <a:pt x="97955" y="100264"/>
                </a:cubicBezTo>
                <a:lnTo>
                  <a:pt x="127290" y="96334"/>
                </a:lnTo>
                <a:lnTo>
                  <a:pt x="140527" y="69534"/>
                </a:lnTo>
                <a:close/>
                <a:moveTo>
                  <a:pt x="256228" y="32118"/>
                </a:moveTo>
                <a:cubicBezTo>
                  <a:pt x="242875" y="32118"/>
                  <a:pt x="231688" y="43306"/>
                  <a:pt x="231688" y="57380"/>
                </a:cubicBezTo>
                <a:lnTo>
                  <a:pt x="231688" y="121618"/>
                </a:lnTo>
                <a:cubicBezTo>
                  <a:pt x="231688" y="137136"/>
                  <a:pt x="227357" y="151572"/>
                  <a:pt x="220140" y="164203"/>
                </a:cubicBezTo>
                <a:lnTo>
                  <a:pt x="226997" y="164203"/>
                </a:lnTo>
                <a:cubicBezTo>
                  <a:pt x="256950" y="164203"/>
                  <a:pt x="281490" y="140023"/>
                  <a:pt x="281490" y="110070"/>
                </a:cubicBezTo>
                <a:lnTo>
                  <a:pt x="281490" y="32118"/>
                </a:lnTo>
                <a:lnTo>
                  <a:pt x="256228" y="32118"/>
                </a:lnTo>
                <a:close/>
                <a:moveTo>
                  <a:pt x="9022" y="32118"/>
                </a:moveTo>
                <a:lnTo>
                  <a:pt x="9022" y="110070"/>
                </a:lnTo>
                <a:cubicBezTo>
                  <a:pt x="9022" y="140023"/>
                  <a:pt x="32840" y="164203"/>
                  <a:pt x="63155" y="164203"/>
                </a:cubicBezTo>
                <a:lnTo>
                  <a:pt x="70011" y="164203"/>
                </a:lnTo>
                <a:cubicBezTo>
                  <a:pt x="62794" y="151572"/>
                  <a:pt x="58463" y="137136"/>
                  <a:pt x="58463" y="121618"/>
                </a:cubicBezTo>
                <a:lnTo>
                  <a:pt x="58463" y="57380"/>
                </a:lnTo>
                <a:cubicBezTo>
                  <a:pt x="58463" y="43306"/>
                  <a:pt x="47276" y="32118"/>
                  <a:pt x="33562" y="32118"/>
                </a:cubicBezTo>
                <a:lnTo>
                  <a:pt x="9022" y="32118"/>
                </a:lnTo>
                <a:close/>
                <a:moveTo>
                  <a:pt x="67485" y="9022"/>
                </a:moveTo>
                <a:lnTo>
                  <a:pt x="67485" y="35366"/>
                </a:lnTo>
                <a:lnTo>
                  <a:pt x="197765" y="35366"/>
                </a:lnTo>
                <a:cubicBezTo>
                  <a:pt x="200291" y="35366"/>
                  <a:pt x="202096" y="37171"/>
                  <a:pt x="202096" y="39697"/>
                </a:cubicBezTo>
                <a:cubicBezTo>
                  <a:pt x="202096" y="41862"/>
                  <a:pt x="200291" y="44028"/>
                  <a:pt x="197765" y="44028"/>
                </a:cubicBezTo>
                <a:lnTo>
                  <a:pt x="67485" y="44028"/>
                </a:lnTo>
                <a:lnTo>
                  <a:pt x="67485" y="121618"/>
                </a:lnTo>
                <a:cubicBezTo>
                  <a:pt x="67485" y="155902"/>
                  <a:pt x="90221" y="186217"/>
                  <a:pt x="122701" y="195961"/>
                </a:cubicBezTo>
                <a:cubicBezTo>
                  <a:pt x="124866" y="196682"/>
                  <a:pt x="125949" y="198487"/>
                  <a:pt x="125949" y="200291"/>
                </a:cubicBezTo>
                <a:lnTo>
                  <a:pt x="125949" y="222666"/>
                </a:lnTo>
                <a:lnTo>
                  <a:pt x="164203" y="222666"/>
                </a:lnTo>
                <a:lnTo>
                  <a:pt x="164203" y="200291"/>
                </a:lnTo>
                <a:cubicBezTo>
                  <a:pt x="164203" y="198487"/>
                  <a:pt x="165646" y="196682"/>
                  <a:pt x="167090" y="195961"/>
                </a:cubicBezTo>
                <a:cubicBezTo>
                  <a:pt x="199930" y="186217"/>
                  <a:pt x="222666" y="155902"/>
                  <a:pt x="222666" y="121618"/>
                </a:cubicBezTo>
                <a:lnTo>
                  <a:pt x="222666" y="9022"/>
                </a:lnTo>
                <a:lnTo>
                  <a:pt x="67485" y="9022"/>
                </a:lnTo>
                <a:close/>
                <a:moveTo>
                  <a:pt x="51245" y="0"/>
                </a:moveTo>
                <a:lnTo>
                  <a:pt x="238906" y="0"/>
                </a:lnTo>
                <a:cubicBezTo>
                  <a:pt x="241432" y="0"/>
                  <a:pt x="243236" y="1804"/>
                  <a:pt x="243236" y="4330"/>
                </a:cubicBezTo>
                <a:cubicBezTo>
                  <a:pt x="243236" y="6857"/>
                  <a:pt x="241432" y="9022"/>
                  <a:pt x="238906" y="9022"/>
                </a:cubicBezTo>
                <a:lnTo>
                  <a:pt x="231688" y="9022"/>
                </a:lnTo>
                <a:lnTo>
                  <a:pt x="231688" y="34645"/>
                </a:lnTo>
                <a:cubicBezTo>
                  <a:pt x="237823" y="27788"/>
                  <a:pt x="246484" y="23457"/>
                  <a:pt x="256228" y="23457"/>
                </a:cubicBezTo>
                <a:lnTo>
                  <a:pt x="285821" y="23457"/>
                </a:lnTo>
                <a:cubicBezTo>
                  <a:pt x="287986" y="23457"/>
                  <a:pt x="290151" y="25262"/>
                  <a:pt x="290151" y="28149"/>
                </a:cubicBezTo>
                <a:lnTo>
                  <a:pt x="290151" y="110070"/>
                </a:lnTo>
                <a:cubicBezTo>
                  <a:pt x="290151" y="144715"/>
                  <a:pt x="262002" y="172864"/>
                  <a:pt x="226997" y="172864"/>
                </a:cubicBezTo>
                <a:lnTo>
                  <a:pt x="214366" y="172864"/>
                </a:lnTo>
                <a:cubicBezTo>
                  <a:pt x="204261" y="186938"/>
                  <a:pt x="189825" y="197765"/>
                  <a:pt x="172864" y="203539"/>
                </a:cubicBezTo>
                <a:lnTo>
                  <a:pt x="172864" y="222666"/>
                </a:lnTo>
                <a:lnTo>
                  <a:pt x="180442" y="222666"/>
                </a:lnTo>
                <a:cubicBezTo>
                  <a:pt x="182608" y="222666"/>
                  <a:pt x="184412" y="224831"/>
                  <a:pt x="184412" y="227357"/>
                </a:cubicBezTo>
                <a:cubicBezTo>
                  <a:pt x="184412" y="229884"/>
                  <a:pt x="182608" y="231688"/>
                  <a:pt x="180442" y="231688"/>
                </a:cubicBezTo>
                <a:lnTo>
                  <a:pt x="172864" y="231688"/>
                </a:lnTo>
                <a:lnTo>
                  <a:pt x="172864" y="246484"/>
                </a:lnTo>
                <a:lnTo>
                  <a:pt x="191991" y="246484"/>
                </a:lnTo>
                <a:cubicBezTo>
                  <a:pt x="213644" y="246484"/>
                  <a:pt x="231688" y="264168"/>
                  <a:pt x="231688" y="285821"/>
                </a:cubicBezTo>
                <a:cubicBezTo>
                  <a:pt x="231688" y="288347"/>
                  <a:pt x="229523" y="290151"/>
                  <a:pt x="226997" y="290151"/>
                </a:cubicBezTo>
                <a:lnTo>
                  <a:pt x="63155" y="290151"/>
                </a:lnTo>
                <a:cubicBezTo>
                  <a:pt x="60628" y="290151"/>
                  <a:pt x="58463" y="288347"/>
                  <a:pt x="58463" y="285821"/>
                </a:cubicBezTo>
                <a:cubicBezTo>
                  <a:pt x="58463" y="264168"/>
                  <a:pt x="76507" y="246484"/>
                  <a:pt x="98161" y="246484"/>
                </a:cubicBezTo>
                <a:lnTo>
                  <a:pt x="117288" y="246484"/>
                </a:lnTo>
                <a:lnTo>
                  <a:pt x="117288" y="231688"/>
                </a:lnTo>
                <a:lnTo>
                  <a:pt x="110070" y="231688"/>
                </a:lnTo>
                <a:cubicBezTo>
                  <a:pt x="107544" y="231688"/>
                  <a:pt x="105379" y="229884"/>
                  <a:pt x="105379" y="227357"/>
                </a:cubicBezTo>
                <a:cubicBezTo>
                  <a:pt x="105379" y="224831"/>
                  <a:pt x="107544" y="222666"/>
                  <a:pt x="110070" y="222666"/>
                </a:cubicBezTo>
                <a:lnTo>
                  <a:pt x="117288" y="222666"/>
                </a:lnTo>
                <a:lnTo>
                  <a:pt x="117288" y="203539"/>
                </a:lnTo>
                <a:cubicBezTo>
                  <a:pt x="100326" y="197765"/>
                  <a:pt x="85890" y="186938"/>
                  <a:pt x="75425" y="172864"/>
                </a:cubicBezTo>
                <a:lnTo>
                  <a:pt x="63155" y="172864"/>
                </a:lnTo>
                <a:cubicBezTo>
                  <a:pt x="28149" y="172864"/>
                  <a:pt x="0" y="144715"/>
                  <a:pt x="0" y="110070"/>
                </a:cubicBezTo>
                <a:lnTo>
                  <a:pt x="0" y="28149"/>
                </a:lnTo>
                <a:cubicBezTo>
                  <a:pt x="0" y="25262"/>
                  <a:pt x="1804" y="23457"/>
                  <a:pt x="4330" y="23457"/>
                </a:cubicBezTo>
                <a:lnTo>
                  <a:pt x="33562" y="23457"/>
                </a:lnTo>
                <a:cubicBezTo>
                  <a:pt x="43667" y="23457"/>
                  <a:pt x="52689" y="27788"/>
                  <a:pt x="58463" y="34645"/>
                </a:cubicBezTo>
                <a:lnTo>
                  <a:pt x="58463" y="9022"/>
                </a:lnTo>
                <a:lnTo>
                  <a:pt x="51245" y="9022"/>
                </a:lnTo>
                <a:cubicBezTo>
                  <a:pt x="49080" y="9022"/>
                  <a:pt x="46554" y="6857"/>
                  <a:pt x="46554" y="4330"/>
                </a:cubicBezTo>
                <a:cubicBezTo>
                  <a:pt x="46554" y="1804"/>
                  <a:pt x="49080" y="0"/>
                  <a:pt x="512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0" name="Freeform 282">
            <a:extLst>
              <a:ext uri="{FF2B5EF4-FFF2-40B4-BE49-F238E27FC236}">
                <a16:creationId xmlns:a16="http://schemas.microsoft.com/office/drawing/2014/main" id="{890D1107-C3AE-F647-B635-4DEDD917BB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507358" y="4594536"/>
            <a:ext cx="770232" cy="777365"/>
          </a:xfrm>
          <a:custGeom>
            <a:avLst/>
            <a:gdLst>
              <a:gd name="T0" fmla="*/ 2147483646 w 791"/>
              <a:gd name="T1" fmla="*/ 2147483646 h 792"/>
              <a:gd name="T2" fmla="*/ 2147483646 w 791"/>
              <a:gd name="T3" fmla="*/ 2147483646 h 792"/>
              <a:gd name="T4" fmla="*/ 2147483646 w 791"/>
              <a:gd name="T5" fmla="*/ 2147483646 h 792"/>
              <a:gd name="T6" fmla="*/ 2147483646 w 791"/>
              <a:gd name="T7" fmla="*/ 2147483646 h 792"/>
              <a:gd name="T8" fmla="*/ 2147483646 w 791"/>
              <a:gd name="T9" fmla="*/ 2147483646 h 792"/>
              <a:gd name="T10" fmla="*/ 2147483646 w 791"/>
              <a:gd name="T11" fmla="*/ 2147483646 h 792"/>
              <a:gd name="T12" fmla="*/ 2147483646 w 791"/>
              <a:gd name="T13" fmla="*/ 2147483646 h 792"/>
              <a:gd name="T14" fmla="*/ 2147483646 w 791"/>
              <a:gd name="T15" fmla="*/ 2147483646 h 792"/>
              <a:gd name="T16" fmla="*/ 2147483646 w 791"/>
              <a:gd name="T17" fmla="*/ 2147483646 h 792"/>
              <a:gd name="T18" fmla="*/ 2147483646 w 791"/>
              <a:gd name="T19" fmla="*/ 2147483646 h 792"/>
              <a:gd name="T20" fmla="*/ 2147483646 w 791"/>
              <a:gd name="T21" fmla="*/ 2147483646 h 792"/>
              <a:gd name="T22" fmla="*/ 2147483646 w 791"/>
              <a:gd name="T23" fmla="*/ 2147483646 h 792"/>
              <a:gd name="T24" fmla="*/ 2147483646 w 791"/>
              <a:gd name="T25" fmla="*/ 2147483646 h 792"/>
              <a:gd name="T26" fmla="*/ 2147483646 w 791"/>
              <a:gd name="T27" fmla="*/ 2147483646 h 792"/>
              <a:gd name="T28" fmla="*/ 2147483646 w 791"/>
              <a:gd name="T29" fmla="*/ 2147483646 h 792"/>
              <a:gd name="T30" fmla="*/ 2147483646 w 791"/>
              <a:gd name="T31" fmla="*/ 2147483646 h 792"/>
              <a:gd name="T32" fmla="*/ 2147483646 w 791"/>
              <a:gd name="T33" fmla="*/ 2147483646 h 792"/>
              <a:gd name="T34" fmla="*/ 2147483646 w 791"/>
              <a:gd name="T35" fmla="*/ 2147483646 h 792"/>
              <a:gd name="T36" fmla="*/ 2147483646 w 791"/>
              <a:gd name="T37" fmla="*/ 2147483646 h 792"/>
              <a:gd name="T38" fmla="*/ 2147483646 w 791"/>
              <a:gd name="T39" fmla="*/ 2147483646 h 792"/>
              <a:gd name="T40" fmla="*/ 2147483646 w 791"/>
              <a:gd name="T41" fmla="*/ 2147483646 h 792"/>
              <a:gd name="T42" fmla="*/ 2147483646 w 791"/>
              <a:gd name="T43" fmla="*/ 2147483646 h 792"/>
              <a:gd name="T44" fmla="*/ 2147483646 w 791"/>
              <a:gd name="T45" fmla="*/ 2147483646 h 792"/>
              <a:gd name="T46" fmla="*/ 2147483646 w 791"/>
              <a:gd name="T47" fmla="*/ 2147483646 h 792"/>
              <a:gd name="T48" fmla="*/ 2147483646 w 791"/>
              <a:gd name="T49" fmla="*/ 2147483646 h 792"/>
              <a:gd name="T50" fmla="*/ 2147483646 w 791"/>
              <a:gd name="T51" fmla="*/ 2147483646 h 792"/>
              <a:gd name="T52" fmla="*/ 2147483646 w 791"/>
              <a:gd name="T53" fmla="*/ 2147483646 h 792"/>
              <a:gd name="T54" fmla="*/ 2147483646 w 791"/>
              <a:gd name="T55" fmla="*/ 2147483646 h 792"/>
              <a:gd name="T56" fmla="*/ 2147483646 w 791"/>
              <a:gd name="T57" fmla="*/ 2147483646 h 792"/>
              <a:gd name="T58" fmla="*/ 2147483646 w 791"/>
              <a:gd name="T59" fmla="*/ 2147483646 h 792"/>
              <a:gd name="T60" fmla="*/ 2147483646 w 791"/>
              <a:gd name="T61" fmla="*/ 2147483646 h 792"/>
              <a:gd name="T62" fmla="*/ 2147483646 w 791"/>
              <a:gd name="T63" fmla="*/ 2147483646 h 792"/>
              <a:gd name="T64" fmla="*/ 2147483646 w 791"/>
              <a:gd name="T65" fmla="*/ 2147483646 h 792"/>
              <a:gd name="T66" fmla="*/ 2147483646 w 791"/>
              <a:gd name="T67" fmla="*/ 2147483646 h 792"/>
              <a:gd name="T68" fmla="*/ 2147483646 w 791"/>
              <a:gd name="T69" fmla="*/ 2147483646 h 792"/>
              <a:gd name="T70" fmla="*/ 2147483646 w 791"/>
              <a:gd name="T71" fmla="*/ 2147483646 h 792"/>
              <a:gd name="T72" fmla="*/ 2147483646 w 791"/>
              <a:gd name="T73" fmla="*/ 2147483646 h 792"/>
              <a:gd name="T74" fmla="*/ 2147483646 w 791"/>
              <a:gd name="T75" fmla="*/ 2147483646 h 792"/>
              <a:gd name="T76" fmla="*/ 0 w 791"/>
              <a:gd name="T77" fmla="*/ 2147483646 h 792"/>
              <a:gd name="T78" fmla="*/ 2147483646 w 791"/>
              <a:gd name="T79" fmla="*/ 2147483646 h 792"/>
              <a:gd name="T80" fmla="*/ 2147483646 w 791"/>
              <a:gd name="T81" fmla="*/ 2147483646 h 792"/>
              <a:gd name="T82" fmla="*/ 2147483646 w 791"/>
              <a:gd name="T83" fmla="*/ 2147483646 h 792"/>
              <a:gd name="T84" fmla="*/ 2147483646 w 791"/>
              <a:gd name="T85" fmla="*/ 2147483646 h 79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791" h="792">
                <a:moveTo>
                  <a:pt x="766" y="767"/>
                </a:moveTo>
                <a:lnTo>
                  <a:pt x="24" y="767"/>
                </a:lnTo>
                <a:lnTo>
                  <a:pt x="24" y="535"/>
                </a:lnTo>
                <a:lnTo>
                  <a:pt x="97" y="657"/>
                </a:lnTo>
                <a:cubicBezTo>
                  <a:pt x="100" y="660"/>
                  <a:pt x="104" y="663"/>
                  <a:pt x="108" y="663"/>
                </a:cubicBezTo>
                <a:lnTo>
                  <a:pt x="682" y="663"/>
                </a:lnTo>
                <a:cubicBezTo>
                  <a:pt x="687" y="663"/>
                  <a:pt x="690" y="660"/>
                  <a:pt x="692" y="657"/>
                </a:cubicBezTo>
                <a:lnTo>
                  <a:pt x="766" y="535"/>
                </a:lnTo>
                <a:lnTo>
                  <a:pt x="766" y="767"/>
                </a:lnTo>
                <a:close/>
                <a:moveTo>
                  <a:pt x="757" y="503"/>
                </a:moveTo>
                <a:lnTo>
                  <a:pt x="675" y="639"/>
                </a:lnTo>
                <a:lnTo>
                  <a:pt x="114" y="639"/>
                </a:lnTo>
                <a:lnTo>
                  <a:pt x="33" y="503"/>
                </a:lnTo>
                <a:lnTo>
                  <a:pt x="757" y="503"/>
                </a:lnTo>
                <a:close/>
                <a:moveTo>
                  <a:pt x="144" y="390"/>
                </a:moveTo>
                <a:lnTo>
                  <a:pt x="144" y="480"/>
                </a:lnTo>
                <a:lnTo>
                  <a:pt x="43" y="480"/>
                </a:lnTo>
                <a:lnTo>
                  <a:pt x="144" y="390"/>
                </a:lnTo>
                <a:close/>
                <a:moveTo>
                  <a:pt x="168" y="376"/>
                </a:moveTo>
                <a:lnTo>
                  <a:pt x="264" y="376"/>
                </a:lnTo>
                <a:lnTo>
                  <a:pt x="264" y="427"/>
                </a:lnTo>
                <a:cubicBezTo>
                  <a:pt x="264" y="434"/>
                  <a:pt x="269" y="440"/>
                  <a:pt x="275" y="440"/>
                </a:cubicBezTo>
                <a:cubicBezTo>
                  <a:pt x="282" y="440"/>
                  <a:pt x="287" y="434"/>
                  <a:pt x="287" y="427"/>
                </a:cubicBezTo>
                <a:lnTo>
                  <a:pt x="287" y="252"/>
                </a:lnTo>
                <a:cubicBezTo>
                  <a:pt x="287" y="245"/>
                  <a:pt x="282" y="240"/>
                  <a:pt x="275" y="240"/>
                </a:cubicBezTo>
                <a:lnTo>
                  <a:pt x="184" y="240"/>
                </a:lnTo>
                <a:lnTo>
                  <a:pt x="395" y="30"/>
                </a:lnTo>
                <a:lnTo>
                  <a:pt x="605" y="240"/>
                </a:lnTo>
                <a:lnTo>
                  <a:pt x="514" y="240"/>
                </a:lnTo>
                <a:cubicBezTo>
                  <a:pt x="508" y="240"/>
                  <a:pt x="503" y="245"/>
                  <a:pt x="503" y="252"/>
                </a:cubicBezTo>
                <a:lnTo>
                  <a:pt x="503" y="427"/>
                </a:lnTo>
                <a:cubicBezTo>
                  <a:pt x="503" y="434"/>
                  <a:pt x="508" y="440"/>
                  <a:pt x="514" y="440"/>
                </a:cubicBezTo>
                <a:cubicBezTo>
                  <a:pt x="521" y="440"/>
                  <a:pt x="527" y="434"/>
                  <a:pt x="527" y="427"/>
                </a:cubicBezTo>
                <a:lnTo>
                  <a:pt x="527" y="376"/>
                </a:lnTo>
                <a:lnTo>
                  <a:pt x="622" y="376"/>
                </a:lnTo>
                <a:lnTo>
                  <a:pt x="622" y="480"/>
                </a:lnTo>
                <a:lnTo>
                  <a:pt x="168" y="480"/>
                </a:lnTo>
                <a:lnTo>
                  <a:pt x="168" y="376"/>
                </a:lnTo>
                <a:close/>
                <a:moveTo>
                  <a:pt x="647" y="390"/>
                </a:moveTo>
                <a:lnTo>
                  <a:pt x="746" y="480"/>
                </a:lnTo>
                <a:lnTo>
                  <a:pt x="647" y="480"/>
                </a:lnTo>
                <a:lnTo>
                  <a:pt x="647" y="390"/>
                </a:lnTo>
                <a:close/>
                <a:moveTo>
                  <a:pt x="786" y="483"/>
                </a:moveTo>
                <a:lnTo>
                  <a:pt x="642" y="355"/>
                </a:lnTo>
                <a:cubicBezTo>
                  <a:pt x="640" y="353"/>
                  <a:pt x="637" y="352"/>
                  <a:pt x="634" y="352"/>
                </a:cubicBezTo>
                <a:lnTo>
                  <a:pt x="527" y="352"/>
                </a:lnTo>
                <a:lnTo>
                  <a:pt x="527" y="264"/>
                </a:lnTo>
                <a:lnTo>
                  <a:pt x="634" y="264"/>
                </a:lnTo>
                <a:cubicBezTo>
                  <a:pt x="639" y="264"/>
                  <a:pt x="644" y="261"/>
                  <a:pt x="645" y="256"/>
                </a:cubicBezTo>
                <a:cubicBezTo>
                  <a:pt x="647" y="252"/>
                  <a:pt x="646" y="247"/>
                  <a:pt x="643" y="243"/>
                </a:cubicBezTo>
                <a:lnTo>
                  <a:pt x="403" y="5"/>
                </a:lnTo>
                <a:cubicBezTo>
                  <a:pt x="399" y="0"/>
                  <a:pt x="391" y="0"/>
                  <a:pt x="386" y="5"/>
                </a:cubicBezTo>
                <a:lnTo>
                  <a:pt x="147" y="243"/>
                </a:lnTo>
                <a:cubicBezTo>
                  <a:pt x="144" y="247"/>
                  <a:pt x="143" y="252"/>
                  <a:pt x="144" y="256"/>
                </a:cubicBezTo>
                <a:cubicBezTo>
                  <a:pt x="147" y="261"/>
                  <a:pt x="151" y="264"/>
                  <a:pt x="155" y="264"/>
                </a:cubicBezTo>
                <a:lnTo>
                  <a:pt x="264" y="264"/>
                </a:lnTo>
                <a:lnTo>
                  <a:pt x="264" y="352"/>
                </a:lnTo>
                <a:lnTo>
                  <a:pt x="155" y="352"/>
                </a:lnTo>
                <a:cubicBezTo>
                  <a:pt x="153" y="352"/>
                  <a:pt x="150" y="353"/>
                  <a:pt x="148" y="355"/>
                </a:cubicBezTo>
                <a:lnTo>
                  <a:pt x="4" y="483"/>
                </a:lnTo>
                <a:cubicBezTo>
                  <a:pt x="2" y="485"/>
                  <a:pt x="0" y="488"/>
                  <a:pt x="0" y="491"/>
                </a:cubicBezTo>
                <a:lnTo>
                  <a:pt x="0" y="779"/>
                </a:lnTo>
                <a:cubicBezTo>
                  <a:pt x="0" y="785"/>
                  <a:pt x="5" y="791"/>
                  <a:pt x="12" y="791"/>
                </a:cubicBezTo>
                <a:lnTo>
                  <a:pt x="778" y="791"/>
                </a:lnTo>
                <a:cubicBezTo>
                  <a:pt x="784" y="791"/>
                  <a:pt x="790" y="785"/>
                  <a:pt x="790" y="779"/>
                </a:cubicBezTo>
                <a:lnTo>
                  <a:pt x="790" y="491"/>
                </a:lnTo>
                <a:cubicBezTo>
                  <a:pt x="790" y="488"/>
                  <a:pt x="789" y="485"/>
                  <a:pt x="786" y="4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B73BB0-527A-A241-BFD4-0F72F86A652A}"/>
              </a:ext>
            </a:extLst>
          </p:cNvPr>
          <p:cNvSpPr txBox="1"/>
          <p:nvPr/>
        </p:nvSpPr>
        <p:spPr>
          <a:xfrm>
            <a:off x="4087071" y="8326703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DFB17E9-2DF3-2740-BF1B-5BF59ED0BBD5}"/>
              </a:ext>
            </a:extLst>
          </p:cNvPr>
          <p:cNvSpPr txBox="1">
            <a:spLocks/>
          </p:cNvSpPr>
          <p:nvPr/>
        </p:nvSpPr>
        <p:spPr>
          <a:xfrm>
            <a:off x="1547220" y="9010529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E145B80-8446-D345-ABEB-0F2EFA3D7DFC}"/>
              </a:ext>
            </a:extLst>
          </p:cNvPr>
          <p:cNvSpPr txBox="1"/>
          <p:nvPr/>
        </p:nvSpPr>
        <p:spPr>
          <a:xfrm>
            <a:off x="4087071" y="564702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01FF3BF-FF8A-F243-B4A4-127E2486DC4C}"/>
              </a:ext>
            </a:extLst>
          </p:cNvPr>
          <p:cNvSpPr txBox="1">
            <a:spLocks/>
          </p:cNvSpPr>
          <p:nvPr/>
        </p:nvSpPr>
        <p:spPr>
          <a:xfrm>
            <a:off x="1547220" y="6330846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1E0E7D-9BC7-9D44-A2CD-C77E4E4D5217}"/>
              </a:ext>
            </a:extLst>
          </p:cNvPr>
          <p:cNvSpPr txBox="1"/>
          <p:nvPr/>
        </p:nvSpPr>
        <p:spPr>
          <a:xfrm>
            <a:off x="5381167" y="1100638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A9F60DB-A954-4145-A80F-B443FAE318BC}"/>
              </a:ext>
            </a:extLst>
          </p:cNvPr>
          <p:cNvSpPr txBox="1">
            <a:spLocks/>
          </p:cNvSpPr>
          <p:nvPr/>
        </p:nvSpPr>
        <p:spPr>
          <a:xfrm>
            <a:off x="2841316" y="11690212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CE7288-230E-404F-96AF-24CCB78A4024}"/>
              </a:ext>
            </a:extLst>
          </p:cNvPr>
          <p:cNvSpPr txBox="1"/>
          <p:nvPr/>
        </p:nvSpPr>
        <p:spPr>
          <a:xfrm>
            <a:off x="5381167" y="296733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61B94A95-B014-514C-9676-D4055C543EA7}"/>
              </a:ext>
            </a:extLst>
          </p:cNvPr>
          <p:cNvSpPr txBox="1">
            <a:spLocks/>
          </p:cNvSpPr>
          <p:nvPr/>
        </p:nvSpPr>
        <p:spPr>
          <a:xfrm>
            <a:off x="2841316" y="365116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043BC94-DDD1-1F40-AB3D-FB88924EF457}"/>
              </a:ext>
            </a:extLst>
          </p:cNvPr>
          <p:cNvSpPr txBox="1"/>
          <p:nvPr/>
        </p:nvSpPr>
        <p:spPr>
          <a:xfrm>
            <a:off x="16319981" y="1100638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08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D5877D58-F5AC-724F-9CED-4F9F853EAB46}"/>
              </a:ext>
            </a:extLst>
          </p:cNvPr>
          <p:cNvSpPr txBox="1">
            <a:spLocks/>
          </p:cNvSpPr>
          <p:nvPr/>
        </p:nvSpPr>
        <p:spPr>
          <a:xfrm>
            <a:off x="16319981" y="11690212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A734CF8-0A11-B048-AD06-A6C37AA5D979}"/>
              </a:ext>
            </a:extLst>
          </p:cNvPr>
          <p:cNvSpPr txBox="1"/>
          <p:nvPr/>
        </p:nvSpPr>
        <p:spPr>
          <a:xfrm>
            <a:off x="16319981" y="296733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0B20DD2-0C6D-7947-9F07-22A0C7423CD2}"/>
              </a:ext>
            </a:extLst>
          </p:cNvPr>
          <p:cNvSpPr txBox="1">
            <a:spLocks/>
          </p:cNvSpPr>
          <p:nvPr/>
        </p:nvSpPr>
        <p:spPr>
          <a:xfrm>
            <a:off x="16319981" y="365116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859AA57-016C-E14E-AF58-AB677DA3A6E7}"/>
              </a:ext>
            </a:extLst>
          </p:cNvPr>
          <p:cNvSpPr txBox="1"/>
          <p:nvPr/>
        </p:nvSpPr>
        <p:spPr>
          <a:xfrm>
            <a:off x="17664582" y="8326703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07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A4A5980-9C51-3648-B071-B34CE456354B}"/>
              </a:ext>
            </a:extLst>
          </p:cNvPr>
          <p:cNvSpPr txBox="1">
            <a:spLocks/>
          </p:cNvSpPr>
          <p:nvPr/>
        </p:nvSpPr>
        <p:spPr>
          <a:xfrm>
            <a:off x="17664582" y="9010529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D3AD6B-FBE4-1C41-8E14-B62073AA4C66}"/>
              </a:ext>
            </a:extLst>
          </p:cNvPr>
          <p:cNvSpPr txBox="1"/>
          <p:nvPr/>
        </p:nvSpPr>
        <p:spPr>
          <a:xfrm>
            <a:off x="17664582" y="5647020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06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BDF47EC-E83B-494F-AEA4-D9CA75248743}"/>
              </a:ext>
            </a:extLst>
          </p:cNvPr>
          <p:cNvSpPr txBox="1">
            <a:spLocks/>
          </p:cNvSpPr>
          <p:nvPr/>
        </p:nvSpPr>
        <p:spPr>
          <a:xfrm>
            <a:off x="17664582" y="6330846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207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A06181-BCEF-9248-B1E3-980140DE20B2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453AA4-9484-C746-A8BF-7B729019F697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3EA17423-4530-C444-878F-C0E52B77E274}"/>
              </a:ext>
            </a:extLst>
          </p:cNvPr>
          <p:cNvSpPr/>
          <p:nvPr/>
        </p:nvSpPr>
        <p:spPr>
          <a:xfrm>
            <a:off x="7652983" y="3400988"/>
            <a:ext cx="4434251" cy="4434253"/>
          </a:xfrm>
          <a:custGeom>
            <a:avLst/>
            <a:gdLst>
              <a:gd name="connsiteX0" fmla="*/ 0 w 4434251"/>
              <a:gd name="connsiteY0" fmla="*/ 0 h 4434253"/>
              <a:gd name="connsiteX1" fmla="*/ 4434251 w 4434251"/>
              <a:gd name="connsiteY1" fmla="*/ 979570 h 4434253"/>
              <a:gd name="connsiteX2" fmla="*/ 4434251 w 4434251"/>
              <a:gd name="connsiteY2" fmla="*/ 2412618 h 4434253"/>
              <a:gd name="connsiteX3" fmla="*/ 4324008 w 4434251"/>
              <a:gd name="connsiteY3" fmla="*/ 2418185 h 4434253"/>
              <a:gd name="connsiteX4" fmla="*/ 2474661 w 4434251"/>
              <a:gd name="connsiteY4" fmla="*/ 4267532 h 4434253"/>
              <a:gd name="connsiteX5" fmla="*/ 2466242 w 4434251"/>
              <a:gd name="connsiteY5" fmla="*/ 4434253 h 4434253"/>
              <a:gd name="connsiteX6" fmla="*/ 979569 w 4434251"/>
              <a:gd name="connsiteY6" fmla="*/ 4434253 h 443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4251" h="4434253">
                <a:moveTo>
                  <a:pt x="0" y="0"/>
                </a:moveTo>
                <a:lnTo>
                  <a:pt x="4434251" y="979570"/>
                </a:lnTo>
                <a:lnTo>
                  <a:pt x="4434251" y="2412618"/>
                </a:lnTo>
                <a:lnTo>
                  <a:pt x="4324008" y="2418185"/>
                </a:lnTo>
                <a:cubicBezTo>
                  <a:pt x="3348899" y="2517213"/>
                  <a:pt x="2573689" y="3292424"/>
                  <a:pt x="2474661" y="4267532"/>
                </a:cubicBezTo>
                <a:lnTo>
                  <a:pt x="2466242" y="4434253"/>
                </a:lnTo>
                <a:lnTo>
                  <a:pt x="979569" y="44342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510713A2-9E31-9B40-BD50-E6FBE265D4AF}"/>
              </a:ext>
            </a:extLst>
          </p:cNvPr>
          <p:cNvSpPr/>
          <p:nvPr/>
        </p:nvSpPr>
        <p:spPr>
          <a:xfrm>
            <a:off x="12290417" y="3400990"/>
            <a:ext cx="4434254" cy="4434252"/>
          </a:xfrm>
          <a:custGeom>
            <a:avLst/>
            <a:gdLst>
              <a:gd name="connsiteX0" fmla="*/ 4434254 w 4434254"/>
              <a:gd name="connsiteY0" fmla="*/ 0 h 4434252"/>
              <a:gd name="connsiteX1" fmla="*/ 3454684 w 4434254"/>
              <a:gd name="connsiteY1" fmla="*/ 4434252 h 4434252"/>
              <a:gd name="connsiteX2" fmla="*/ 1968016 w 4434254"/>
              <a:gd name="connsiteY2" fmla="*/ 4434252 h 4434252"/>
              <a:gd name="connsiteX3" fmla="*/ 1959597 w 4434254"/>
              <a:gd name="connsiteY3" fmla="*/ 4267530 h 4434252"/>
              <a:gd name="connsiteX4" fmla="*/ 110250 w 4434254"/>
              <a:gd name="connsiteY4" fmla="*/ 2418183 h 4434252"/>
              <a:gd name="connsiteX5" fmla="*/ 0 w 4434254"/>
              <a:gd name="connsiteY5" fmla="*/ 2412616 h 4434252"/>
              <a:gd name="connsiteX6" fmla="*/ 0 w 4434254"/>
              <a:gd name="connsiteY6" fmla="*/ 979569 h 44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4254" h="4434252">
                <a:moveTo>
                  <a:pt x="4434254" y="0"/>
                </a:moveTo>
                <a:lnTo>
                  <a:pt x="3454684" y="4434252"/>
                </a:lnTo>
                <a:lnTo>
                  <a:pt x="1968016" y="4434252"/>
                </a:lnTo>
                <a:lnTo>
                  <a:pt x="1959597" y="4267530"/>
                </a:lnTo>
                <a:cubicBezTo>
                  <a:pt x="1860570" y="3292422"/>
                  <a:pt x="1085359" y="2517211"/>
                  <a:pt x="110250" y="2418183"/>
                </a:cubicBezTo>
                <a:lnTo>
                  <a:pt x="0" y="2412616"/>
                </a:lnTo>
                <a:lnTo>
                  <a:pt x="0" y="9795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8C899A5D-5B4F-6147-85B6-5C2595C5C368}"/>
              </a:ext>
            </a:extLst>
          </p:cNvPr>
          <p:cNvSpPr/>
          <p:nvPr/>
        </p:nvSpPr>
        <p:spPr>
          <a:xfrm>
            <a:off x="7652983" y="8038424"/>
            <a:ext cx="4434251" cy="4434252"/>
          </a:xfrm>
          <a:custGeom>
            <a:avLst/>
            <a:gdLst>
              <a:gd name="connsiteX0" fmla="*/ 979569 w 4434251"/>
              <a:gd name="connsiteY0" fmla="*/ 0 h 4434252"/>
              <a:gd name="connsiteX1" fmla="*/ 2471946 w 4434251"/>
              <a:gd name="connsiteY1" fmla="*/ 0 h 4434252"/>
              <a:gd name="connsiteX2" fmla="*/ 2474661 w 4434251"/>
              <a:gd name="connsiteY2" fmla="*/ 53772 h 4434252"/>
              <a:gd name="connsiteX3" fmla="*/ 4324008 w 4434251"/>
              <a:gd name="connsiteY3" fmla="*/ 1903119 h 4434252"/>
              <a:gd name="connsiteX4" fmla="*/ 4434251 w 4434251"/>
              <a:gd name="connsiteY4" fmla="*/ 1908686 h 4434252"/>
              <a:gd name="connsiteX5" fmla="*/ 4434251 w 4434251"/>
              <a:gd name="connsiteY5" fmla="*/ 3454683 h 4434252"/>
              <a:gd name="connsiteX6" fmla="*/ 0 w 4434251"/>
              <a:gd name="connsiteY6" fmla="*/ 4434252 h 44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4251" h="4434252">
                <a:moveTo>
                  <a:pt x="979569" y="0"/>
                </a:moveTo>
                <a:lnTo>
                  <a:pt x="2471946" y="0"/>
                </a:lnTo>
                <a:lnTo>
                  <a:pt x="2474661" y="53772"/>
                </a:lnTo>
                <a:cubicBezTo>
                  <a:pt x="2573689" y="1028881"/>
                  <a:pt x="3348899" y="1804091"/>
                  <a:pt x="4324008" y="1903119"/>
                </a:cubicBezTo>
                <a:lnTo>
                  <a:pt x="4434251" y="1908686"/>
                </a:lnTo>
                <a:lnTo>
                  <a:pt x="4434251" y="3454683"/>
                </a:lnTo>
                <a:lnTo>
                  <a:pt x="0" y="443425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164E4F4E-0F8E-C643-9377-ABADF95653C4}"/>
              </a:ext>
            </a:extLst>
          </p:cNvPr>
          <p:cNvSpPr/>
          <p:nvPr/>
        </p:nvSpPr>
        <p:spPr>
          <a:xfrm>
            <a:off x="12290417" y="8038423"/>
            <a:ext cx="4434254" cy="4434253"/>
          </a:xfrm>
          <a:custGeom>
            <a:avLst/>
            <a:gdLst>
              <a:gd name="connsiteX0" fmla="*/ 1962312 w 4434254"/>
              <a:gd name="connsiteY0" fmla="*/ 0 h 4434253"/>
              <a:gd name="connsiteX1" fmla="*/ 3454684 w 4434254"/>
              <a:gd name="connsiteY1" fmla="*/ 0 h 4434253"/>
              <a:gd name="connsiteX2" fmla="*/ 4434254 w 4434254"/>
              <a:gd name="connsiteY2" fmla="*/ 4434253 h 4434253"/>
              <a:gd name="connsiteX3" fmla="*/ 0 w 4434254"/>
              <a:gd name="connsiteY3" fmla="*/ 3454683 h 4434253"/>
              <a:gd name="connsiteX4" fmla="*/ 0 w 4434254"/>
              <a:gd name="connsiteY4" fmla="*/ 1908687 h 4434253"/>
              <a:gd name="connsiteX5" fmla="*/ 110250 w 4434254"/>
              <a:gd name="connsiteY5" fmla="*/ 1903120 h 4434253"/>
              <a:gd name="connsiteX6" fmla="*/ 1959597 w 4434254"/>
              <a:gd name="connsiteY6" fmla="*/ 53773 h 443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4254" h="4434253">
                <a:moveTo>
                  <a:pt x="1962312" y="0"/>
                </a:moveTo>
                <a:lnTo>
                  <a:pt x="3454684" y="0"/>
                </a:lnTo>
                <a:lnTo>
                  <a:pt x="4434254" y="4434253"/>
                </a:lnTo>
                <a:lnTo>
                  <a:pt x="0" y="3454683"/>
                </a:lnTo>
                <a:lnTo>
                  <a:pt x="0" y="1908687"/>
                </a:lnTo>
                <a:lnTo>
                  <a:pt x="110250" y="1903120"/>
                </a:lnTo>
                <a:cubicBezTo>
                  <a:pt x="1085359" y="1804092"/>
                  <a:pt x="1860570" y="1028882"/>
                  <a:pt x="1959597" y="5377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10">
            <a:extLst>
              <a:ext uri="{FF2B5EF4-FFF2-40B4-BE49-F238E27FC236}">
                <a16:creationId xmlns:a16="http://schemas.microsoft.com/office/drawing/2014/main" id="{BF2E8F95-F978-F340-9FDA-38FB52F369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943112" y="9689218"/>
            <a:ext cx="1132662" cy="1132662"/>
          </a:xfrm>
          <a:custGeom>
            <a:avLst/>
            <a:gdLst>
              <a:gd name="T0" fmla="*/ 2147483646 w 810"/>
              <a:gd name="T1" fmla="*/ 2147483646 h 810"/>
              <a:gd name="T2" fmla="*/ 2147483646 w 810"/>
              <a:gd name="T3" fmla="*/ 2147483646 h 810"/>
              <a:gd name="T4" fmla="*/ 2147483646 w 810"/>
              <a:gd name="T5" fmla="*/ 2147483646 h 810"/>
              <a:gd name="T6" fmla="*/ 2147483646 w 810"/>
              <a:gd name="T7" fmla="*/ 2147483646 h 810"/>
              <a:gd name="T8" fmla="*/ 2147483646 w 810"/>
              <a:gd name="T9" fmla="*/ 2147483646 h 810"/>
              <a:gd name="T10" fmla="*/ 2147483646 w 810"/>
              <a:gd name="T11" fmla="*/ 2147483646 h 810"/>
              <a:gd name="T12" fmla="*/ 2147483646 w 810"/>
              <a:gd name="T13" fmla="*/ 2147483646 h 810"/>
              <a:gd name="T14" fmla="*/ 2147483646 w 810"/>
              <a:gd name="T15" fmla="*/ 2147483646 h 810"/>
              <a:gd name="T16" fmla="*/ 2147483646 w 810"/>
              <a:gd name="T17" fmla="*/ 2147483646 h 810"/>
              <a:gd name="T18" fmla="*/ 2147483646 w 810"/>
              <a:gd name="T19" fmla="*/ 2147483646 h 810"/>
              <a:gd name="T20" fmla="*/ 2147483646 w 810"/>
              <a:gd name="T21" fmla="*/ 2147483646 h 810"/>
              <a:gd name="T22" fmla="*/ 2147483646 w 810"/>
              <a:gd name="T23" fmla="*/ 2147483646 h 810"/>
              <a:gd name="T24" fmla="*/ 2147483646 w 810"/>
              <a:gd name="T25" fmla="*/ 2147483646 h 810"/>
              <a:gd name="T26" fmla="*/ 2147483646 w 810"/>
              <a:gd name="T27" fmla="*/ 2147483646 h 810"/>
              <a:gd name="T28" fmla="*/ 2147483646 w 810"/>
              <a:gd name="T29" fmla="*/ 2147483646 h 810"/>
              <a:gd name="T30" fmla="*/ 2147483646 w 810"/>
              <a:gd name="T31" fmla="*/ 2147483646 h 810"/>
              <a:gd name="T32" fmla="*/ 2147483646 w 810"/>
              <a:gd name="T33" fmla="*/ 2147483646 h 810"/>
              <a:gd name="T34" fmla="*/ 2147483646 w 810"/>
              <a:gd name="T35" fmla="*/ 2147483646 h 810"/>
              <a:gd name="T36" fmla="*/ 2147483646 w 810"/>
              <a:gd name="T37" fmla="*/ 2147483646 h 810"/>
              <a:gd name="T38" fmla="*/ 2147483646 w 810"/>
              <a:gd name="T39" fmla="*/ 2147483646 h 810"/>
              <a:gd name="T40" fmla="*/ 2147483646 w 810"/>
              <a:gd name="T41" fmla="*/ 2147483646 h 810"/>
              <a:gd name="T42" fmla="*/ 2147483646 w 810"/>
              <a:gd name="T43" fmla="*/ 2147483646 h 810"/>
              <a:gd name="T44" fmla="*/ 2147483646 w 810"/>
              <a:gd name="T45" fmla="*/ 2147483646 h 810"/>
              <a:gd name="T46" fmla="*/ 2147483646 w 810"/>
              <a:gd name="T47" fmla="*/ 2147483646 h 810"/>
              <a:gd name="T48" fmla="*/ 2147483646 w 810"/>
              <a:gd name="T49" fmla="*/ 2147483646 h 810"/>
              <a:gd name="T50" fmla="*/ 2147483646 w 810"/>
              <a:gd name="T51" fmla="*/ 2147483646 h 810"/>
              <a:gd name="T52" fmla="*/ 2147483646 w 810"/>
              <a:gd name="T53" fmla="*/ 2147483646 h 810"/>
              <a:gd name="T54" fmla="*/ 2147483646 w 810"/>
              <a:gd name="T55" fmla="*/ 2147483646 h 810"/>
              <a:gd name="T56" fmla="*/ 2147483646 w 810"/>
              <a:gd name="T57" fmla="*/ 2147483646 h 810"/>
              <a:gd name="T58" fmla="*/ 2147483646 w 810"/>
              <a:gd name="T59" fmla="*/ 2147483646 h 810"/>
              <a:gd name="T60" fmla="*/ 2147483646 w 810"/>
              <a:gd name="T61" fmla="*/ 2147483646 h 810"/>
              <a:gd name="T62" fmla="*/ 2147483646 w 810"/>
              <a:gd name="T63" fmla="*/ 2147483646 h 810"/>
              <a:gd name="T64" fmla="*/ 2147483646 w 810"/>
              <a:gd name="T65" fmla="*/ 2147483646 h 810"/>
              <a:gd name="T66" fmla="*/ 2147483646 w 810"/>
              <a:gd name="T67" fmla="*/ 2147483646 h 810"/>
              <a:gd name="T68" fmla="*/ 2147483646 w 810"/>
              <a:gd name="T69" fmla="*/ 2147483646 h 810"/>
              <a:gd name="T70" fmla="*/ 2147483646 w 810"/>
              <a:gd name="T71" fmla="*/ 2147483646 h 810"/>
              <a:gd name="T72" fmla="*/ 2147483646 w 810"/>
              <a:gd name="T73" fmla="*/ 2147483646 h 810"/>
              <a:gd name="T74" fmla="*/ 2147483646 w 810"/>
              <a:gd name="T75" fmla="*/ 2147483646 h 810"/>
              <a:gd name="T76" fmla="*/ 2147483646 w 810"/>
              <a:gd name="T77" fmla="*/ 2147483646 h 810"/>
              <a:gd name="T78" fmla="*/ 2147483646 w 810"/>
              <a:gd name="T79" fmla="*/ 2147483646 h 810"/>
              <a:gd name="T80" fmla="*/ 2147483646 w 810"/>
              <a:gd name="T81" fmla="*/ 2147483646 h 810"/>
              <a:gd name="T82" fmla="*/ 2147483646 w 810"/>
              <a:gd name="T83" fmla="*/ 2147483646 h 810"/>
              <a:gd name="T84" fmla="*/ 2147483646 w 810"/>
              <a:gd name="T85" fmla="*/ 2147483646 h 810"/>
              <a:gd name="T86" fmla="*/ 2147483646 w 810"/>
              <a:gd name="T87" fmla="*/ 2147483646 h 810"/>
              <a:gd name="T88" fmla="*/ 2147483646 w 810"/>
              <a:gd name="T89" fmla="*/ 2147483646 h 810"/>
              <a:gd name="T90" fmla="*/ 2147483646 w 810"/>
              <a:gd name="T91" fmla="*/ 2147483646 h 810"/>
              <a:gd name="T92" fmla="*/ 2147483646 w 810"/>
              <a:gd name="T93" fmla="*/ 2147483646 h 810"/>
              <a:gd name="T94" fmla="*/ 2147483646 w 810"/>
              <a:gd name="T95" fmla="*/ 2147483646 h 810"/>
              <a:gd name="T96" fmla="*/ 2147483646 w 810"/>
              <a:gd name="T97" fmla="*/ 2147483646 h 810"/>
              <a:gd name="T98" fmla="*/ 2147483646 w 810"/>
              <a:gd name="T99" fmla="*/ 2147483646 h 810"/>
              <a:gd name="T100" fmla="*/ 2147483646 w 810"/>
              <a:gd name="T101" fmla="*/ 2147483646 h 810"/>
              <a:gd name="T102" fmla="*/ 2147483646 w 810"/>
              <a:gd name="T103" fmla="*/ 2147483646 h 810"/>
              <a:gd name="T104" fmla="*/ 2147483646 w 810"/>
              <a:gd name="T105" fmla="*/ 2147483646 h 810"/>
              <a:gd name="T106" fmla="*/ 2147483646 w 810"/>
              <a:gd name="T107" fmla="*/ 0 h 810"/>
              <a:gd name="T108" fmla="*/ 2147483646 w 810"/>
              <a:gd name="T109" fmla="*/ 0 h 810"/>
              <a:gd name="T110" fmla="*/ 2147483646 w 810"/>
              <a:gd name="T111" fmla="*/ 2147483646 h 810"/>
              <a:gd name="T112" fmla="*/ 2147483646 w 810"/>
              <a:gd name="T113" fmla="*/ 2147483646 h 810"/>
              <a:gd name="T114" fmla="*/ 2147483646 w 810"/>
              <a:gd name="T115" fmla="*/ 2147483646 h 810"/>
              <a:gd name="T116" fmla="*/ 0 w 810"/>
              <a:gd name="T117" fmla="*/ 2147483646 h 810"/>
              <a:gd name="T118" fmla="*/ 2147483646 w 810"/>
              <a:gd name="T119" fmla="*/ 2147483646 h 810"/>
              <a:gd name="T120" fmla="*/ 2147483646 w 810"/>
              <a:gd name="T121" fmla="*/ 2147483646 h 810"/>
              <a:gd name="T122" fmla="*/ 2147483646 w 810"/>
              <a:gd name="T123" fmla="*/ 2147483646 h 810"/>
              <a:gd name="T124" fmla="*/ 2147483646 w 810"/>
              <a:gd name="T125" fmla="*/ 2147483646 h 81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810" h="810">
                <a:moveTo>
                  <a:pt x="784" y="654"/>
                </a:moveTo>
                <a:lnTo>
                  <a:pt x="784" y="654"/>
                </a:lnTo>
                <a:cubicBezTo>
                  <a:pt x="715" y="660"/>
                  <a:pt x="660" y="715"/>
                  <a:pt x="654" y="784"/>
                </a:cubicBezTo>
                <a:lnTo>
                  <a:pt x="155" y="784"/>
                </a:lnTo>
                <a:cubicBezTo>
                  <a:pt x="149" y="715"/>
                  <a:pt x="94" y="660"/>
                  <a:pt x="25" y="654"/>
                </a:cubicBezTo>
                <a:lnTo>
                  <a:pt x="25" y="243"/>
                </a:lnTo>
                <a:lnTo>
                  <a:pt x="78" y="401"/>
                </a:lnTo>
                <a:cubicBezTo>
                  <a:pt x="91" y="440"/>
                  <a:pt x="126" y="465"/>
                  <a:pt x="166" y="465"/>
                </a:cubicBezTo>
                <a:lnTo>
                  <a:pt x="180" y="465"/>
                </a:lnTo>
                <a:lnTo>
                  <a:pt x="180" y="478"/>
                </a:lnTo>
                <a:cubicBezTo>
                  <a:pt x="180" y="512"/>
                  <a:pt x="207" y="540"/>
                  <a:pt x="241" y="540"/>
                </a:cubicBezTo>
                <a:cubicBezTo>
                  <a:pt x="275" y="540"/>
                  <a:pt x="302" y="512"/>
                  <a:pt x="302" y="478"/>
                </a:cubicBezTo>
                <a:lnTo>
                  <a:pt x="302" y="465"/>
                </a:lnTo>
                <a:lnTo>
                  <a:pt x="506" y="465"/>
                </a:lnTo>
                <a:lnTo>
                  <a:pt x="506" y="478"/>
                </a:lnTo>
                <a:cubicBezTo>
                  <a:pt x="506" y="512"/>
                  <a:pt x="534" y="540"/>
                  <a:pt x="568" y="540"/>
                </a:cubicBezTo>
                <a:cubicBezTo>
                  <a:pt x="602" y="540"/>
                  <a:pt x="629" y="512"/>
                  <a:pt x="629" y="478"/>
                </a:cubicBezTo>
                <a:lnTo>
                  <a:pt x="629" y="465"/>
                </a:lnTo>
                <a:lnTo>
                  <a:pt x="642" y="465"/>
                </a:lnTo>
                <a:cubicBezTo>
                  <a:pt x="683" y="465"/>
                  <a:pt x="718" y="440"/>
                  <a:pt x="731" y="401"/>
                </a:cubicBezTo>
                <a:lnTo>
                  <a:pt x="784" y="243"/>
                </a:lnTo>
                <a:lnTo>
                  <a:pt x="784" y="654"/>
                </a:lnTo>
                <a:close/>
                <a:moveTo>
                  <a:pt x="784" y="747"/>
                </a:moveTo>
                <a:lnTo>
                  <a:pt x="784" y="747"/>
                </a:lnTo>
                <a:cubicBezTo>
                  <a:pt x="784" y="768"/>
                  <a:pt x="768" y="784"/>
                  <a:pt x="748" y="784"/>
                </a:cubicBezTo>
                <a:lnTo>
                  <a:pt x="679" y="784"/>
                </a:lnTo>
                <a:cubicBezTo>
                  <a:pt x="684" y="729"/>
                  <a:pt x="729" y="684"/>
                  <a:pt x="784" y="679"/>
                </a:cubicBezTo>
                <a:lnTo>
                  <a:pt x="784" y="747"/>
                </a:lnTo>
                <a:close/>
                <a:moveTo>
                  <a:pt x="61" y="784"/>
                </a:moveTo>
                <a:lnTo>
                  <a:pt x="61" y="784"/>
                </a:lnTo>
                <a:cubicBezTo>
                  <a:pt x="41" y="784"/>
                  <a:pt x="25" y="768"/>
                  <a:pt x="25" y="747"/>
                </a:cubicBezTo>
                <a:lnTo>
                  <a:pt x="25" y="679"/>
                </a:lnTo>
                <a:cubicBezTo>
                  <a:pt x="80" y="684"/>
                  <a:pt x="125" y="729"/>
                  <a:pt x="130" y="784"/>
                </a:cubicBezTo>
                <a:lnTo>
                  <a:pt x="61" y="784"/>
                </a:lnTo>
                <a:close/>
                <a:moveTo>
                  <a:pt x="278" y="425"/>
                </a:moveTo>
                <a:lnTo>
                  <a:pt x="278" y="478"/>
                </a:lnTo>
                <a:cubicBezTo>
                  <a:pt x="278" y="498"/>
                  <a:pt x="261" y="515"/>
                  <a:pt x="241" y="515"/>
                </a:cubicBezTo>
                <a:cubicBezTo>
                  <a:pt x="221" y="515"/>
                  <a:pt x="205" y="498"/>
                  <a:pt x="205" y="478"/>
                </a:cubicBezTo>
                <a:lnTo>
                  <a:pt x="205" y="425"/>
                </a:lnTo>
                <a:lnTo>
                  <a:pt x="278" y="425"/>
                </a:lnTo>
                <a:close/>
                <a:moveTo>
                  <a:pt x="604" y="425"/>
                </a:moveTo>
                <a:lnTo>
                  <a:pt x="604" y="478"/>
                </a:lnTo>
                <a:cubicBezTo>
                  <a:pt x="604" y="498"/>
                  <a:pt x="588" y="515"/>
                  <a:pt x="568" y="515"/>
                </a:cubicBezTo>
                <a:cubicBezTo>
                  <a:pt x="548" y="515"/>
                  <a:pt x="531" y="498"/>
                  <a:pt x="531" y="478"/>
                </a:cubicBezTo>
                <a:lnTo>
                  <a:pt x="531" y="425"/>
                </a:lnTo>
                <a:lnTo>
                  <a:pt x="604" y="425"/>
                </a:lnTo>
                <a:close/>
                <a:moveTo>
                  <a:pt x="32" y="138"/>
                </a:moveTo>
                <a:lnTo>
                  <a:pt x="32" y="138"/>
                </a:lnTo>
                <a:cubicBezTo>
                  <a:pt x="38" y="128"/>
                  <a:pt x="49" y="123"/>
                  <a:pt x="61" y="123"/>
                </a:cubicBezTo>
                <a:lnTo>
                  <a:pt x="747" y="123"/>
                </a:lnTo>
                <a:cubicBezTo>
                  <a:pt x="760" y="123"/>
                  <a:pt x="770" y="128"/>
                  <a:pt x="777" y="138"/>
                </a:cubicBezTo>
                <a:cubicBezTo>
                  <a:pt x="784" y="148"/>
                  <a:pt x="786" y="159"/>
                  <a:pt x="783" y="171"/>
                </a:cubicBezTo>
                <a:lnTo>
                  <a:pt x="708" y="394"/>
                </a:lnTo>
                <a:cubicBezTo>
                  <a:pt x="698" y="422"/>
                  <a:pt x="672" y="441"/>
                  <a:pt x="642" y="441"/>
                </a:cubicBezTo>
                <a:lnTo>
                  <a:pt x="629" y="441"/>
                </a:lnTo>
                <a:lnTo>
                  <a:pt x="629" y="412"/>
                </a:lnTo>
                <a:cubicBezTo>
                  <a:pt x="629" y="406"/>
                  <a:pt x="624" y="400"/>
                  <a:pt x="617" y="400"/>
                </a:cubicBezTo>
                <a:lnTo>
                  <a:pt x="519" y="400"/>
                </a:lnTo>
                <a:cubicBezTo>
                  <a:pt x="512" y="400"/>
                  <a:pt x="506" y="406"/>
                  <a:pt x="506" y="412"/>
                </a:cubicBezTo>
                <a:lnTo>
                  <a:pt x="506" y="441"/>
                </a:lnTo>
                <a:lnTo>
                  <a:pt x="302" y="441"/>
                </a:lnTo>
                <a:lnTo>
                  <a:pt x="302" y="412"/>
                </a:lnTo>
                <a:cubicBezTo>
                  <a:pt x="302" y="406"/>
                  <a:pt x="297" y="400"/>
                  <a:pt x="290" y="400"/>
                </a:cubicBezTo>
                <a:lnTo>
                  <a:pt x="192" y="400"/>
                </a:lnTo>
                <a:cubicBezTo>
                  <a:pt x="185" y="400"/>
                  <a:pt x="180" y="406"/>
                  <a:pt x="180" y="412"/>
                </a:cubicBezTo>
                <a:lnTo>
                  <a:pt x="180" y="441"/>
                </a:lnTo>
                <a:lnTo>
                  <a:pt x="166" y="441"/>
                </a:lnTo>
                <a:cubicBezTo>
                  <a:pt x="137" y="441"/>
                  <a:pt x="110" y="422"/>
                  <a:pt x="101" y="394"/>
                </a:cubicBezTo>
                <a:lnTo>
                  <a:pt x="27" y="171"/>
                </a:lnTo>
                <a:cubicBezTo>
                  <a:pt x="23" y="159"/>
                  <a:pt x="25" y="148"/>
                  <a:pt x="32" y="138"/>
                </a:cubicBezTo>
                <a:close/>
                <a:moveTo>
                  <a:pt x="253" y="78"/>
                </a:moveTo>
                <a:lnTo>
                  <a:pt x="253" y="78"/>
                </a:lnTo>
                <a:cubicBezTo>
                  <a:pt x="253" y="48"/>
                  <a:pt x="277" y="24"/>
                  <a:pt x="306" y="24"/>
                </a:cubicBezTo>
                <a:lnTo>
                  <a:pt x="502" y="24"/>
                </a:lnTo>
                <a:cubicBezTo>
                  <a:pt x="532" y="24"/>
                  <a:pt x="556" y="48"/>
                  <a:pt x="556" y="78"/>
                </a:cubicBezTo>
                <a:lnTo>
                  <a:pt x="556" y="98"/>
                </a:lnTo>
                <a:lnTo>
                  <a:pt x="253" y="98"/>
                </a:lnTo>
                <a:lnTo>
                  <a:pt x="253" y="78"/>
                </a:lnTo>
                <a:close/>
                <a:moveTo>
                  <a:pt x="797" y="124"/>
                </a:moveTo>
                <a:lnTo>
                  <a:pt x="797" y="124"/>
                </a:lnTo>
                <a:cubicBezTo>
                  <a:pt x="785" y="107"/>
                  <a:pt x="767" y="98"/>
                  <a:pt x="747" y="98"/>
                </a:cubicBezTo>
                <a:lnTo>
                  <a:pt x="580" y="98"/>
                </a:lnTo>
                <a:lnTo>
                  <a:pt x="580" y="78"/>
                </a:lnTo>
                <a:cubicBezTo>
                  <a:pt x="580" y="35"/>
                  <a:pt x="545" y="0"/>
                  <a:pt x="502" y="0"/>
                </a:cubicBezTo>
                <a:lnTo>
                  <a:pt x="306" y="0"/>
                </a:lnTo>
                <a:cubicBezTo>
                  <a:pt x="264" y="0"/>
                  <a:pt x="229" y="35"/>
                  <a:pt x="229" y="78"/>
                </a:cubicBezTo>
                <a:lnTo>
                  <a:pt x="229" y="98"/>
                </a:lnTo>
                <a:lnTo>
                  <a:pt x="61" y="98"/>
                </a:lnTo>
                <a:cubicBezTo>
                  <a:pt x="41" y="98"/>
                  <a:pt x="24" y="107"/>
                  <a:pt x="12" y="124"/>
                </a:cubicBezTo>
                <a:cubicBezTo>
                  <a:pt x="4" y="135"/>
                  <a:pt x="0" y="148"/>
                  <a:pt x="0" y="161"/>
                </a:cubicBezTo>
                <a:lnTo>
                  <a:pt x="0" y="747"/>
                </a:lnTo>
                <a:cubicBezTo>
                  <a:pt x="0" y="782"/>
                  <a:pt x="28" y="809"/>
                  <a:pt x="61" y="809"/>
                </a:cubicBezTo>
                <a:lnTo>
                  <a:pt x="748" y="809"/>
                </a:lnTo>
                <a:cubicBezTo>
                  <a:pt x="781" y="809"/>
                  <a:pt x="809" y="782"/>
                  <a:pt x="809" y="747"/>
                </a:cubicBezTo>
                <a:lnTo>
                  <a:pt x="809" y="161"/>
                </a:lnTo>
                <a:cubicBezTo>
                  <a:pt x="809" y="148"/>
                  <a:pt x="805" y="135"/>
                  <a:pt x="797" y="1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11">
            <a:extLst>
              <a:ext uri="{FF2B5EF4-FFF2-40B4-BE49-F238E27FC236}">
                <a16:creationId xmlns:a16="http://schemas.microsoft.com/office/drawing/2014/main" id="{9DC839FA-E36D-0644-8910-BE646DA7E9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56864" y="4937861"/>
            <a:ext cx="1026488" cy="1360506"/>
          </a:xfrm>
          <a:custGeom>
            <a:avLst/>
            <a:gdLst>
              <a:gd name="T0" fmla="*/ 2147483646 w 614"/>
              <a:gd name="T1" fmla="*/ 2147483646 h 810"/>
              <a:gd name="T2" fmla="*/ 2147483646 w 614"/>
              <a:gd name="T3" fmla="*/ 2147483646 h 810"/>
              <a:gd name="T4" fmla="*/ 2147483646 w 614"/>
              <a:gd name="T5" fmla="*/ 2147483646 h 810"/>
              <a:gd name="T6" fmla="*/ 2147483646 w 614"/>
              <a:gd name="T7" fmla="*/ 2147483646 h 810"/>
              <a:gd name="T8" fmla="*/ 2147483646 w 614"/>
              <a:gd name="T9" fmla="*/ 2147483646 h 810"/>
              <a:gd name="T10" fmla="*/ 2147483646 w 614"/>
              <a:gd name="T11" fmla="*/ 2147483646 h 810"/>
              <a:gd name="T12" fmla="*/ 2147483646 w 614"/>
              <a:gd name="T13" fmla="*/ 2147483646 h 810"/>
              <a:gd name="T14" fmla="*/ 2147483646 w 614"/>
              <a:gd name="T15" fmla="*/ 2147483646 h 810"/>
              <a:gd name="T16" fmla="*/ 2147483646 w 614"/>
              <a:gd name="T17" fmla="*/ 2147483646 h 810"/>
              <a:gd name="T18" fmla="*/ 2147483646 w 614"/>
              <a:gd name="T19" fmla="*/ 2147483646 h 810"/>
              <a:gd name="T20" fmla="*/ 2147483646 w 614"/>
              <a:gd name="T21" fmla="*/ 2147483646 h 810"/>
              <a:gd name="T22" fmla="*/ 2147483646 w 614"/>
              <a:gd name="T23" fmla="*/ 2147483646 h 810"/>
              <a:gd name="T24" fmla="*/ 2147483646 w 614"/>
              <a:gd name="T25" fmla="*/ 2147483646 h 810"/>
              <a:gd name="T26" fmla="*/ 2147483646 w 614"/>
              <a:gd name="T27" fmla="*/ 2147483646 h 810"/>
              <a:gd name="T28" fmla="*/ 2147483646 w 614"/>
              <a:gd name="T29" fmla="*/ 2147483646 h 810"/>
              <a:gd name="T30" fmla="*/ 2147483646 w 614"/>
              <a:gd name="T31" fmla="*/ 2147483646 h 810"/>
              <a:gd name="T32" fmla="*/ 2147483646 w 614"/>
              <a:gd name="T33" fmla="*/ 2147483646 h 810"/>
              <a:gd name="T34" fmla="*/ 2147483646 w 614"/>
              <a:gd name="T35" fmla="*/ 2147483646 h 810"/>
              <a:gd name="T36" fmla="*/ 2147483646 w 614"/>
              <a:gd name="T37" fmla="*/ 2147483646 h 810"/>
              <a:gd name="T38" fmla="*/ 2147483646 w 614"/>
              <a:gd name="T39" fmla="*/ 2147483646 h 810"/>
              <a:gd name="T40" fmla="*/ 2147483646 w 614"/>
              <a:gd name="T41" fmla="*/ 2147483646 h 810"/>
              <a:gd name="T42" fmla="*/ 2147483646 w 614"/>
              <a:gd name="T43" fmla="*/ 2147483646 h 810"/>
              <a:gd name="T44" fmla="*/ 2147483646 w 614"/>
              <a:gd name="T45" fmla="*/ 2147483646 h 810"/>
              <a:gd name="T46" fmla="*/ 2147483646 w 614"/>
              <a:gd name="T47" fmla="*/ 2147483646 h 810"/>
              <a:gd name="T48" fmla="*/ 2147483646 w 614"/>
              <a:gd name="T49" fmla="*/ 2147483646 h 810"/>
              <a:gd name="T50" fmla="*/ 2147483646 w 614"/>
              <a:gd name="T51" fmla="*/ 2147483646 h 810"/>
              <a:gd name="T52" fmla="*/ 2147483646 w 614"/>
              <a:gd name="T53" fmla="*/ 2147483646 h 810"/>
              <a:gd name="T54" fmla="*/ 2147483646 w 614"/>
              <a:gd name="T55" fmla="*/ 2147483646 h 810"/>
              <a:gd name="T56" fmla="*/ 2147483646 w 614"/>
              <a:gd name="T57" fmla="*/ 2147483646 h 810"/>
              <a:gd name="T58" fmla="*/ 2147483646 w 614"/>
              <a:gd name="T59" fmla="*/ 2147483646 h 810"/>
              <a:gd name="T60" fmla="*/ 2147483646 w 614"/>
              <a:gd name="T61" fmla="*/ 2147483646 h 810"/>
              <a:gd name="T62" fmla="*/ 2147483646 w 614"/>
              <a:gd name="T63" fmla="*/ 2147483646 h 810"/>
              <a:gd name="T64" fmla="*/ 2147483646 w 614"/>
              <a:gd name="T65" fmla="*/ 2147483646 h 810"/>
              <a:gd name="T66" fmla="*/ 2147483646 w 614"/>
              <a:gd name="T67" fmla="*/ 2147483646 h 810"/>
              <a:gd name="T68" fmla="*/ 2147483646 w 614"/>
              <a:gd name="T69" fmla="*/ 2147483646 h 810"/>
              <a:gd name="T70" fmla="*/ 2147483646 w 614"/>
              <a:gd name="T71" fmla="*/ 2147483646 h 810"/>
              <a:gd name="T72" fmla="*/ 2147483646 w 614"/>
              <a:gd name="T73" fmla="*/ 2147483646 h 810"/>
              <a:gd name="T74" fmla="*/ 2147483646 w 614"/>
              <a:gd name="T75" fmla="*/ 2147483646 h 810"/>
              <a:gd name="T76" fmla="*/ 2147483646 w 614"/>
              <a:gd name="T77" fmla="*/ 2147483646 h 810"/>
              <a:gd name="T78" fmla="*/ 2147483646 w 614"/>
              <a:gd name="T79" fmla="*/ 2147483646 h 810"/>
              <a:gd name="T80" fmla="*/ 2147483646 w 614"/>
              <a:gd name="T81" fmla="*/ 2147483646 h 810"/>
              <a:gd name="T82" fmla="*/ 2147483646 w 614"/>
              <a:gd name="T83" fmla="*/ 2147483646 h 810"/>
              <a:gd name="T84" fmla="*/ 2147483646 w 614"/>
              <a:gd name="T85" fmla="*/ 2147483646 h 810"/>
              <a:gd name="T86" fmla="*/ 2147483646 w 614"/>
              <a:gd name="T87" fmla="*/ 0 h 810"/>
              <a:gd name="T88" fmla="*/ 2147483646 w 614"/>
              <a:gd name="T89" fmla="*/ 2147483646 h 810"/>
              <a:gd name="T90" fmla="*/ 2147483646 w 614"/>
              <a:gd name="T91" fmla="*/ 2147483646 h 810"/>
              <a:gd name="T92" fmla="*/ 2147483646 w 614"/>
              <a:gd name="T93" fmla="*/ 2147483646 h 810"/>
              <a:gd name="T94" fmla="*/ 2147483646 w 614"/>
              <a:gd name="T95" fmla="*/ 2147483646 h 810"/>
              <a:gd name="T96" fmla="*/ 2147483646 w 614"/>
              <a:gd name="T97" fmla="*/ 2147483646 h 810"/>
              <a:gd name="T98" fmla="*/ 2147483646 w 614"/>
              <a:gd name="T99" fmla="*/ 2147483646 h 81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14" h="810">
                <a:moveTo>
                  <a:pt x="507" y="505"/>
                </a:moveTo>
                <a:lnTo>
                  <a:pt x="507" y="505"/>
                </a:lnTo>
                <a:cubicBezTo>
                  <a:pt x="485" y="527"/>
                  <a:pt x="470" y="553"/>
                  <a:pt x="462" y="582"/>
                </a:cubicBezTo>
                <a:lnTo>
                  <a:pt x="318" y="582"/>
                </a:lnTo>
                <a:lnTo>
                  <a:pt x="318" y="495"/>
                </a:lnTo>
                <a:cubicBezTo>
                  <a:pt x="327" y="500"/>
                  <a:pt x="337" y="502"/>
                  <a:pt x="348" y="502"/>
                </a:cubicBezTo>
                <a:cubicBezTo>
                  <a:pt x="368" y="502"/>
                  <a:pt x="387" y="494"/>
                  <a:pt x="400" y="478"/>
                </a:cubicBezTo>
                <a:cubicBezTo>
                  <a:pt x="412" y="463"/>
                  <a:pt x="418" y="443"/>
                  <a:pt x="414" y="423"/>
                </a:cubicBezTo>
                <a:cubicBezTo>
                  <a:pt x="409" y="396"/>
                  <a:pt x="387" y="373"/>
                  <a:pt x="359" y="369"/>
                </a:cubicBezTo>
                <a:cubicBezTo>
                  <a:pt x="344" y="366"/>
                  <a:pt x="330" y="369"/>
                  <a:pt x="318" y="375"/>
                </a:cubicBezTo>
                <a:lnTo>
                  <a:pt x="318" y="319"/>
                </a:lnTo>
                <a:lnTo>
                  <a:pt x="435" y="319"/>
                </a:lnTo>
                <a:cubicBezTo>
                  <a:pt x="439" y="319"/>
                  <a:pt x="442" y="317"/>
                  <a:pt x="445" y="314"/>
                </a:cubicBezTo>
                <a:cubicBezTo>
                  <a:pt x="447" y="311"/>
                  <a:pt x="448" y="307"/>
                  <a:pt x="447" y="303"/>
                </a:cubicBezTo>
                <a:cubicBezTo>
                  <a:pt x="447" y="301"/>
                  <a:pt x="445" y="299"/>
                  <a:pt x="443" y="297"/>
                </a:cubicBezTo>
                <a:cubicBezTo>
                  <a:pt x="432" y="287"/>
                  <a:pt x="427" y="274"/>
                  <a:pt x="428" y="260"/>
                </a:cubicBezTo>
                <a:cubicBezTo>
                  <a:pt x="430" y="240"/>
                  <a:pt x="447" y="224"/>
                  <a:pt x="466" y="222"/>
                </a:cubicBezTo>
                <a:cubicBezTo>
                  <a:pt x="478" y="220"/>
                  <a:pt x="490" y="224"/>
                  <a:pt x="499" y="232"/>
                </a:cubicBezTo>
                <a:cubicBezTo>
                  <a:pt x="508" y="240"/>
                  <a:pt x="513" y="252"/>
                  <a:pt x="513" y="264"/>
                </a:cubicBezTo>
                <a:cubicBezTo>
                  <a:pt x="513" y="277"/>
                  <a:pt x="508" y="289"/>
                  <a:pt x="498" y="297"/>
                </a:cubicBezTo>
                <a:cubicBezTo>
                  <a:pt x="494" y="300"/>
                  <a:pt x="493" y="306"/>
                  <a:pt x="495" y="310"/>
                </a:cubicBezTo>
                <a:cubicBezTo>
                  <a:pt x="497" y="316"/>
                  <a:pt x="501" y="319"/>
                  <a:pt x="506" y="319"/>
                </a:cubicBezTo>
                <a:lnTo>
                  <a:pt x="588" y="319"/>
                </a:lnTo>
                <a:cubicBezTo>
                  <a:pt x="584" y="389"/>
                  <a:pt x="556" y="454"/>
                  <a:pt x="507" y="505"/>
                </a:cubicBezTo>
                <a:close/>
                <a:moveTo>
                  <a:pt x="457" y="628"/>
                </a:moveTo>
                <a:lnTo>
                  <a:pt x="457" y="712"/>
                </a:lnTo>
                <a:cubicBezTo>
                  <a:pt x="457" y="714"/>
                  <a:pt x="455" y="716"/>
                  <a:pt x="452" y="716"/>
                </a:cubicBezTo>
                <a:lnTo>
                  <a:pt x="158" y="716"/>
                </a:lnTo>
                <a:cubicBezTo>
                  <a:pt x="156" y="716"/>
                  <a:pt x="154" y="714"/>
                  <a:pt x="154" y="712"/>
                </a:cubicBezTo>
                <a:lnTo>
                  <a:pt x="154" y="674"/>
                </a:lnTo>
                <a:lnTo>
                  <a:pt x="404" y="674"/>
                </a:lnTo>
                <a:cubicBezTo>
                  <a:pt x="410" y="674"/>
                  <a:pt x="416" y="669"/>
                  <a:pt x="416" y="662"/>
                </a:cubicBezTo>
                <a:cubicBezTo>
                  <a:pt x="416" y="655"/>
                  <a:pt x="410" y="650"/>
                  <a:pt x="404" y="650"/>
                </a:cubicBezTo>
                <a:lnTo>
                  <a:pt x="154" y="650"/>
                </a:lnTo>
                <a:lnTo>
                  <a:pt x="154" y="625"/>
                </a:lnTo>
                <a:cubicBezTo>
                  <a:pt x="154" y="619"/>
                  <a:pt x="154" y="613"/>
                  <a:pt x="154" y="607"/>
                </a:cubicBezTo>
                <a:lnTo>
                  <a:pt x="458" y="607"/>
                </a:lnTo>
                <a:cubicBezTo>
                  <a:pt x="457" y="614"/>
                  <a:pt x="457" y="621"/>
                  <a:pt x="457" y="628"/>
                </a:cubicBezTo>
                <a:lnTo>
                  <a:pt x="368" y="784"/>
                </a:lnTo>
                <a:lnTo>
                  <a:pt x="243" y="784"/>
                </a:lnTo>
                <a:cubicBezTo>
                  <a:pt x="216" y="784"/>
                  <a:pt x="194" y="765"/>
                  <a:pt x="188" y="740"/>
                </a:cubicBezTo>
                <a:lnTo>
                  <a:pt x="422" y="740"/>
                </a:lnTo>
                <a:cubicBezTo>
                  <a:pt x="417" y="765"/>
                  <a:pt x="394" y="784"/>
                  <a:pt x="368" y="784"/>
                </a:cubicBezTo>
                <a:lnTo>
                  <a:pt x="457" y="628"/>
                </a:lnTo>
                <a:close/>
                <a:moveTo>
                  <a:pt x="105" y="503"/>
                </a:moveTo>
                <a:lnTo>
                  <a:pt x="105" y="503"/>
                </a:lnTo>
                <a:cubicBezTo>
                  <a:pt x="56" y="453"/>
                  <a:pt x="28" y="388"/>
                  <a:pt x="25" y="319"/>
                </a:cubicBezTo>
                <a:lnTo>
                  <a:pt x="141" y="319"/>
                </a:lnTo>
                <a:cubicBezTo>
                  <a:pt x="148" y="319"/>
                  <a:pt x="153" y="314"/>
                  <a:pt x="154" y="308"/>
                </a:cubicBezTo>
                <a:cubicBezTo>
                  <a:pt x="154" y="304"/>
                  <a:pt x="152" y="300"/>
                  <a:pt x="149" y="297"/>
                </a:cubicBezTo>
                <a:cubicBezTo>
                  <a:pt x="138" y="287"/>
                  <a:pt x="132" y="272"/>
                  <a:pt x="135" y="257"/>
                </a:cubicBezTo>
                <a:cubicBezTo>
                  <a:pt x="137" y="239"/>
                  <a:pt x="152" y="225"/>
                  <a:pt x="169" y="222"/>
                </a:cubicBezTo>
                <a:cubicBezTo>
                  <a:pt x="182" y="219"/>
                  <a:pt x="195" y="223"/>
                  <a:pt x="204" y="231"/>
                </a:cubicBezTo>
                <a:cubicBezTo>
                  <a:pt x="214" y="239"/>
                  <a:pt x="220" y="252"/>
                  <a:pt x="220" y="264"/>
                </a:cubicBezTo>
                <a:cubicBezTo>
                  <a:pt x="220" y="277"/>
                  <a:pt x="214" y="289"/>
                  <a:pt x="204" y="297"/>
                </a:cubicBezTo>
                <a:cubicBezTo>
                  <a:pt x="200" y="300"/>
                  <a:pt x="199" y="306"/>
                  <a:pt x="200" y="310"/>
                </a:cubicBezTo>
                <a:cubicBezTo>
                  <a:pt x="202" y="316"/>
                  <a:pt x="207" y="319"/>
                  <a:pt x="212" y="319"/>
                </a:cubicBezTo>
                <a:lnTo>
                  <a:pt x="293" y="319"/>
                </a:lnTo>
                <a:lnTo>
                  <a:pt x="293" y="400"/>
                </a:lnTo>
                <a:cubicBezTo>
                  <a:pt x="293" y="403"/>
                  <a:pt x="295" y="406"/>
                  <a:pt x="297" y="409"/>
                </a:cubicBezTo>
                <a:cubicBezTo>
                  <a:pt x="300" y="411"/>
                  <a:pt x="303" y="412"/>
                  <a:pt x="306" y="412"/>
                </a:cubicBezTo>
                <a:cubicBezTo>
                  <a:pt x="310" y="411"/>
                  <a:pt x="313" y="410"/>
                  <a:pt x="315" y="407"/>
                </a:cubicBezTo>
                <a:cubicBezTo>
                  <a:pt x="325" y="396"/>
                  <a:pt x="340" y="390"/>
                  <a:pt x="355" y="393"/>
                </a:cubicBezTo>
                <a:cubicBezTo>
                  <a:pt x="373" y="396"/>
                  <a:pt x="387" y="410"/>
                  <a:pt x="390" y="427"/>
                </a:cubicBezTo>
                <a:cubicBezTo>
                  <a:pt x="392" y="440"/>
                  <a:pt x="389" y="452"/>
                  <a:pt x="381" y="462"/>
                </a:cubicBezTo>
                <a:cubicBezTo>
                  <a:pt x="364" y="482"/>
                  <a:pt x="331" y="482"/>
                  <a:pt x="315" y="462"/>
                </a:cubicBezTo>
                <a:cubicBezTo>
                  <a:pt x="311" y="458"/>
                  <a:pt x="306" y="457"/>
                  <a:pt x="301" y="459"/>
                </a:cubicBezTo>
                <a:cubicBezTo>
                  <a:pt x="296" y="461"/>
                  <a:pt x="293" y="465"/>
                  <a:pt x="293" y="470"/>
                </a:cubicBezTo>
                <a:lnTo>
                  <a:pt x="293" y="582"/>
                </a:lnTo>
                <a:lnTo>
                  <a:pt x="149" y="582"/>
                </a:lnTo>
                <a:cubicBezTo>
                  <a:pt x="142" y="553"/>
                  <a:pt x="126" y="525"/>
                  <a:pt x="105" y="503"/>
                </a:cubicBezTo>
                <a:lnTo>
                  <a:pt x="293" y="25"/>
                </a:lnTo>
                <a:lnTo>
                  <a:pt x="293" y="105"/>
                </a:lnTo>
                <a:cubicBezTo>
                  <a:pt x="293" y="110"/>
                  <a:pt x="296" y="114"/>
                  <a:pt x="299" y="116"/>
                </a:cubicBezTo>
                <a:cubicBezTo>
                  <a:pt x="303" y="118"/>
                  <a:pt x="308" y="118"/>
                  <a:pt x="311" y="116"/>
                </a:cubicBezTo>
                <a:cubicBezTo>
                  <a:pt x="313" y="115"/>
                  <a:pt x="314" y="114"/>
                  <a:pt x="315" y="114"/>
                </a:cubicBezTo>
                <a:cubicBezTo>
                  <a:pt x="324" y="103"/>
                  <a:pt x="337" y="97"/>
                  <a:pt x="352" y="98"/>
                </a:cubicBezTo>
                <a:cubicBezTo>
                  <a:pt x="372" y="100"/>
                  <a:pt x="388" y="117"/>
                  <a:pt x="390" y="136"/>
                </a:cubicBezTo>
                <a:cubicBezTo>
                  <a:pt x="392" y="148"/>
                  <a:pt x="388" y="161"/>
                  <a:pt x="380" y="169"/>
                </a:cubicBezTo>
                <a:cubicBezTo>
                  <a:pt x="363" y="188"/>
                  <a:pt x="331" y="188"/>
                  <a:pt x="315" y="168"/>
                </a:cubicBezTo>
                <a:cubicBezTo>
                  <a:pt x="311" y="165"/>
                  <a:pt x="306" y="163"/>
                  <a:pt x="301" y="165"/>
                </a:cubicBezTo>
                <a:cubicBezTo>
                  <a:pt x="296" y="166"/>
                  <a:pt x="293" y="171"/>
                  <a:pt x="293" y="176"/>
                </a:cubicBezTo>
                <a:lnTo>
                  <a:pt x="293" y="294"/>
                </a:lnTo>
                <a:lnTo>
                  <a:pt x="237" y="294"/>
                </a:lnTo>
                <a:cubicBezTo>
                  <a:pt x="242" y="285"/>
                  <a:pt x="244" y="275"/>
                  <a:pt x="244" y="264"/>
                </a:cubicBezTo>
                <a:cubicBezTo>
                  <a:pt x="244" y="244"/>
                  <a:pt x="235" y="225"/>
                  <a:pt x="220" y="212"/>
                </a:cubicBezTo>
                <a:cubicBezTo>
                  <a:pt x="205" y="199"/>
                  <a:pt x="185" y="194"/>
                  <a:pt x="165" y="198"/>
                </a:cubicBezTo>
                <a:cubicBezTo>
                  <a:pt x="137" y="202"/>
                  <a:pt x="115" y="225"/>
                  <a:pt x="110" y="253"/>
                </a:cubicBezTo>
                <a:cubicBezTo>
                  <a:pt x="108" y="268"/>
                  <a:pt x="110" y="282"/>
                  <a:pt x="116" y="294"/>
                </a:cubicBezTo>
                <a:lnTo>
                  <a:pt x="25" y="294"/>
                </a:lnTo>
                <a:cubicBezTo>
                  <a:pt x="32" y="149"/>
                  <a:pt x="148" y="32"/>
                  <a:pt x="293" y="25"/>
                </a:cubicBezTo>
                <a:lnTo>
                  <a:pt x="105" y="503"/>
                </a:lnTo>
                <a:close/>
                <a:moveTo>
                  <a:pt x="318" y="25"/>
                </a:moveTo>
                <a:lnTo>
                  <a:pt x="318" y="25"/>
                </a:lnTo>
                <a:cubicBezTo>
                  <a:pt x="464" y="31"/>
                  <a:pt x="582" y="148"/>
                  <a:pt x="588" y="294"/>
                </a:cubicBezTo>
                <a:lnTo>
                  <a:pt x="531" y="294"/>
                </a:lnTo>
                <a:cubicBezTo>
                  <a:pt x="536" y="285"/>
                  <a:pt x="538" y="275"/>
                  <a:pt x="538" y="264"/>
                </a:cubicBezTo>
                <a:cubicBezTo>
                  <a:pt x="538" y="245"/>
                  <a:pt x="530" y="226"/>
                  <a:pt x="516" y="214"/>
                </a:cubicBezTo>
                <a:cubicBezTo>
                  <a:pt x="502" y="201"/>
                  <a:pt x="482" y="195"/>
                  <a:pt x="463" y="197"/>
                </a:cubicBezTo>
                <a:cubicBezTo>
                  <a:pt x="432" y="200"/>
                  <a:pt x="407" y="226"/>
                  <a:pt x="404" y="258"/>
                </a:cubicBezTo>
                <a:cubicBezTo>
                  <a:pt x="402" y="270"/>
                  <a:pt x="405" y="283"/>
                  <a:pt x="411" y="294"/>
                </a:cubicBezTo>
                <a:lnTo>
                  <a:pt x="318" y="294"/>
                </a:lnTo>
                <a:lnTo>
                  <a:pt x="318" y="201"/>
                </a:lnTo>
                <a:cubicBezTo>
                  <a:pt x="343" y="214"/>
                  <a:pt x="378" y="208"/>
                  <a:pt x="398" y="186"/>
                </a:cubicBezTo>
                <a:cubicBezTo>
                  <a:pt x="411" y="172"/>
                  <a:pt x="417" y="152"/>
                  <a:pt x="415" y="134"/>
                </a:cubicBezTo>
                <a:cubicBezTo>
                  <a:pt x="411" y="102"/>
                  <a:pt x="386" y="77"/>
                  <a:pt x="354" y="74"/>
                </a:cubicBezTo>
                <a:cubicBezTo>
                  <a:pt x="341" y="73"/>
                  <a:pt x="329" y="75"/>
                  <a:pt x="318" y="81"/>
                </a:cubicBezTo>
                <a:lnTo>
                  <a:pt x="318" y="25"/>
                </a:lnTo>
                <a:close/>
                <a:moveTo>
                  <a:pt x="307" y="0"/>
                </a:moveTo>
                <a:lnTo>
                  <a:pt x="307" y="0"/>
                </a:lnTo>
                <a:cubicBezTo>
                  <a:pt x="138" y="0"/>
                  <a:pt x="0" y="138"/>
                  <a:pt x="0" y="306"/>
                </a:cubicBezTo>
                <a:cubicBezTo>
                  <a:pt x="0" y="387"/>
                  <a:pt x="31" y="463"/>
                  <a:pt x="87" y="521"/>
                </a:cubicBezTo>
                <a:cubicBezTo>
                  <a:pt x="115" y="548"/>
                  <a:pt x="130" y="585"/>
                  <a:pt x="130" y="625"/>
                </a:cubicBezTo>
                <a:lnTo>
                  <a:pt x="130" y="712"/>
                </a:lnTo>
                <a:cubicBezTo>
                  <a:pt x="130" y="727"/>
                  <a:pt x="142" y="740"/>
                  <a:pt x="158" y="740"/>
                </a:cubicBezTo>
                <a:lnTo>
                  <a:pt x="164" y="740"/>
                </a:lnTo>
                <a:cubicBezTo>
                  <a:pt x="169" y="779"/>
                  <a:pt x="203" y="809"/>
                  <a:pt x="243" y="809"/>
                </a:cubicBezTo>
                <a:lnTo>
                  <a:pt x="368" y="809"/>
                </a:lnTo>
                <a:cubicBezTo>
                  <a:pt x="408" y="809"/>
                  <a:pt x="441" y="779"/>
                  <a:pt x="447" y="740"/>
                </a:cubicBezTo>
                <a:lnTo>
                  <a:pt x="452" y="740"/>
                </a:lnTo>
                <a:cubicBezTo>
                  <a:pt x="468" y="740"/>
                  <a:pt x="481" y="727"/>
                  <a:pt x="481" y="712"/>
                </a:cubicBezTo>
                <a:lnTo>
                  <a:pt x="481" y="628"/>
                </a:lnTo>
                <a:cubicBezTo>
                  <a:pt x="481" y="588"/>
                  <a:pt x="497" y="550"/>
                  <a:pt x="524" y="522"/>
                </a:cubicBezTo>
                <a:cubicBezTo>
                  <a:pt x="582" y="464"/>
                  <a:pt x="613" y="387"/>
                  <a:pt x="613" y="306"/>
                </a:cubicBezTo>
                <a:cubicBezTo>
                  <a:pt x="613" y="138"/>
                  <a:pt x="475" y="0"/>
                  <a:pt x="3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943">
            <a:extLst>
              <a:ext uri="{FF2B5EF4-FFF2-40B4-BE49-F238E27FC236}">
                <a16:creationId xmlns:a16="http://schemas.microsoft.com/office/drawing/2014/main" id="{644C6E9A-9B47-964C-8F6B-11CBAE73AD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36191" y="9621632"/>
            <a:ext cx="1267834" cy="1267834"/>
          </a:xfrm>
          <a:custGeom>
            <a:avLst/>
            <a:gdLst>
              <a:gd name="T0" fmla="*/ 2274359 w 291740"/>
              <a:gd name="T1" fmla="*/ 3672369 h 291739"/>
              <a:gd name="T2" fmla="*/ 2091526 w 291740"/>
              <a:gd name="T3" fmla="*/ 3672369 h 291739"/>
              <a:gd name="T4" fmla="*/ 1891668 w 291740"/>
              <a:gd name="T5" fmla="*/ 2482001 h 291739"/>
              <a:gd name="T6" fmla="*/ 2411324 w 291740"/>
              <a:gd name="T7" fmla="*/ 3900877 h 291739"/>
              <a:gd name="T8" fmla="*/ 1891668 w 291740"/>
              <a:gd name="T9" fmla="*/ 2482001 h 291739"/>
              <a:gd name="T10" fmla="*/ 2894341 w 291740"/>
              <a:gd name="T11" fmla="*/ 910378 h 291739"/>
              <a:gd name="T12" fmla="*/ 997083 w 291740"/>
              <a:gd name="T13" fmla="*/ 2919157 h 291739"/>
              <a:gd name="T14" fmla="*/ 4207263 w 291740"/>
              <a:gd name="T15" fmla="*/ 4323173 h 291739"/>
              <a:gd name="T16" fmla="*/ 4329919 w 291740"/>
              <a:gd name="T17" fmla="*/ 4452775 h 291739"/>
              <a:gd name="T18" fmla="*/ 823928 w 291740"/>
              <a:gd name="T19" fmla="*/ 2919157 h 291739"/>
              <a:gd name="T20" fmla="*/ 3436152 w 291740"/>
              <a:gd name="T21" fmla="*/ 789399 h 291739"/>
              <a:gd name="T22" fmla="*/ 3291791 w 291740"/>
              <a:gd name="T23" fmla="*/ 1394422 h 291739"/>
              <a:gd name="T24" fmla="*/ 2591732 w 291740"/>
              <a:gd name="T25" fmla="*/ 3900877 h 291739"/>
              <a:gd name="T26" fmla="*/ 4749683 w 291740"/>
              <a:gd name="T27" fmla="*/ 3670424 h 291739"/>
              <a:gd name="T28" fmla="*/ 4713581 w 291740"/>
              <a:gd name="T29" fmla="*/ 3483131 h 291739"/>
              <a:gd name="T30" fmla="*/ 4973387 w 291740"/>
              <a:gd name="T31" fmla="*/ 3209433 h 291739"/>
              <a:gd name="T32" fmla="*/ 4886801 w 291740"/>
              <a:gd name="T33" fmla="*/ 2978965 h 291739"/>
              <a:gd name="T34" fmla="*/ 5016700 w 291740"/>
              <a:gd name="T35" fmla="*/ 2734067 h 291739"/>
              <a:gd name="T36" fmla="*/ 4807422 w 291740"/>
              <a:gd name="T37" fmla="*/ 2482001 h 291739"/>
              <a:gd name="T38" fmla="*/ 4987812 w 291740"/>
              <a:gd name="T39" fmla="*/ 2193889 h 291739"/>
              <a:gd name="T40" fmla="*/ 3804205 w 291740"/>
              <a:gd name="T41" fmla="*/ 1992211 h 291739"/>
              <a:gd name="T42" fmla="*/ 3717620 w 291740"/>
              <a:gd name="T43" fmla="*/ 1884190 h 291739"/>
              <a:gd name="T44" fmla="*/ 3436152 w 291740"/>
              <a:gd name="T45" fmla="*/ 789399 h 291739"/>
              <a:gd name="T46" fmla="*/ 3948557 w 291740"/>
              <a:gd name="T47" fmla="*/ 1300793 h 291739"/>
              <a:gd name="T48" fmla="*/ 4814610 w 291740"/>
              <a:gd name="T49" fmla="*/ 1819336 h 291739"/>
              <a:gd name="T50" fmla="*/ 5074439 w 291740"/>
              <a:gd name="T51" fmla="*/ 2467599 h 291739"/>
              <a:gd name="T52" fmla="*/ 5088891 w 291740"/>
              <a:gd name="T53" fmla="*/ 3000571 h 291739"/>
              <a:gd name="T54" fmla="*/ 4915670 w 291740"/>
              <a:gd name="T55" fmla="*/ 3569584 h 291739"/>
              <a:gd name="T56" fmla="*/ 4554813 w 291740"/>
              <a:gd name="T57" fmla="*/ 4080958 h 291739"/>
              <a:gd name="T58" fmla="*/ 1797849 w 291740"/>
              <a:gd name="T59" fmla="*/ 4080958 h 291739"/>
              <a:gd name="T60" fmla="*/ 1711240 w 291740"/>
              <a:gd name="T61" fmla="*/ 2388356 h 291739"/>
              <a:gd name="T62" fmla="*/ 2461848 w 291740"/>
              <a:gd name="T63" fmla="*/ 2301936 h 291739"/>
              <a:gd name="T64" fmla="*/ 3075300 w 291740"/>
              <a:gd name="T65" fmla="*/ 753415 h 291739"/>
              <a:gd name="T66" fmla="*/ 3443364 w 291740"/>
              <a:gd name="T67" fmla="*/ 609356 h 291739"/>
              <a:gd name="T68" fmla="*/ 179943 w 291740"/>
              <a:gd name="T69" fmla="*/ 2915579 h 291739"/>
              <a:gd name="T70" fmla="*/ 5643767 w 291740"/>
              <a:gd name="T71" fmla="*/ 2915579 h 291739"/>
              <a:gd name="T72" fmla="*/ 2908273 w 291740"/>
              <a:gd name="T73" fmla="*/ 0 h 291739"/>
              <a:gd name="T74" fmla="*/ 2908273 w 291740"/>
              <a:gd name="T75" fmla="*/ 5823931 h 291739"/>
              <a:gd name="T76" fmla="*/ 2908273 w 291740"/>
              <a:gd name="T77" fmla="*/ 0 h 29173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91740" h="291739">
                <a:moveTo>
                  <a:pt x="109171" y="179388"/>
                </a:moveTo>
                <a:cubicBezTo>
                  <a:pt x="111736" y="179388"/>
                  <a:pt x="113934" y="181674"/>
                  <a:pt x="113934" y="183960"/>
                </a:cubicBezTo>
                <a:cubicBezTo>
                  <a:pt x="113934" y="186627"/>
                  <a:pt x="111736" y="188532"/>
                  <a:pt x="109171" y="188532"/>
                </a:cubicBezTo>
                <a:cubicBezTo>
                  <a:pt x="106607" y="188532"/>
                  <a:pt x="104775" y="186627"/>
                  <a:pt x="104775" y="183960"/>
                </a:cubicBezTo>
                <a:cubicBezTo>
                  <a:pt x="104775" y="181674"/>
                  <a:pt x="106607" y="179388"/>
                  <a:pt x="109171" y="179388"/>
                </a:cubicBezTo>
                <a:close/>
                <a:moveTo>
                  <a:pt x="94763" y="124331"/>
                </a:moveTo>
                <a:lnTo>
                  <a:pt x="94763" y="195407"/>
                </a:lnTo>
                <a:lnTo>
                  <a:pt x="120795" y="195407"/>
                </a:lnTo>
                <a:lnTo>
                  <a:pt x="120795" y="124331"/>
                </a:lnTo>
                <a:lnTo>
                  <a:pt x="94763" y="124331"/>
                </a:lnTo>
                <a:close/>
                <a:moveTo>
                  <a:pt x="140655" y="41636"/>
                </a:moveTo>
                <a:cubicBezTo>
                  <a:pt x="143185" y="41275"/>
                  <a:pt x="144992" y="43439"/>
                  <a:pt x="144992" y="45603"/>
                </a:cubicBezTo>
                <a:cubicBezTo>
                  <a:pt x="145353" y="48128"/>
                  <a:pt x="143546" y="50292"/>
                  <a:pt x="141017" y="50292"/>
                </a:cubicBezTo>
                <a:cubicBezTo>
                  <a:pt x="90061" y="52816"/>
                  <a:pt x="49948" y="95015"/>
                  <a:pt x="49948" y="146230"/>
                </a:cubicBezTo>
                <a:cubicBezTo>
                  <a:pt x="49948" y="198888"/>
                  <a:pt x="92953" y="241808"/>
                  <a:pt x="145715" y="241808"/>
                </a:cubicBezTo>
                <a:cubicBezTo>
                  <a:pt x="169927" y="241808"/>
                  <a:pt x="193056" y="232791"/>
                  <a:pt x="210763" y="216561"/>
                </a:cubicBezTo>
                <a:cubicBezTo>
                  <a:pt x="212570" y="214758"/>
                  <a:pt x="215461" y="215119"/>
                  <a:pt x="217268" y="216561"/>
                </a:cubicBezTo>
                <a:cubicBezTo>
                  <a:pt x="218714" y="218725"/>
                  <a:pt x="218714" y="221250"/>
                  <a:pt x="216907" y="223053"/>
                </a:cubicBezTo>
                <a:cubicBezTo>
                  <a:pt x="197754" y="240726"/>
                  <a:pt x="172457" y="250464"/>
                  <a:pt x="145715" y="250464"/>
                </a:cubicBezTo>
                <a:cubicBezTo>
                  <a:pt x="88255" y="250464"/>
                  <a:pt x="41275" y="203577"/>
                  <a:pt x="41275" y="146230"/>
                </a:cubicBezTo>
                <a:cubicBezTo>
                  <a:pt x="41275" y="90326"/>
                  <a:pt x="84641" y="44521"/>
                  <a:pt x="140655" y="41636"/>
                </a:cubicBezTo>
                <a:close/>
                <a:moveTo>
                  <a:pt x="172134" y="39544"/>
                </a:moveTo>
                <a:cubicBezTo>
                  <a:pt x="168157" y="39183"/>
                  <a:pt x="165264" y="39544"/>
                  <a:pt x="163095" y="39904"/>
                </a:cubicBezTo>
                <a:cubicBezTo>
                  <a:pt x="164903" y="47481"/>
                  <a:pt x="167072" y="62995"/>
                  <a:pt x="164903" y="69850"/>
                </a:cubicBezTo>
                <a:cubicBezTo>
                  <a:pt x="157672" y="90777"/>
                  <a:pt x="135618" y="115311"/>
                  <a:pt x="129833" y="121444"/>
                </a:cubicBezTo>
                <a:lnTo>
                  <a:pt x="129833" y="195407"/>
                </a:lnTo>
                <a:lnTo>
                  <a:pt x="227088" y="195407"/>
                </a:lnTo>
                <a:cubicBezTo>
                  <a:pt x="233234" y="195047"/>
                  <a:pt x="237935" y="189995"/>
                  <a:pt x="237935" y="183862"/>
                </a:cubicBezTo>
                <a:cubicBezTo>
                  <a:pt x="237935" y="182058"/>
                  <a:pt x="237573" y="179893"/>
                  <a:pt x="236488" y="178450"/>
                </a:cubicBezTo>
                <a:cubicBezTo>
                  <a:pt x="235765" y="177007"/>
                  <a:pt x="235765" y="175564"/>
                  <a:pt x="236127" y="174481"/>
                </a:cubicBezTo>
                <a:cubicBezTo>
                  <a:pt x="236850" y="173038"/>
                  <a:pt x="237935" y="172316"/>
                  <a:pt x="239381" y="171956"/>
                </a:cubicBezTo>
                <a:cubicBezTo>
                  <a:pt x="245165" y="170873"/>
                  <a:pt x="249142" y="166183"/>
                  <a:pt x="249142" y="160771"/>
                </a:cubicBezTo>
                <a:cubicBezTo>
                  <a:pt x="249142" y="157885"/>
                  <a:pt x="248058" y="154998"/>
                  <a:pt x="245888" y="152833"/>
                </a:cubicBezTo>
                <a:cubicBezTo>
                  <a:pt x="244804" y="151751"/>
                  <a:pt x="244442" y="150669"/>
                  <a:pt x="244804" y="149225"/>
                </a:cubicBezTo>
                <a:cubicBezTo>
                  <a:pt x="244804" y="148143"/>
                  <a:pt x="245527" y="147061"/>
                  <a:pt x="246612" y="146339"/>
                </a:cubicBezTo>
                <a:cubicBezTo>
                  <a:pt x="249504" y="144174"/>
                  <a:pt x="251312" y="140566"/>
                  <a:pt x="251312" y="136958"/>
                </a:cubicBezTo>
                <a:cubicBezTo>
                  <a:pt x="251312" y="131186"/>
                  <a:pt x="247335" y="128660"/>
                  <a:pt x="245165" y="128660"/>
                </a:cubicBezTo>
                <a:cubicBezTo>
                  <a:pt x="242635" y="128660"/>
                  <a:pt x="240827" y="126856"/>
                  <a:pt x="240827" y="124331"/>
                </a:cubicBezTo>
                <a:cubicBezTo>
                  <a:pt x="240827" y="121805"/>
                  <a:pt x="242635" y="119640"/>
                  <a:pt x="245165" y="119640"/>
                </a:cubicBezTo>
                <a:cubicBezTo>
                  <a:pt x="245888" y="119640"/>
                  <a:pt x="249865" y="117115"/>
                  <a:pt x="249865" y="109899"/>
                </a:cubicBezTo>
                <a:cubicBezTo>
                  <a:pt x="249865" y="104126"/>
                  <a:pt x="245527" y="99796"/>
                  <a:pt x="241188" y="99796"/>
                </a:cubicBezTo>
                <a:lnTo>
                  <a:pt x="190572" y="99796"/>
                </a:lnTo>
                <a:cubicBezTo>
                  <a:pt x="189126" y="99796"/>
                  <a:pt x="188042" y="99075"/>
                  <a:pt x="186957" y="97993"/>
                </a:cubicBezTo>
                <a:cubicBezTo>
                  <a:pt x="186234" y="96910"/>
                  <a:pt x="185872" y="95467"/>
                  <a:pt x="186234" y="94385"/>
                </a:cubicBezTo>
                <a:cubicBezTo>
                  <a:pt x="187680" y="90055"/>
                  <a:pt x="190211" y="78870"/>
                  <a:pt x="189126" y="65882"/>
                </a:cubicBezTo>
                <a:cubicBezTo>
                  <a:pt x="187680" y="50728"/>
                  <a:pt x="180449" y="39544"/>
                  <a:pt x="172134" y="39544"/>
                </a:cubicBezTo>
                <a:close/>
                <a:moveTo>
                  <a:pt x="172495" y="30524"/>
                </a:moveTo>
                <a:cubicBezTo>
                  <a:pt x="185872" y="31245"/>
                  <a:pt x="195996" y="44956"/>
                  <a:pt x="197803" y="65160"/>
                </a:cubicBezTo>
                <a:cubicBezTo>
                  <a:pt x="198888" y="75623"/>
                  <a:pt x="197442" y="85004"/>
                  <a:pt x="195996" y="91137"/>
                </a:cubicBezTo>
                <a:lnTo>
                  <a:pt x="241188" y="91137"/>
                </a:lnTo>
                <a:cubicBezTo>
                  <a:pt x="250588" y="91137"/>
                  <a:pt x="258904" y="99436"/>
                  <a:pt x="258904" y="109899"/>
                </a:cubicBezTo>
                <a:cubicBezTo>
                  <a:pt x="258904" y="116032"/>
                  <a:pt x="257096" y="120362"/>
                  <a:pt x="254204" y="123609"/>
                </a:cubicBezTo>
                <a:cubicBezTo>
                  <a:pt x="257819" y="126495"/>
                  <a:pt x="259989" y="131186"/>
                  <a:pt x="259989" y="136958"/>
                </a:cubicBezTo>
                <a:cubicBezTo>
                  <a:pt x="259989" y="142010"/>
                  <a:pt x="258181" y="146700"/>
                  <a:pt x="254927" y="150308"/>
                </a:cubicBezTo>
                <a:cubicBezTo>
                  <a:pt x="257096" y="153555"/>
                  <a:pt x="257819" y="157163"/>
                  <a:pt x="257819" y="160771"/>
                </a:cubicBezTo>
                <a:cubicBezTo>
                  <a:pt x="257819" y="168348"/>
                  <a:pt x="253481" y="175564"/>
                  <a:pt x="246250" y="178811"/>
                </a:cubicBezTo>
                <a:cubicBezTo>
                  <a:pt x="246612" y="180615"/>
                  <a:pt x="246973" y="182058"/>
                  <a:pt x="246973" y="183862"/>
                </a:cubicBezTo>
                <a:cubicBezTo>
                  <a:pt x="246973" y="194325"/>
                  <a:pt x="239019" y="203345"/>
                  <a:pt x="228173" y="204427"/>
                </a:cubicBezTo>
                <a:cubicBezTo>
                  <a:pt x="227811" y="204427"/>
                  <a:pt x="227088" y="204427"/>
                  <a:pt x="226727" y="204427"/>
                </a:cubicBezTo>
                <a:lnTo>
                  <a:pt x="90063" y="204427"/>
                </a:lnTo>
                <a:cubicBezTo>
                  <a:pt x="87894" y="204427"/>
                  <a:pt x="85725" y="202262"/>
                  <a:pt x="85725" y="200098"/>
                </a:cubicBezTo>
                <a:lnTo>
                  <a:pt x="85725" y="119640"/>
                </a:lnTo>
                <a:cubicBezTo>
                  <a:pt x="85725" y="117115"/>
                  <a:pt x="87894" y="115311"/>
                  <a:pt x="90063" y="115311"/>
                </a:cubicBezTo>
                <a:lnTo>
                  <a:pt x="123326" y="115311"/>
                </a:lnTo>
                <a:cubicBezTo>
                  <a:pt x="128749" y="109538"/>
                  <a:pt x="150080" y="85725"/>
                  <a:pt x="156226" y="66964"/>
                </a:cubicBezTo>
                <a:cubicBezTo>
                  <a:pt x="158034" y="61913"/>
                  <a:pt x="155503" y="46399"/>
                  <a:pt x="154057" y="37740"/>
                </a:cubicBezTo>
                <a:cubicBezTo>
                  <a:pt x="153695" y="35936"/>
                  <a:pt x="154418" y="33771"/>
                  <a:pt x="155864" y="33049"/>
                </a:cubicBezTo>
                <a:cubicBezTo>
                  <a:pt x="156587" y="32328"/>
                  <a:pt x="161287" y="30163"/>
                  <a:pt x="172495" y="30524"/>
                </a:cubicBezTo>
                <a:close/>
                <a:moveTo>
                  <a:pt x="145690" y="9015"/>
                </a:moveTo>
                <a:cubicBezTo>
                  <a:pt x="70320" y="9015"/>
                  <a:pt x="9015" y="70320"/>
                  <a:pt x="9015" y="146050"/>
                </a:cubicBezTo>
                <a:cubicBezTo>
                  <a:pt x="9015" y="221419"/>
                  <a:pt x="70320" y="282724"/>
                  <a:pt x="145690" y="282724"/>
                </a:cubicBezTo>
                <a:cubicBezTo>
                  <a:pt x="221419" y="282724"/>
                  <a:pt x="282724" y="221419"/>
                  <a:pt x="282724" y="146050"/>
                </a:cubicBezTo>
                <a:cubicBezTo>
                  <a:pt x="282724" y="70320"/>
                  <a:pt x="221419" y="9015"/>
                  <a:pt x="145690" y="9015"/>
                </a:cubicBezTo>
                <a:close/>
                <a:moveTo>
                  <a:pt x="145690" y="0"/>
                </a:moveTo>
                <a:cubicBezTo>
                  <a:pt x="226107" y="0"/>
                  <a:pt x="291740" y="65632"/>
                  <a:pt x="291740" y="146050"/>
                </a:cubicBezTo>
                <a:cubicBezTo>
                  <a:pt x="291740" y="226107"/>
                  <a:pt x="226107" y="291739"/>
                  <a:pt x="145690" y="291739"/>
                </a:cubicBezTo>
                <a:cubicBezTo>
                  <a:pt x="65632" y="291739"/>
                  <a:pt x="0" y="226107"/>
                  <a:pt x="0" y="146050"/>
                </a:cubicBezTo>
                <a:cubicBezTo>
                  <a:pt x="0" y="65632"/>
                  <a:pt x="65632" y="0"/>
                  <a:pt x="1456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5" name="Freeform 45">
            <a:extLst>
              <a:ext uri="{FF2B5EF4-FFF2-40B4-BE49-F238E27FC236}">
                <a16:creationId xmlns:a16="http://schemas.microsoft.com/office/drawing/2014/main" id="{6E9817CE-6EAD-A34E-9C7D-3D64C6A810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875526" y="4984197"/>
            <a:ext cx="1264036" cy="1267834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C977DE5-D8BB-294C-8CBD-A9F03FEDC0D0}"/>
              </a:ext>
            </a:extLst>
          </p:cNvPr>
          <p:cNvSpPr/>
          <p:nvPr/>
        </p:nvSpPr>
        <p:spPr>
          <a:xfrm>
            <a:off x="10116945" y="5864951"/>
            <a:ext cx="4143764" cy="414376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01C6CA-0F1C-0740-B80F-6C3E3FA8F28E}"/>
              </a:ext>
            </a:extLst>
          </p:cNvPr>
          <p:cNvSpPr txBox="1"/>
          <p:nvPr/>
        </p:nvSpPr>
        <p:spPr>
          <a:xfrm>
            <a:off x="4087071" y="934466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9F792F0-FAD6-314B-AA92-83B73202420D}"/>
              </a:ext>
            </a:extLst>
          </p:cNvPr>
          <p:cNvSpPr txBox="1">
            <a:spLocks/>
          </p:cNvSpPr>
          <p:nvPr/>
        </p:nvSpPr>
        <p:spPr>
          <a:xfrm>
            <a:off x="1547220" y="1002849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24002F-BE79-8A47-A876-5495725509FB}"/>
              </a:ext>
            </a:extLst>
          </p:cNvPr>
          <p:cNvSpPr txBox="1"/>
          <p:nvPr/>
        </p:nvSpPr>
        <p:spPr>
          <a:xfrm>
            <a:off x="17664582" y="9344667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4DD84-D1B2-4441-B077-C1A3EA710752}"/>
              </a:ext>
            </a:extLst>
          </p:cNvPr>
          <p:cNvSpPr txBox="1">
            <a:spLocks/>
          </p:cNvSpPr>
          <p:nvPr/>
        </p:nvSpPr>
        <p:spPr>
          <a:xfrm>
            <a:off x="17664582" y="10028493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02ECAF-59FA-E64F-984F-874390A71102}"/>
              </a:ext>
            </a:extLst>
          </p:cNvPr>
          <p:cNvSpPr txBox="1"/>
          <p:nvPr/>
        </p:nvSpPr>
        <p:spPr>
          <a:xfrm>
            <a:off x="4087071" y="4901835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46CB4E8-3434-874D-8235-65CAA34B9279}"/>
              </a:ext>
            </a:extLst>
          </p:cNvPr>
          <p:cNvSpPr txBox="1">
            <a:spLocks/>
          </p:cNvSpPr>
          <p:nvPr/>
        </p:nvSpPr>
        <p:spPr>
          <a:xfrm>
            <a:off x="1547220" y="5585661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F3EB27-C301-CC44-8351-6C896C292433}"/>
              </a:ext>
            </a:extLst>
          </p:cNvPr>
          <p:cNvSpPr txBox="1"/>
          <p:nvPr/>
        </p:nvSpPr>
        <p:spPr>
          <a:xfrm>
            <a:off x="17664582" y="4901835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4B41FF8-0C39-C24A-86CC-5234F64EDBE8}"/>
              </a:ext>
            </a:extLst>
          </p:cNvPr>
          <p:cNvSpPr txBox="1">
            <a:spLocks/>
          </p:cNvSpPr>
          <p:nvPr/>
        </p:nvSpPr>
        <p:spPr>
          <a:xfrm>
            <a:off x="17664582" y="5585661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2909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124C55-F38D-CE4E-B034-DE1E0F024963}"/>
              </a:ext>
            </a:extLst>
          </p:cNvPr>
          <p:cNvSpPr txBox="1"/>
          <p:nvPr/>
        </p:nvSpPr>
        <p:spPr>
          <a:xfrm>
            <a:off x="8547924" y="612372"/>
            <a:ext cx="7281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CICLICO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FD4BEA-8EC2-D24C-B31D-9752C2BFD2E4}"/>
              </a:ext>
            </a:extLst>
          </p:cNvPr>
          <p:cNvSpPr txBox="1"/>
          <p:nvPr/>
        </p:nvSpPr>
        <p:spPr>
          <a:xfrm>
            <a:off x="9957604" y="1575186"/>
            <a:ext cx="4462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INSIRA SUA LEGENDA AQUI</a:t>
            </a: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41F5783C-DDDC-0744-B043-9FA47223647F}"/>
              </a:ext>
            </a:extLst>
          </p:cNvPr>
          <p:cNvSpPr/>
          <p:nvPr/>
        </p:nvSpPr>
        <p:spPr>
          <a:xfrm>
            <a:off x="10021394" y="2731169"/>
            <a:ext cx="4342825" cy="3836832"/>
          </a:xfrm>
          <a:custGeom>
            <a:avLst/>
            <a:gdLst>
              <a:gd name="connsiteX0" fmla="*/ 2167432 w 4342825"/>
              <a:gd name="connsiteY0" fmla="*/ 0 h 3836832"/>
              <a:gd name="connsiteX1" fmla="*/ 4342825 w 4342825"/>
              <a:gd name="connsiteY1" fmla="*/ 2179445 h 3836832"/>
              <a:gd name="connsiteX2" fmla="*/ 3196076 w 4342825"/>
              <a:gd name="connsiteY2" fmla="*/ 3836832 h 3836832"/>
              <a:gd name="connsiteX3" fmla="*/ 3130926 w 4342825"/>
              <a:gd name="connsiteY3" fmla="*/ 3797252 h 3836832"/>
              <a:gd name="connsiteX4" fmla="*/ 2167432 w 4342825"/>
              <a:gd name="connsiteY4" fmla="*/ 3553287 h 3836832"/>
              <a:gd name="connsiteX5" fmla="*/ 1203938 w 4342825"/>
              <a:gd name="connsiteY5" fmla="*/ 3797252 h 3836832"/>
              <a:gd name="connsiteX6" fmla="*/ 1143466 w 4342825"/>
              <a:gd name="connsiteY6" fmla="*/ 3833990 h 3836832"/>
              <a:gd name="connsiteX7" fmla="*/ 0 w 4342825"/>
              <a:gd name="connsiteY7" fmla="*/ 2171469 h 3836832"/>
              <a:gd name="connsiteX8" fmla="*/ 2167432 w 4342825"/>
              <a:gd name="connsiteY8" fmla="*/ 0 h 38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2825" h="3836832">
                <a:moveTo>
                  <a:pt x="2167432" y="0"/>
                </a:moveTo>
                <a:lnTo>
                  <a:pt x="4342825" y="2179445"/>
                </a:lnTo>
                <a:lnTo>
                  <a:pt x="3196076" y="3836832"/>
                </a:lnTo>
                <a:lnTo>
                  <a:pt x="3130926" y="3797252"/>
                </a:lnTo>
                <a:cubicBezTo>
                  <a:pt x="2844515" y="3641665"/>
                  <a:pt x="2516294" y="3553287"/>
                  <a:pt x="2167432" y="3553287"/>
                </a:cubicBezTo>
                <a:cubicBezTo>
                  <a:pt x="1818570" y="3553287"/>
                  <a:pt x="1490349" y="3641665"/>
                  <a:pt x="1203938" y="3797252"/>
                </a:cubicBezTo>
                <a:lnTo>
                  <a:pt x="1143466" y="3833990"/>
                </a:lnTo>
                <a:lnTo>
                  <a:pt x="0" y="2171469"/>
                </a:lnTo>
                <a:lnTo>
                  <a:pt x="21674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5177DE64-03EF-8444-96A2-2452978867C8}"/>
              </a:ext>
            </a:extLst>
          </p:cNvPr>
          <p:cNvSpPr/>
          <p:nvPr/>
        </p:nvSpPr>
        <p:spPr>
          <a:xfrm>
            <a:off x="7191720" y="5034481"/>
            <a:ext cx="3797804" cy="4347993"/>
          </a:xfrm>
          <a:custGeom>
            <a:avLst/>
            <a:gdLst>
              <a:gd name="connsiteX0" fmla="*/ 2665085 w 3797804"/>
              <a:gd name="connsiteY0" fmla="*/ 0 h 4347993"/>
              <a:gd name="connsiteX1" fmla="*/ 3797804 w 3797804"/>
              <a:gd name="connsiteY1" fmla="*/ 1646897 h 4347993"/>
              <a:gd name="connsiteX2" fmla="*/ 3711341 w 3797804"/>
              <a:gd name="connsiteY2" fmla="*/ 1711553 h 4347993"/>
              <a:gd name="connsiteX3" fmla="*/ 2975759 w 3797804"/>
              <a:gd name="connsiteY3" fmla="*/ 3271321 h 4347993"/>
              <a:gd name="connsiteX4" fmla="*/ 3016826 w 3797804"/>
              <a:gd name="connsiteY4" fmla="*/ 3678693 h 4347993"/>
              <a:gd name="connsiteX5" fmla="*/ 3037068 w 3797804"/>
              <a:gd name="connsiteY5" fmla="*/ 3757418 h 4347993"/>
              <a:gd name="connsiteX6" fmla="*/ 1292243 w 3797804"/>
              <a:gd name="connsiteY6" fmla="*/ 4347993 h 4347993"/>
              <a:gd name="connsiteX7" fmla="*/ 0 w 3797804"/>
              <a:gd name="connsiteY7" fmla="*/ 1514136 h 4347993"/>
              <a:gd name="connsiteX8" fmla="*/ 2665085 w 3797804"/>
              <a:gd name="connsiteY8" fmla="*/ 0 h 434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7804" h="4347993">
                <a:moveTo>
                  <a:pt x="2665085" y="0"/>
                </a:moveTo>
                <a:lnTo>
                  <a:pt x="3797804" y="1646897"/>
                </a:lnTo>
                <a:lnTo>
                  <a:pt x="3711341" y="1711553"/>
                </a:lnTo>
                <a:cubicBezTo>
                  <a:pt x="3262103" y="2082298"/>
                  <a:pt x="2975759" y="2643370"/>
                  <a:pt x="2975759" y="3271321"/>
                </a:cubicBezTo>
                <a:cubicBezTo>
                  <a:pt x="2975759" y="3410866"/>
                  <a:pt x="2989899" y="3547108"/>
                  <a:pt x="3016826" y="3678693"/>
                </a:cubicBezTo>
                <a:lnTo>
                  <a:pt x="3037068" y="3757418"/>
                </a:lnTo>
                <a:lnTo>
                  <a:pt x="1292243" y="4347993"/>
                </a:lnTo>
                <a:lnTo>
                  <a:pt x="0" y="1514136"/>
                </a:lnTo>
                <a:lnTo>
                  <a:pt x="266508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DF9E93B8-F96D-E84F-8072-8BEDF4CF87F1}"/>
              </a:ext>
            </a:extLst>
          </p:cNvPr>
          <p:cNvSpPr/>
          <p:nvPr/>
        </p:nvSpPr>
        <p:spPr>
          <a:xfrm>
            <a:off x="13392514" y="5039957"/>
            <a:ext cx="3793416" cy="4342028"/>
          </a:xfrm>
          <a:custGeom>
            <a:avLst/>
            <a:gdLst>
              <a:gd name="connsiteX0" fmla="*/ 1137971 w 3793416"/>
              <a:gd name="connsiteY0" fmla="*/ 0 h 4342028"/>
              <a:gd name="connsiteX1" fmla="*/ 3793416 w 3793416"/>
              <a:gd name="connsiteY1" fmla="*/ 1508659 h 4342028"/>
              <a:gd name="connsiteX2" fmla="*/ 2501395 w 3793416"/>
              <a:gd name="connsiteY2" fmla="*/ 4342028 h 4342028"/>
              <a:gd name="connsiteX3" fmla="*/ 756418 w 3793416"/>
              <a:gd name="connsiteY3" fmla="*/ 3751669 h 4342028"/>
              <a:gd name="connsiteX4" fmla="*/ 776590 w 3793416"/>
              <a:gd name="connsiteY4" fmla="*/ 3673216 h 4342028"/>
              <a:gd name="connsiteX5" fmla="*/ 817657 w 3793416"/>
              <a:gd name="connsiteY5" fmla="*/ 3265844 h 4342028"/>
              <a:gd name="connsiteX6" fmla="*/ 82075 w 3793416"/>
              <a:gd name="connsiteY6" fmla="*/ 1706076 h 4342028"/>
              <a:gd name="connsiteX7" fmla="*/ 0 w 3793416"/>
              <a:gd name="connsiteY7" fmla="*/ 1644701 h 4342028"/>
              <a:gd name="connsiteX8" fmla="*/ 1137971 w 3793416"/>
              <a:gd name="connsiteY8" fmla="*/ 0 h 434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3416" h="4342028">
                <a:moveTo>
                  <a:pt x="1137971" y="0"/>
                </a:moveTo>
                <a:lnTo>
                  <a:pt x="3793416" y="1508659"/>
                </a:lnTo>
                <a:lnTo>
                  <a:pt x="2501395" y="4342028"/>
                </a:lnTo>
                <a:lnTo>
                  <a:pt x="756418" y="3751669"/>
                </a:lnTo>
                <a:lnTo>
                  <a:pt x="776590" y="3673216"/>
                </a:lnTo>
                <a:cubicBezTo>
                  <a:pt x="803517" y="3541631"/>
                  <a:pt x="817657" y="3405389"/>
                  <a:pt x="817657" y="3265844"/>
                </a:cubicBezTo>
                <a:cubicBezTo>
                  <a:pt x="817657" y="2637893"/>
                  <a:pt x="531313" y="2076821"/>
                  <a:pt x="82075" y="1706076"/>
                </a:cubicBezTo>
                <a:lnTo>
                  <a:pt x="0" y="1644701"/>
                </a:lnTo>
                <a:lnTo>
                  <a:pt x="113797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B817F771-A8A5-9342-962D-3CC76B4E972F}"/>
              </a:ext>
            </a:extLst>
          </p:cNvPr>
          <p:cNvSpPr/>
          <p:nvPr/>
        </p:nvSpPr>
        <p:spPr>
          <a:xfrm>
            <a:off x="12293982" y="8992992"/>
            <a:ext cx="3531238" cy="3732384"/>
          </a:xfrm>
          <a:custGeom>
            <a:avLst/>
            <a:gdLst>
              <a:gd name="connsiteX0" fmla="*/ 1793799 w 3531238"/>
              <a:gd name="connsiteY0" fmla="*/ 0 h 3732384"/>
              <a:gd name="connsiteX1" fmla="*/ 3531238 w 3531238"/>
              <a:gd name="connsiteY1" fmla="*/ 587808 h 3732384"/>
              <a:gd name="connsiteX2" fmla="*/ 2983224 w 3531238"/>
              <a:gd name="connsiteY2" fmla="*/ 3732384 h 3732384"/>
              <a:gd name="connsiteX3" fmla="*/ 0 w 3531238"/>
              <a:gd name="connsiteY3" fmla="*/ 3312947 h 3732384"/>
              <a:gd name="connsiteX4" fmla="*/ 0 w 3531238"/>
              <a:gd name="connsiteY4" fmla="*/ 1328844 h 3732384"/>
              <a:gd name="connsiteX5" fmla="*/ 101514 w 3531238"/>
              <a:gd name="connsiteY5" fmla="*/ 1323718 h 3732384"/>
              <a:gd name="connsiteX6" fmla="*/ 1757342 w 3531238"/>
              <a:gd name="connsiteY6" fmla="*/ 99608 h 3732384"/>
              <a:gd name="connsiteX7" fmla="*/ 1793799 w 3531238"/>
              <a:gd name="connsiteY7" fmla="*/ 0 h 373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1238" h="3732384">
                <a:moveTo>
                  <a:pt x="1793799" y="0"/>
                </a:moveTo>
                <a:lnTo>
                  <a:pt x="3531238" y="587808"/>
                </a:lnTo>
                <a:lnTo>
                  <a:pt x="2983224" y="3732384"/>
                </a:lnTo>
                <a:lnTo>
                  <a:pt x="0" y="3312947"/>
                </a:lnTo>
                <a:lnTo>
                  <a:pt x="0" y="1328844"/>
                </a:lnTo>
                <a:lnTo>
                  <a:pt x="101514" y="1323718"/>
                </a:lnTo>
                <a:cubicBezTo>
                  <a:pt x="848983" y="1247808"/>
                  <a:pt x="1476056" y="764641"/>
                  <a:pt x="1757342" y="99608"/>
                </a:cubicBezTo>
                <a:lnTo>
                  <a:pt x="179379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DAD68CA5-4355-134A-A7A8-AE7D61B2CF5E}"/>
              </a:ext>
            </a:extLst>
          </p:cNvPr>
          <p:cNvSpPr/>
          <p:nvPr/>
        </p:nvSpPr>
        <p:spPr>
          <a:xfrm>
            <a:off x="8552524" y="8993258"/>
            <a:ext cx="3531147" cy="3732119"/>
          </a:xfrm>
          <a:custGeom>
            <a:avLst/>
            <a:gdLst>
              <a:gd name="connsiteX0" fmla="*/ 1737443 w 3531147"/>
              <a:gd name="connsiteY0" fmla="*/ 0 h 3732119"/>
              <a:gd name="connsiteX1" fmla="*/ 1773803 w 3531147"/>
              <a:gd name="connsiteY1" fmla="*/ 99343 h 3732119"/>
              <a:gd name="connsiteX2" fmla="*/ 3429631 w 3531147"/>
              <a:gd name="connsiteY2" fmla="*/ 1323453 h 3732119"/>
              <a:gd name="connsiteX3" fmla="*/ 3531147 w 3531147"/>
              <a:gd name="connsiteY3" fmla="*/ 1328579 h 3732119"/>
              <a:gd name="connsiteX4" fmla="*/ 3531147 w 3531147"/>
              <a:gd name="connsiteY4" fmla="*/ 3312682 h 3732119"/>
              <a:gd name="connsiteX5" fmla="*/ 547921 w 3531147"/>
              <a:gd name="connsiteY5" fmla="*/ 3732119 h 3732119"/>
              <a:gd name="connsiteX6" fmla="*/ 0 w 3531147"/>
              <a:gd name="connsiteY6" fmla="*/ 588077 h 3732119"/>
              <a:gd name="connsiteX7" fmla="*/ 1737443 w 3531147"/>
              <a:gd name="connsiteY7" fmla="*/ 0 h 373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1147" h="3732119">
                <a:moveTo>
                  <a:pt x="1737443" y="0"/>
                </a:moveTo>
                <a:lnTo>
                  <a:pt x="1773803" y="99343"/>
                </a:lnTo>
                <a:cubicBezTo>
                  <a:pt x="2055089" y="764376"/>
                  <a:pt x="2682162" y="1247543"/>
                  <a:pt x="3429631" y="1323453"/>
                </a:cubicBezTo>
                <a:lnTo>
                  <a:pt x="3531147" y="1328579"/>
                </a:lnTo>
                <a:lnTo>
                  <a:pt x="3531147" y="3312682"/>
                </a:lnTo>
                <a:lnTo>
                  <a:pt x="547921" y="3732119"/>
                </a:lnTo>
                <a:lnTo>
                  <a:pt x="0" y="588077"/>
                </a:lnTo>
                <a:lnTo>
                  <a:pt x="17374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AC75088-B703-044F-A652-BB9ECC1014EA}"/>
              </a:ext>
            </a:extLst>
          </p:cNvPr>
          <p:cNvSpPr/>
          <p:nvPr/>
        </p:nvSpPr>
        <p:spPr>
          <a:xfrm>
            <a:off x="10165485" y="6279553"/>
            <a:ext cx="4048055" cy="404805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1019">
            <a:extLst>
              <a:ext uri="{FF2B5EF4-FFF2-40B4-BE49-F238E27FC236}">
                <a16:creationId xmlns:a16="http://schemas.microsoft.com/office/drawing/2014/main" id="{A395E1A2-9ACF-1C40-9AC0-22F9380CC5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91684" y="10291267"/>
            <a:ext cx="1135834" cy="1135834"/>
          </a:xfrm>
          <a:custGeom>
            <a:avLst/>
            <a:gdLst>
              <a:gd name="T0" fmla="*/ 5693510 w 290152"/>
              <a:gd name="T1" fmla="*/ 5668307 h 289785"/>
              <a:gd name="T2" fmla="*/ 5693510 w 290152"/>
              <a:gd name="T3" fmla="*/ 5853295 h 289785"/>
              <a:gd name="T4" fmla="*/ 0 w 290152"/>
              <a:gd name="T5" fmla="*/ 5764512 h 289785"/>
              <a:gd name="T6" fmla="*/ 3349352 w 290152"/>
              <a:gd name="T7" fmla="*/ 4385669 h 289785"/>
              <a:gd name="T8" fmla="*/ 3427364 w 290152"/>
              <a:gd name="T9" fmla="*/ 5116975 h 289785"/>
              <a:gd name="T10" fmla="*/ 3831682 w 290152"/>
              <a:gd name="T11" fmla="*/ 5116975 h 289785"/>
              <a:gd name="T12" fmla="*/ 4008998 w 290152"/>
              <a:gd name="T13" fmla="*/ 5116975 h 289785"/>
              <a:gd name="T14" fmla="*/ 3257137 w 290152"/>
              <a:gd name="T15" fmla="*/ 5116975 h 289785"/>
              <a:gd name="T16" fmla="*/ 3349352 w 290152"/>
              <a:gd name="T17" fmla="*/ 4385669 h 289785"/>
              <a:gd name="T18" fmla="*/ 2965225 w 290152"/>
              <a:gd name="T19" fmla="*/ 4472560 h 289785"/>
              <a:gd name="T20" fmla="*/ 2870360 w 290152"/>
              <a:gd name="T21" fmla="*/ 5500730 h 289785"/>
              <a:gd name="T22" fmla="*/ 2782794 w 290152"/>
              <a:gd name="T23" fmla="*/ 4472560 h 289785"/>
              <a:gd name="T24" fmla="*/ 2405115 w 290152"/>
              <a:gd name="T25" fmla="*/ 4385669 h 289785"/>
              <a:gd name="T26" fmla="*/ 2491056 w 290152"/>
              <a:gd name="T27" fmla="*/ 5116975 h 289785"/>
              <a:gd name="T28" fmla="*/ 1739260 w 290152"/>
              <a:gd name="T29" fmla="*/ 5116975 h 289785"/>
              <a:gd name="T30" fmla="*/ 1911110 w 290152"/>
              <a:gd name="T31" fmla="*/ 5116975 h 289785"/>
              <a:gd name="T32" fmla="*/ 2319206 w 290152"/>
              <a:gd name="T33" fmla="*/ 5116975 h 289785"/>
              <a:gd name="T34" fmla="*/ 2405115 w 290152"/>
              <a:gd name="T35" fmla="*/ 4385669 h 289785"/>
              <a:gd name="T36" fmla="*/ 2675523 w 290152"/>
              <a:gd name="T37" fmla="*/ 3227732 h 289785"/>
              <a:gd name="T38" fmla="*/ 3072723 w 290152"/>
              <a:gd name="T39" fmla="*/ 3227732 h 289785"/>
              <a:gd name="T40" fmla="*/ 2874135 w 290152"/>
              <a:gd name="T41" fmla="*/ 2846517 h 289785"/>
              <a:gd name="T42" fmla="*/ 2874135 w 290152"/>
              <a:gd name="T43" fmla="*/ 3608904 h 289785"/>
              <a:gd name="T44" fmla="*/ 2874135 w 290152"/>
              <a:gd name="T45" fmla="*/ 2846517 h 289785"/>
              <a:gd name="T46" fmla="*/ 3771000 w 290152"/>
              <a:gd name="T47" fmla="*/ 4055540 h 289785"/>
              <a:gd name="T48" fmla="*/ 4323500 w 290152"/>
              <a:gd name="T49" fmla="*/ 3596824 h 289785"/>
              <a:gd name="T50" fmla="*/ 4495719 w 290152"/>
              <a:gd name="T51" fmla="*/ 3596824 h 289785"/>
              <a:gd name="T52" fmla="*/ 4904699 w 290152"/>
              <a:gd name="T53" fmla="*/ 4601621 h 289785"/>
              <a:gd name="T54" fmla="*/ 3771000 w 290152"/>
              <a:gd name="T55" fmla="*/ 2380887 h 289785"/>
              <a:gd name="T56" fmla="*/ 836270 w 290152"/>
              <a:gd name="T57" fmla="*/ 3633218 h 289785"/>
              <a:gd name="T58" fmla="*/ 1245277 w 290152"/>
              <a:gd name="T59" fmla="*/ 4404989 h 289785"/>
              <a:gd name="T60" fmla="*/ 1331397 w 290152"/>
              <a:gd name="T61" fmla="*/ 3509440 h 289785"/>
              <a:gd name="T62" fmla="*/ 1417512 w 290152"/>
              <a:gd name="T63" fmla="*/ 4317618 h 289785"/>
              <a:gd name="T64" fmla="*/ 1970004 w 290152"/>
              <a:gd name="T65" fmla="*/ 2380887 h 289785"/>
              <a:gd name="T66" fmla="*/ 2675523 w 290152"/>
              <a:gd name="T67" fmla="*/ 2041299 h 289785"/>
              <a:gd name="T68" fmla="*/ 3072723 w 290152"/>
              <a:gd name="T69" fmla="*/ 2041299 h 289785"/>
              <a:gd name="T70" fmla="*/ 2874135 w 290152"/>
              <a:gd name="T71" fmla="*/ 1660124 h 289785"/>
              <a:gd name="T72" fmla="*/ 2874135 w 290152"/>
              <a:gd name="T73" fmla="*/ 2422491 h 289785"/>
              <a:gd name="T74" fmla="*/ 2874135 w 290152"/>
              <a:gd name="T75" fmla="*/ 1660124 h 289785"/>
              <a:gd name="T76" fmla="*/ 2142206 w 290152"/>
              <a:gd name="T77" fmla="*/ 1740155 h 289785"/>
              <a:gd name="T78" fmla="*/ 3598788 w 290152"/>
              <a:gd name="T79" fmla="*/ 4019106 h 289785"/>
              <a:gd name="T80" fmla="*/ 3519860 w 290152"/>
              <a:gd name="T81" fmla="*/ 1266895 h 289785"/>
              <a:gd name="T82" fmla="*/ 2866918 w 290152"/>
              <a:gd name="T83" fmla="*/ 211129 h 289785"/>
              <a:gd name="T84" fmla="*/ 3462467 w 290152"/>
              <a:gd name="T85" fmla="*/ 1084861 h 289785"/>
              <a:gd name="T86" fmla="*/ 2809503 w 290152"/>
              <a:gd name="T87" fmla="*/ 21862 h 289785"/>
              <a:gd name="T88" fmla="*/ 3771000 w 290152"/>
              <a:gd name="T89" fmla="*/ 1740155 h 289785"/>
              <a:gd name="T90" fmla="*/ 5055396 w 290152"/>
              <a:gd name="T91" fmla="*/ 3538611 h 289785"/>
              <a:gd name="T92" fmla="*/ 5084102 w 290152"/>
              <a:gd name="T93" fmla="*/ 4739940 h 289785"/>
              <a:gd name="T94" fmla="*/ 4990805 w 290152"/>
              <a:gd name="T95" fmla="*/ 4827315 h 289785"/>
              <a:gd name="T96" fmla="*/ 3663364 w 290152"/>
              <a:gd name="T97" fmla="*/ 4193864 h 289785"/>
              <a:gd name="T98" fmla="*/ 786045 w 290152"/>
              <a:gd name="T99" fmla="*/ 4820047 h 289785"/>
              <a:gd name="T100" fmla="*/ 707094 w 290152"/>
              <a:gd name="T101" fmla="*/ 4812750 h 289785"/>
              <a:gd name="T102" fmla="*/ 664113 w 290152"/>
              <a:gd name="T103" fmla="*/ 3596824 h 289785"/>
              <a:gd name="T104" fmla="*/ 1970004 w 290152"/>
              <a:gd name="T105" fmla="*/ 2118756 h 289785"/>
              <a:gd name="T106" fmla="*/ 2809503 w 290152"/>
              <a:gd name="T107" fmla="*/ 21862 h 2897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0152" h="289785">
                <a:moveTo>
                  <a:pt x="4331" y="280626"/>
                </a:moveTo>
                <a:lnTo>
                  <a:pt x="285822" y="280626"/>
                </a:lnTo>
                <a:cubicBezTo>
                  <a:pt x="288348" y="280626"/>
                  <a:pt x="290152" y="282458"/>
                  <a:pt x="290152" y="285389"/>
                </a:cubicBezTo>
                <a:cubicBezTo>
                  <a:pt x="290152" y="287587"/>
                  <a:pt x="288348" y="289785"/>
                  <a:pt x="285822" y="289785"/>
                </a:cubicBezTo>
                <a:lnTo>
                  <a:pt x="4331" y="289785"/>
                </a:lnTo>
                <a:cubicBezTo>
                  <a:pt x="2165" y="289785"/>
                  <a:pt x="0" y="287587"/>
                  <a:pt x="0" y="285389"/>
                </a:cubicBezTo>
                <a:cubicBezTo>
                  <a:pt x="0" y="282458"/>
                  <a:pt x="2165" y="280626"/>
                  <a:pt x="4331" y="280626"/>
                </a:cubicBezTo>
                <a:close/>
                <a:moveTo>
                  <a:pt x="168142" y="217126"/>
                </a:moveTo>
                <a:cubicBezTo>
                  <a:pt x="170279" y="217126"/>
                  <a:pt x="172059" y="218918"/>
                  <a:pt x="172059" y="221427"/>
                </a:cubicBezTo>
                <a:lnTo>
                  <a:pt x="172059" y="253331"/>
                </a:lnTo>
                <a:cubicBezTo>
                  <a:pt x="172059" y="258708"/>
                  <a:pt x="176688" y="263369"/>
                  <a:pt x="182385" y="263369"/>
                </a:cubicBezTo>
                <a:cubicBezTo>
                  <a:pt x="188082" y="263369"/>
                  <a:pt x="192355" y="258708"/>
                  <a:pt x="192355" y="253331"/>
                </a:cubicBezTo>
                <a:cubicBezTo>
                  <a:pt x="192355" y="250822"/>
                  <a:pt x="194492" y="249030"/>
                  <a:pt x="196984" y="249030"/>
                </a:cubicBezTo>
                <a:cubicBezTo>
                  <a:pt x="199477" y="249030"/>
                  <a:pt x="201257" y="250822"/>
                  <a:pt x="201257" y="253331"/>
                </a:cubicBezTo>
                <a:cubicBezTo>
                  <a:pt x="201257" y="263727"/>
                  <a:pt x="192711" y="272330"/>
                  <a:pt x="182385" y="272330"/>
                </a:cubicBezTo>
                <a:cubicBezTo>
                  <a:pt x="172059" y="272330"/>
                  <a:pt x="163513" y="263727"/>
                  <a:pt x="163513" y="253331"/>
                </a:cubicBezTo>
                <a:lnTo>
                  <a:pt x="163513" y="221427"/>
                </a:lnTo>
                <a:cubicBezTo>
                  <a:pt x="163513" y="218918"/>
                  <a:pt x="165293" y="217126"/>
                  <a:pt x="168142" y="217126"/>
                </a:cubicBezTo>
                <a:close/>
                <a:moveTo>
                  <a:pt x="144096" y="217126"/>
                </a:moveTo>
                <a:cubicBezTo>
                  <a:pt x="146661" y="217126"/>
                  <a:pt x="148859" y="218918"/>
                  <a:pt x="148859" y="221427"/>
                </a:cubicBezTo>
                <a:lnTo>
                  <a:pt x="148859" y="268029"/>
                </a:lnTo>
                <a:cubicBezTo>
                  <a:pt x="148859" y="270179"/>
                  <a:pt x="146661" y="272330"/>
                  <a:pt x="144096" y="272330"/>
                </a:cubicBezTo>
                <a:cubicBezTo>
                  <a:pt x="141898" y="272330"/>
                  <a:pt x="139700" y="270179"/>
                  <a:pt x="139700" y="268029"/>
                </a:cubicBezTo>
                <a:lnTo>
                  <a:pt x="139700" y="221427"/>
                </a:lnTo>
                <a:cubicBezTo>
                  <a:pt x="139700" y="218918"/>
                  <a:pt x="141898" y="217126"/>
                  <a:pt x="144096" y="217126"/>
                </a:cubicBezTo>
                <a:close/>
                <a:moveTo>
                  <a:pt x="120740" y="217126"/>
                </a:moveTo>
                <a:cubicBezTo>
                  <a:pt x="123257" y="217126"/>
                  <a:pt x="125054" y="218918"/>
                  <a:pt x="125054" y="221427"/>
                </a:cubicBezTo>
                <a:lnTo>
                  <a:pt x="125054" y="253331"/>
                </a:lnTo>
                <a:cubicBezTo>
                  <a:pt x="125054" y="263727"/>
                  <a:pt x="116787" y="272330"/>
                  <a:pt x="106363" y="272330"/>
                </a:cubicBezTo>
                <a:cubicBezTo>
                  <a:pt x="95940" y="272330"/>
                  <a:pt x="87313" y="263727"/>
                  <a:pt x="87313" y="253331"/>
                </a:cubicBezTo>
                <a:cubicBezTo>
                  <a:pt x="87313" y="250822"/>
                  <a:pt x="89470" y="249030"/>
                  <a:pt x="91626" y="249030"/>
                </a:cubicBezTo>
                <a:cubicBezTo>
                  <a:pt x="94142" y="249030"/>
                  <a:pt x="95940" y="250822"/>
                  <a:pt x="95940" y="253331"/>
                </a:cubicBezTo>
                <a:cubicBezTo>
                  <a:pt x="95940" y="258708"/>
                  <a:pt x="100612" y="263369"/>
                  <a:pt x="106363" y="263369"/>
                </a:cubicBezTo>
                <a:cubicBezTo>
                  <a:pt x="112114" y="263369"/>
                  <a:pt x="116427" y="258708"/>
                  <a:pt x="116427" y="253331"/>
                </a:cubicBezTo>
                <a:lnTo>
                  <a:pt x="116427" y="221427"/>
                </a:lnTo>
                <a:cubicBezTo>
                  <a:pt x="116427" y="218918"/>
                  <a:pt x="118584" y="217126"/>
                  <a:pt x="120740" y="217126"/>
                </a:cubicBezTo>
                <a:close/>
                <a:moveTo>
                  <a:pt x="144285" y="149828"/>
                </a:moveTo>
                <a:cubicBezTo>
                  <a:pt x="138588" y="149828"/>
                  <a:pt x="134315" y="154457"/>
                  <a:pt x="134315" y="159798"/>
                </a:cubicBezTo>
                <a:cubicBezTo>
                  <a:pt x="134315" y="165495"/>
                  <a:pt x="138588" y="170124"/>
                  <a:pt x="144285" y="170124"/>
                </a:cubicBezTo>
                <a:cubicBezTo>
                  <a:pt x="149982" y="170124"/>
                  <a:pt x="154255" y="165495"/>
                  <a:pt x="154255" y="159798"/>
                </a:cubicBezTo>
                <a:cubicBezTo>
                  <a:pt x="154255" y="154457"/>
                  <a:pt x="149982" y="149828"/>
                  <a:pt x="144285" y="149828"/>
                </a:cubicBezTo>
                <a:close/>
                <a:moveTo>
                  <a:pt x="144285" y="140926"/>
                </a:moveTo>
                <a:cubicBezTo>
                  <a:pt x="154967" y="140926"/>
                  <a:pt x="163157" y="149472"/>
                  <a:pt x="163157" y="159798"/>
                </a:cubicBezTo>
                <a:cubicBezTo>
                  <a:pt x="163157" y="170480"/>
                  <a:pt x="154967" y="178670"/>
                  <a:pt x="144285" y="178670"/>
                </a:cubicBezTo>
                <a:cubicBezTo>
                  <a:pt x="133959" y="178670"/>
                  <a:pt x="125413" y="170480"/>
                  <a:pt x="125413" y="159798"/>
                </a:cubicBezTo>
                <a:cubicBezTo>
                  <a:pt x="125413" y="149472"/>
                  <a:pt x="133959" y="140926"/>
                  <a:pt x="144285" y="140926"/>
                </a:cubicBezTo>
                <a:close/>
                <a:moveTo>
                  <a:pt x="189309" y="117873"/>
                </a:moveTo>
                <a:lnTo>
                  <a:pt x="189309" y="200781"/>
                </a:lnTo>
                <a:lnTo>
                  <a:pt x="217046" y="213757"/>
                </a:lnTo>
                <a:lnTo>
                  <a:pt x="217046" y="178071"/>
                </a:lnTo>
                <a:cubicBezTo>
                  <a:pt x="217046" y="175908"/>
                  <a:pt x="218847" y="173745"/>
                  <a:pt x="221368" y="173745"/>
                </a:cubicBezTo>
                <a:cubicBezTo>
                  <a:pt x="223890" y="173745"/>
                  <a:pt x="225691" y="175908"/>
                  <a:pt x="225691" y="178071"/>
                </a:cubicBezTo>
                <a:lnTo>
                  <a:pt x="225691" y="218083"/>
                </a:lnTo>
                <a:lnTo>
                  <a:pt x="246223" y="227816"/>
                </a:lnTo>
                <a:lnTo>
                  <a:pt x="246223" y="179873"/>
                </a:lnTo>
                <a:lnTo>
                  <a:pt x="189309" y="117873"/>
                </a:lnTo>
                <a:close/>
                <a:moveTo>
                  <a:pt x="98896" y="117873"/>
                </a:moveTo>
                <a:lnTo>
                  <a:pt x="41983" y="179873"/>
                </a:lnTo>
                <a:lnTo>
                  <a:pt x="41983" y="227816"/>
                </a:lnTo>
                <a:lnTo>
                  <a:pt x="62515" y="218083"/>
                </a:lnTo>
                <a:lnTo>
                  <a:pt x="62515" y="178071"/>
                </a:lnTo>
                <a:cubicBezTo>
                  <a:pt x="62515" y="175908"/>
                  <a:pt x="64676" y="173745"/>
                  <a:pt x="66838" y="173745"/>
                </a:cubicBezTo>
                <a:cubicBezTo>
                  <a:pt x="68999" y="173745"/>
                  <a:pt x="71160" y="175908"/>
                  <a:pt x="71160" y="178071"/>
                </a:cubicBezTo>
                <a:lnTo>
                  <a:pt x="71160" y="213757"/>
                </a:lnTo>
                <a:lnTo>
                  <a:pt x="98896" y="200781"/>
                </a:lnTo>
                <a:lnTo>
                  <a:pt x="98896" y="117873"/>
                </a:lnTo>
                <a:close/>
                <a:moveTo>
                  <a:pt x="144285" y="90735"/>
                </a:moveTo>
                <a:cubicBezTo>
                  <a:pt x="138588" y="90735"/>
                  <a:pt x="134315" y="95720"/>
                  <a:pt x="134315" y="101061"/>
                </a:cubicBezTo>
                <a:cubicBezTo>
                  <a:pt x="134315" y="106758"/>
                  <a:pt x="138588" y="111031"/>
                  <a:pt x="144285" y="111031"/>
                </a:cubicBezTo>
                <a:cubicBezTo>
                  <a:pt x="149982" y="111031"/>
                  <a:pt x="154255" y="106758"/>
                  <a:pt x="154255" y="101061"/>
                </a:cubicBezTo>
                <a:cubicBezTo>
                  <a:pt x="154255" y="95720"/>
                  <a:pt x="149982" y="90735"/>
                  <a:pt x="144285" y="90735"/>
                </a:cubicBezTo>
                <a:close/>
                <a:moveTo>
                  <a:pt x="144285" y="82189"/>
                </a:moveTo>
                <a:cubicBezTo>
                  <a:pt x="154967" y="82189"/>
                  <a:pt x="163157" y="90735"/>
                  <a:pt x="163157" y="101061"/>
                </a:cubicBezTo>
                <a:cubicBezTo>
                  <a:pt x="163157" y="111387"/>
                  <a:pt x="154967" y="119933"/>
                  <a:pt x="144285" y="119933"/>
                </a:cubicBezTo>
                <a:cubicBezTo>
                  <a:pt x="133959" y="119933"/>
                  <a:pt x="125413" y="111387"/>
                  <a:pt x="125413" y="101061"/>
                </a:cubicBezTo>
                <a:cubicBezTo>
                  <a:pt x="125413" y="90735"/>
                  <a:pt x="133959" y="82189"/>
                  <a:pt x="144285" y="82189"/>
                </a:cubicBezTo>
                <a:close/>
                <a:moveTo>
                  <a:pt x="111144" y="62721"/>
                </a:moveTo>
                <a:cubicBezTo>
                  <a:pt x="108982" y="70291"/>
                  <a:pt x="107542" y="77861"/>
                  <a:pt x="107542" y="86151"/>
                </a:cubicBezTo>
                <a:lnTo>
                  <a:pt x="107542" y="198978"/>
                </a:lnTo>
                <a:lnTo>
                  <a:pt x="180664" y="198978"/>
                </a:lnTo>
                <a:lnTo>
                  <a:pt x="180664" y="86151"/>
                </a:lnTo>
                <a:cubicBezTo>
                  <a:pt x="180664" y="77861"/>
                  <a:pt x="179223" y="70291"/>
                  <a:pt x="176702" y="62721"/>
                </a:cubicBezTo>
                <a:lnTo>
                  <a:pt x="111144" y="62721"/>
                </a:lnTo>
                <a:close/>
                <a:moveTo>
                  <a:pt x="143923" y="10453"/>
                </a:moveTo>
                <a:cubicBezTo>
                  <a:pt x="137799" y="16581"/>
                  <a:pt x="123031" y="32802"/>
                  <a:pt x="114386" y="53709"/>
                </a:cubicBezTo>
                <a:lnTo>
                  <a:pt x="173820" y="53709"/>
                </a:lnTo>
                <a:cubicBezTo>
                  <a:pt x="164815" y="32802"/>
                  <a:pt x="150407" y="16581"/>
                  <a:pt x="143923" y="10453"/>
                </a:cubicBezTo>
                <a:close/>
                <a:moveTo>
                  <a:pt x="141041" y="1081"/>
                </a:moveTo>
                <a:cubicBezTo>
                  <a:pt x="142842" y="-361"/>
                  <a:pt x="145364" y="-361"/>
                  <a:pt x="146804" y="1081"/>
                </a:cubicBezTo>
                <a:cubicBezTo>
                  <a:pt x="148606" y="2523"/>
                  <a:pt x="189309" y="39651"/>
                  <a:pt x="189309" y="86151"/>
                </a:cubicBezTo>
                <a:lnTo>
                  <a:pt x="189309" y="104896"/>
                </a:lnTo>
                <a:lnTo>
                  <a:pt x="253787" y="175187"/>
                </a:lnTo>
                <a:cubicBezTo>
                  <a:pt x="254868" y="175908"/>
                  <a:pt x="255228" y="176990"/>
                  <a:pt x="255228" y="178071"/>
                </a:cubicBezTo>
                <a:lnTo>
                  <a:pt x="255228" y="234665"/>
                </a:lnTo>
                <a:cubicBezTo>
                  <a:pt x="255228" y="236107"/>
                  <a:pt x="254147" y="237548"/>
                  <a:pt x="253067" y="238269"/>
                </a:cubicBezTo>
                <a:cubicBezTo>
                  <a:pt x="251986" y="238630"/>
                  <a:pt x="251626" y="238990"/>
                  <a:pt x="250545" y="238990"/>
                </a:cubicBezTo>
                <a:cubicBezTo>
                  <a:pt x="250185" y="238990"/>
                  <a:pt x="249465" y="238990"/>
                  <a:pt x="248744" y="238630"/>
                </a:cubicBezTo>
                <a:lnTo>
                  <a:pt x="183906" y="207629"/>
                </a:lnTo>
                <a:lnTo>
                  <a:pt x="103939" y="207629"/>
                </a:lnTo>
                <a:lnTo>
                  <a:pt x="39462" y="238630"/>
                </a:lnTo>
                <a:cubicBezTo>
                  <a:pt x="39101" y="238990"/>
                  <a:pt x="38381" y="238990"/>
                  <a:pt x="37661" y="238990"/>
                </a:cubicBezTo>
                <a:cubicBezTo>
                  <a:pt x="36580" y="238990"/>
                  <a:pt x="35860" y="238990"/>
                  <a:pt x="35499" y="238269"/>
                </a:cubicBezTo>
                <a:cubicBezTo>
                  <a:pt x="34059" y="237548"/>
                  <a:pt x="33338" y="236107"/>
                  <a:pt x="33338" y="234665"/>
                </a:cubicBezTo>
                <a:lnTo>
                  <a:pt x="33338" y="178071"/>
                </a:lnTo>
                <a:cubicBezTo>
                  <a:pt x="33338" y="176990"/>
                  <a:pt x="33698" y="175908"/>
                  <a:pt x="34059" y="175187"/>
                </a:cubicBezTo>
                <a:lnTo>
                  <a:pt x="98896" y="104896"/>
                </a:lnTo>
                <a:lnTo>
                  <a:pt x="98896" y="86151"/>
                </a:lnTo>
                <a:cubicBezTo>
                  <a:pt x="98896" y="39651"/>
                  <a:pt x="139240" y="2523"/>
                  <a:pt x="141041" y="10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2" name="Freeform 1021">
            <a:extLst>
              <a:ext uri="{FF2B5EF4-FFF2-40B4-BE49-F238E27FC236}">
                <a16:creationId xmlns:a16="http://schemas.microsoft.com/office/drawing/2014/main" id="{F0EA5429-3E26-0C47-801C-F6F58ED933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50180" y="10291400"/>
            <a:ext cx="1135834" cy="1135834"/>
          </a:xfrm>
          <a:custGeom>
            <a:avLst/>
            <a:gdLst>
              <a:gd name="T0" fmla="*/ 3188128 w 290150"/>
              <a:gd name="T1" fmla="*/ 5600190 h 290152"/>
              <a:gd name="T2" fmla="*/ 4673450 w 290150"/>
              <a:gd name="T3" fmla="*/ 4803658 h 290152"/>
              <a:gd name="T4" fmla="*/ 5606568 w 290150"/>
              <a:gd name="T5" fmla="*/ 5600284 h 290152"/>
              <a:gd name="T6" fmla="*/ 5664455 w 290150"/>
              <a:gd name="T7" fmla="*/ 4817994 h 290152"/>
              <a:gd name="T8" fmla="*/ 4521560 w 290150"/>
              <a:gd name="T9" fmla="*/ 5779671 h 290152"/>
              <a:gd name="T10" fmla="*/ 4673450 w 290150"/>
              <a:gd name="T11" fmla="*/ 4803658 h 290152"/>
              <a:gd name="T12" fmla="*/ 170492 w 290150"/>
              <a:gd name="T13" fmla="*/ 5600284 h 290152"/>
              <a:gd name="T14" fmla="*/ 1086753 w 290150"/>
              <a:gd name="T15" fmla="*/ 4803658 h 290152"/>
              <a:gd name="T16" fmla="*/ 1235940 w 290150"/>
              <a:gd name="T17" fmla="*/ 5779671 h 290152"/>
              <a:gd name="T18" fmla="*/ 120794 w 290150"/>
              <a:gd name="T19" fmla="*/ 4817994 h 290152"/>
              <a:gd name="T20" fmla="*/ 3712388 w 290150"/>
              <a:gd name="T21" fmla="*/ 5076035 h 290152"/>
              <a:gd name="T22" fmla="*/ 4884003 w 290150"/>
              <a:gd name="T23" fmla="*/ 4458725 h 290152"/>
              <a:gd name="T24" fmla="*/ 656933 w 290150"/>
              <a:gd name="T25" fmla="*/ 4251098 h 290152"/>
              <a:gd name="T26" fmla="*/ 656933 w 290150"/>
              <a:gd name="T27" fmla="*/ 4251098 h 290152"/>
              <a:gd name="T28" fmla="*/ 4712138 w 290150"/>
              <a:gd name="T29" fmla="*/ 4458725 h 290152"/>
              <a:gd name="T30" fmla="*/ 656933 w 290150"/>
              <a:gd name="T31" fmla="*/ 4831047 h 290152"/>
              <a:gd name="T32" fmla="*/ 2627966 w 290150"/>
              <a:gd name="T33" fmla="*/ 4551888 h 290152"/>
              <a:gd name="T34" fmla="*/ 3496953 w 290150"/>
              <a:gd name="T35" fmla="*/ 3266610 h 290152"/>
              <a:gd name="T36" fmla="*/ 3676486 w 290150"/>
              <a:gd name="T37" fmla="*/ 3438934 h 290152"/>
              <a:gd name="T38" fmla="*/ 2276082 w 290150"/>
              <a:gd name="T39" fmla="*/ 3618439 h 290152"/>
              <a:gd name="T40" fmla="*/ 358452 w 290150"/>
              <a:gd name="T41" fmla="*/ 1992179 h 290152"/>
              <a:gd name="T42" fmla="*/ 407650 w 290150"/>
              <a:gd name="T43" fmla="*/ 3938409 h 290152"/>
              <a:gd name="T44" fmla="*/ 0 w 290150"/>
              <a:gd name="T45" fmla="*/ 2358434 h 290152"/>
              <a:gd name="T46" fmla="*/ 5584716 w 290150"/>
              <a:gd name="T47" fmla="*/ 3482528 h 290152"/>
              <a:gd name="T48" fmla="*/ 5413671 w 290150"/>
              <a:gd name="T49" fmla="*/ 3425396 h 290152"/>
              <a:gd name="T50" fmla="*/ 4033650 w 290150"/>
              <a:gd name="T51" fmla="*/ 2706573 h 290152"/>
              <a:gd name="T52" fmla="*/ 2869250 w 290150"/>
              <a:gd name="T53" fmla="*/ 1887289 h 290152"/>
              <a:gd name="T54" fmla="*/ 1342500 w 290150"/>
              <a:gd name="T55" fmla="*/ 2886056 h 290152"/>
              <a:gd name="T56" fmla="*/ 2455632 w 290150"/>
              <a:gd name="T57" fmla="*/ 3790770 h 290152"/>
              <a:gd name="T58" fmla="*/ 2627966 w 290150"/>
              <a:gd name="T59" fmla="*/ 3438934 h 290152"/>
              <a:gd name="T60" fmla="*/ 3496953 w 290150"/>
              <a:gd name="T61" fmla="*/ 3094283 h 290152"/>
              <a:gd name="T62" fmla="*/ 3324597 w 290150"/>
              <a:gd name="T63" fmla="*/ 4551888 h 290152"/>
              <a:gd name="T64" fmla="*/ 2886517 w 290150"/>
              <a:gd name="T65" fmla="*/ 1342345 h 290152"/>
              <a:gd name="T66" fmla="*/ 3891920 w 290150"/>
              <a:gd name="T67" fmla="*/ 4659568 h 290152"/>
              <a:gd name="T68" fmla="*/ 3626217 w 290150"/>
              <a:gd name="T69" fmla="*/ 5341711 h 290152"/>
              <a:gd name="T70" fmla="*/ 2168387 w 290150"/>
              <a:gd name="T71" fmla="*/ 5248343 h 290152"/>
              <a:gd name="T72" fmla="*/ 1672844 w 290150"/>
              <a:gd name="T73" fmla="*/ 4099514 h 290152"/>
              <a:gd name="T74" fmla="*/ 4687919 w 290150"/>
              <a:gd name="T75" fmla="*/ 846406 h 290152"/>
              <a:gd name="T76" fmla="*/ 5606568 w 290150"/>
              <a:gd name="T77" fmla="*/ 1068901 h 290152"/>
              <a:gd name="T78" fmla="*/ 5780143 w 290150"/>
              <a:gd name="T79" fmla="*/ 1068901 h 290152"/>
              <a:gd name="T80" fmla="*/ 4427496 w 290150"/>
              <a:gd name="T81" fmla="*/ 1614326 h 290152"/>
              <a:gd name="T82" fmla="*/ 234421 w 290150"/>
              <a:gd name="T83" fmla="*/ 731589 h 290152"/>
              <a:gd name="T84" fmla="*/ 1150669 w 290150"/>
              <a:gd name="T85" fmla="*/ 1528175 h 290152"/>
              <a:gd name="T86" fmla="*/ 1207501 w 290150"/>
              <a:gd name="T87" fmla="*/ 738710 h 290152"/>
              <a:gd name="T88" fmla="*/ 85182 w 290150"/>
              <a:gd name="T89" fmla="*/ 1700428 h 290152"/>
              <a:gd name="T90" fmla="*/ 234421 w 290150"/>
              <a:gd name="T91" fmla="*/ 731589 h 290152"/>
              <a:gd name="T92" fmla="*/ 5292129 w 290150"/>
              <a:gd name="T93" fmla="*/ 375922 h 290152"/>
              <a:gd name="T94" fmla="*/ 656933 w 290150"/>
              <a:gd name="T95" fmla="*/ 581602 h 290152"/>
              <a:gd name="T96" fmla="*/ 3926538 w 290150"/>
              <a:gd name="T97" fmla="*/ 326513 h 290152"/>
              <a:gd name="T98" fmla="*/ 3854515 w 290150"/>
              <a:gd name="T99" fmla="*/ 475648 h 290152"/>
              <a:gd name="T100" fmla="*/ 1441946 w 290150"/>
              <a:gd name="T101" fmla="*/ 525343 h 290152"/>
              <a:gd name="T102" fmla="*/ 5091659 w 290150"/>
              <a:gd name="T103" fmla="*/ 751839 h 290152"/>
              <a:gd name="T104" fmla="*/ 1036431 w 290150"/>
              <a:gd name="T105" fmla="*/ 375922 h 29015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0150" h="290152">
                <a:moveTo>
                  <a:pt x="117499" y="263478"/>
                </a:moveTo>
                <a:lnTo>
                  <a:pt x="117499" y="268164"/>
                </a:lnTo>
                <a:cubicBezTo>
                  <a:pt x="117499" y="275373"/>
                  <a:pt x="123627" y="281140"/>
                  <a:pt x="130837" y="281140"/>
                </a:cubicBezTo>
                <a:lnTo>
                  <a:pt x="160037" y="281140"/>
                </a:lnTo>
                <a:cubicBezTo>
                  <a:pt x="167247" y="281140"/>
                  <a:pt x="173015" y="275373"/>
                  <a:pt x="173015" y="268164"/>
                </a:cubicBezTo>
                <a:lnTo>
                  <a:pt x="173015" y="263478"/>
                </a:lnTo>
                <a:lnTo>
                  <a:pt x="117499" y="263478"/>
                </a:lnTo>
                <a:close/>
                <a:moveTo>
                  <a:pt x="234596" y="241153"/>
                </a:moveTo>
                <a:cubicBezTo>
                  <a:pt x="236774" y="242955"/>
                  <a:pt x="236774" y="245477"/>
                  <a:pt x="235322" y="247278"/>
                </a:cubicBezTo>
                <a:cubicBezTo>
                  <a:pt x="232417" y="250521"/>
                  <a:pt x="231328" y="254124"/>
                  <a:pt x="231328" y="258447"/>
                </a:cubicBezTo>
                <a:lnTo>
                  <a:pt x="231328" y="281145"/>
                </a:lnTo>
                <a:lnTo>
                  <a:pt x="281436" y="281145"/>
                </a:lnTo>
                <a:lnTo>
                  <a:pt x="281436" y="258447"/>
                </a:lnTo>
                <a:cubicBezTo>
                  <a:pt x="281436" y="254124"/>
                  <a:pt x="279983" y="250521"/>
                  <a:pt x="277442" y="247278"/>
                </a:cubicBezTo>
                <a:cubicBezTo>
                  <a:pt x="275626" y="245477"/>
                  <a:pt x="275989" y="242955"/>
                  <a:pt x="278168" y="241153"/>
                </a:cubicBezTo>
                <a:cubicBezTo>
                  <a:pt x="279983" y="239712"/>
                  <a:pt x="282525" y="239712"/>
                  <a:pt x="284341" y="241874"/>
                </a:cubicBezTo>
                <a:cubicBezTo>
                  <a:pt x="287972" y="246558"/>
                  <a:pt x="290150" y="252322"/>
                  <a:pt x="290150" y="258447"/>
                </a:cubicBezTo>
                <a:lnTo>
                  <a:pt x="290150" y="285829"/>
                </a:lnTo>
                <a:cubicBezTo>
                  <a:pt x="290150" y="287990"/>
                  <a:pt x="288335" y="290152"/>
                  <a:pt x="285793" y="290152"/>
                </a:cubicBezTo>
                <a:lnTo>
                  <a:pt x="226971" y="290152"/>
                </a:lnTo>
                <a:cubicBezTo>
                  <a:pt x="224429" y="290152"/>
                  <a:pt x="222250" y="287990"/>
                  <a:pt x="222250" y="285829"/>
                </a:cubicBezTo>
                <a:lnTo>
                  <a:pt x="222250" y="258447"/>
                </a:lnTo>
                <a:cubicBezTo>
                  <a:pt x="222250" y="252322"/>
                  <a:pt x="224429" y="246558"/>
                  <a:pt x="228423" y="241874"/>
                </a:cubicBezTo>
                <a:cubicBezTo>
                  <a:pt x="229875" y="239712"/>
                  <a:pt x="232780" y="239712"/>
                  <a:pt x="234596" y="241153"/>
                </a:cubicBezTo>
                <a:close/>
                <a:moveTo>
                  <a:pt x="11766" y="241153"/>
                </a:moveTo>
                <a:cubicBezTo>
                  <a:pt x="13905" y="242955"/>
                  <a:pt x="14262" y="245477"/>
                  <a:pt x="12479" y="247278"/>
                </a:cubicBezTo>
                <a:cubicBezTo>
                  <a:pt x="9983" y="250521"/>
                  <a:pt x="8557" y="254124"/>
                  <a:pt x="8557" y="258447"/>
                </a:cubicBezTo>
                <a:lnTo>
                  <a:pt x="8557" y="281145"/>
                </a:lnTo>
                <a:lnTo>
                  <a:pt x="57761" y="281145"/>
                </a:lnTo>
                <a:lnTo>
                  <a:pt x="57761" y="258447"/>
                </a:lnTo>
                <a:cubicBezTo>
                  <a:pt x="57761" y="254124"/>
                  <a:pt x="56335" y="250521"/>
                  <a:pt x="53839" y="247278"/>
                </a:cubicBezTo>
                <a:cubicBezTo>
                  <a:pt x="52413" y="245477"/>
                  <a:pt x="52413" y="242955"/>
                  <a:pt x="54552" y="241153"/>
                </a:cubicBezTo>
                <a:cubicBezTo>
                  <a:pt x="56335" y="239712"/>
                  <a:pt x="59188" y="239712"/>
                  <a:pt x="60614" y="241874"/>
                </a:cubicBezTo>
                <a:cubicBezTo>
                  <a:pt x="64179" y="246558"/>
                  <a:pt x="66319" y="252322"/>
                  <a:pt x="66319" y="258447"/>
                </a:cubicBezTo>
                <a:lnTo>
                  <a:pt x="66319" y="285829"/>
                </a:lnTo>
                <a:cubicBezTo>
                  <a:pt x="66319" y="287990"/>
                  <a:pt x="64536" y="290152"/>
                  <a:pt x="62040" y="290152"/>
                </a:cubicBezTo>
                <a:lnTo>
                  <a:pt x="4278" y="290152"/>
                </a:lnTo>
                <a:cubicBezTo>
                  <a:pt x="1783" y="290152"/>
                  <a:pt x="0" y="287990"/>
                  <a:pt x="0" y="285829"/>
                </a:cubicBezTo>
                <a:lnTo>
                  <a:pt x="0" y="258447"/>
                </a:lnTo>
                <a:cubicBezTo>
                  <a:pt x="0" y="252322"/>
                  <a:pt x="2139" y="246558"/>
                  <a:pt x="6061" y="241874"/>
                </a:cubicBezTo>
                <a:cubicBezTo>
                  <a:pt x="7487" y="239712"/>
                  <a:pt x="9983" y="239712"/>
                  <a:pt x="11766" y="241153"/>
                </a:cubicBezTo>
                <a:close/>
                <a:moveTo>
                  <a:pt x="104160" y="237525"/>
                </a:moveTo>
                <a:lnTo>
                  <a:pt x="104160" y="254827"/>
                </a:lnTo>
                <a:lnTo>
                  <a:pt x="186353" y="254827"/>
                </a:lnTo>
                <a:lnTo>
                  <a:pt x="186353" y="237525"/>
                </a:lnTo>
                <a:lnTo>
                  <a:pt x="104160" y="237525"/>
                </a:lnTo>
                <a:close/>
                <a:moveTo>
                  <a:pt x="255588" y="213414"/>
                </a:moveTo>
                <a:cubicBezTo>
                  <a:pt x="249837" y="213414"/>
                  <a:pt x="245165" y="218086"/>
                  <a:pt x="245165" y="223837"/>
                </a:cubicBezTo>
                <a:cubicBezTo>
                  <a:pt x="245165" y="229229"/>
                  <a:pt x="249837" y="233901"/>
                  <a:pt x="255588" y="233901"/>
                </a:cubicBezTo>
                <a:cubicBezTo>
                  <a:pt x="260980" y="233901"/>
                  <a:pt x="265652" y="229229"/>
                  <a:pt x="265652" y="223837"/>
                </a:cubicBezTo>
                <a:cubicBezTo>
                  <a:pt x="265652" y="218086"/>
                  <a:pt x="260980" y="213414"/>
                  <a:pt x="255588" y="213414"/>
                </a:cubicBezTo>
                <a:close/>
                <a:moveTo>
                  <a:pt x="32978" y="213414"/>
                </a:moveTo>
                <a:cubicBezTo>
                  <a:pt x="27587" y="213414"/>
                  <a:pt x="22914" y="218086"/>
                  <a:pt x="22914" y="223837"/>
                </a:cubicBezTo>
                <a:cubicBezTo>
                  <a:pt x="22914" y="229229"/>
                  <a:pt x="27587" y="233901"/>
                  <a:pt x="32978" y="233901"/>
                </a:cubicBezTo>
                <a:cubicBezTo>
                  <a:pt x="38729" y="233901"/>
                  <a:pt x="43402" y="229229"/>
                  <a:pt x="43402" y="223837"/>
                </a:cubicBezTo>
                <a:cubicBezTo>
                  <a:pt x="43402" y="218086"/>
                  <a:pt x="38729" y="213414"/>
                  <a:pt x="32978" y="213414"/>
                </a:cubicBezTo>
                <a:close/>
                <a:moveTo>
                  <a:pt x="255588" y="204787"/>
                </a:moveTo>
                <a:cubicBezTo>
                  <a:pt x="266012" y="204787"/>
                  <a:pt x="274279" y="213414"/>
                  <a:pt x="274279" y="223837"/>
                </a:cubicBezTo>
                <a:cubicBezTo>
                  <a:pt x="274279" y="234261"/>
                  <a:pt x="266012" y="242528"/>
                  <a:pt x="255588" y="242528"/>
                </a:cubicBezTo>
                <a:cubicBezTo>
                  <a:pt x="245165" y="242528"/>
                  <a:pt x="236538" y="234261"/>
                  <a:pt x="236538" y="223837"/>
                </a:cubicBezTo>
                <a:cubicBezTo>
                  <a:pt x="236538" y="213414"/>
                  <a:pt x="245165" y="204787"/>
                  <a:pt x="255588" y="204787"/>
                </a:cubicBezTo>
                <a:close/>
                <a:moveTo>
                  <a:pt x="32978" y="204787"/>
                </a:moveTo>
                <a:cubicBezTo>
                  <a:pt x="43402" y="204787"/>
                  <a:pt x="52028" y="213414"/>
                  <a:pt x="52028" y="223837"/>
                </a:cubicBezTo>
                <a:cubicBezTo>
                  <a:pt x="52028" y="234261"/>
                  <a:pt x="43402" y="242528"/>
                  <a:pt x="32978" y="242528"/>
                </a:cubicBezTo>
                <a:cubicBezTo>
                  <a:pt x="22555" y="242528"/>
                  <a:pt x="14288" y="234261"/>
                  <a:pt x="14288" y="223837"/>
                </a:cubicBezTo>
                <a:cubicBezTo>
                  <a:pt x="14288" y="213414"/>
                  <a:pt x="22555" y="204787"/>
                  <a:pt x="32978" y="204787"/>
                </a:cubicBezTo>
                <a:close/>
                <a:moveTo>
                  <a:pt x="131918" y="190305"/>
                </a:moveTo>
                <a:lnTo>
                  <a:pt x="131918" y="228513"/>
                </a:lnTo>
                <a:lnTo>
                  <a:pt x="158235" y="228513"/>
                </a:lnTo>
                <a:lnTo>
                  <a:pt x="158235" y="190305"/>
                </a:lnTo>
                <a:lnTo>
                  <a:pt x="131918" y="190305"/>
                </a:lnTo>
                <a:close/>
                <a:moveTo>
                  <a:pt x="175538" y="163991"/>
                </a:moveTo>
                <a:cubicBezTo>
                  <a:pt x="171212" y="163991"/>
                  <a:pt x="166886" y="168317"/>
                  <a:pt x="166886" y="172642"/>
                </a:cubicBezTo>
                <a:lnTo>
                  <a:pt x="166886" y="181654"/>
                </a:lnTo>
                <a:lnTo>
                  <a:pt x="175538" y="181654"/>
                </a:lnTo>
                <a:cubicBezTo>
                  <a:pt x="180585" y="181654"/>
                  <a:pt x="184551" y="177689"/>
                  <a:pt x="184551" y="172642"/>
                </a:cubicBezTo>
                <a:cubicBezTo>
                  <a:pt x="184551" y="168317"/>
                  <a:pt x="180585" y="163991"/>
                  <a:pt x="175538" y="163991"/>
                </a:cubicBezTo>
                <a:close/>
                <a:moveTo>
                  <a:pt x="114254" y="163991"/>
                </a:moveTo>
                <a:cubicBezTo>
                  <a:pt x="109568" y="163991"/>
                  <a:pt x="105602" y="168317"/>
                  <a:pt x="105602" y="172642"/>
                </a:cubicBezTo>
                <a:cubicBezTo>
                  <a:pt x="105602" y="177689"/>
                  <a:pt x="109568" y="181654"/>
                  <a:pt x="114254" y="181654"/>
                </a:cubicBezTo>
                <a:lnTo>
                  <a:pt x="123267" y="181654"/>
                </a:lnTo>
                <a:lnTo>
                  <a:pt x="123267" y="172642"/>
                </a:lnTo>
                <a:cubicBezTo>
                  <a:pt x="123267" y="168317"/>
                  <a:pt x="119301" y="163991"/>
                  <a:pt x="114254" y="163991"/>
                </a:cubicBezTo>
                <a:close/>
                <a:moveTo>
                  <a:pt x="17991" y="100012"/>
                </a:moveTo>
                <a:lnTo>
                  <a:pt x="25047" y="125249"/>
                </a:lnTo>
                <a:lnTo>
                  <a:pt x="16580" y="123086"/>
                </a:lnTo>
                <a:cubicBezTo>
                  <a:pt x="12700" y="146160"/>
                  <a:pt x="14816" y="169955"/>
                  <a:pt x="22930" y="191948"/>
                </a:cubicBezTo>
                <a:cubicBezTo>
                  <a:pt x="23636" y="194471"/>
                  <a:pt x="22578" y="196995"/>
                  <a:pt x="20461" y="197716"/>
                </a:cubicBezTo>
                <a:cubicBezTo>
                  <a:pt x="19755" y="198077"/>
                  <a:pt x="19403" y="198077"/>
                  <a:pt x="18697" y="198077"/>
                </a:cubicBezTo>
                <a:cubicBezTo>
                  <a:pt x="17286" y="198077"/>
                  <a:pt x="15522" y="196995"/>
                  <a:pt x="14816" y="195192"/>
                </a:cubicBezTo>
                <a:cubicBezTo>
                  <a:pt x="5997" y="171397"/>
                  <a:pt x="3880" y="145800"/>
                  <a:pt x="8114" y="120923"/>
                </a:cubicBezTo>
                <a:lnTo>
                  <a:pt x="0" y="118399"/>
                </a:lnTo>
                <a:lnTo>
                  <a:pt x="17991" y="100012"/>
                </a:lnTo>
                <a:close/>
                <a:moveTo>
                  <a:pt x="270322" y="95609"/>
                </a:moveTo>
                <a:cubicBezTo>
                  <a:pt x="272469" y="95250"/>
                  <a:pt x="274615" y="95967"/>
                  <a:pt x="275689" y="98476"/>
                </a:cubicBezTo>
                <a:cubicBezTo>
                  <a:pt x="284275" y="123211"/>
                  <a:pt x="285706" y="149020"/>
                  <a:pt x="280339" y="174830"/>
                </a:cubicBezTo>
                <a:lnTo>
                  <a:pt x="288568" y="176980"/>
                </a:lnTo>
                <a:lnTo>
                  <a:pt x="269249" y="194904"/>
                </a:lnTo>
                <a:lnTo>
                  <a:pt x="263525" y="169453"/>
                </a:lnTo>
                <a:lnTo>
                  <a:pt x="271753" y="171962"/>
                </a:lnTo>
                <a:cubicBezTo>
                  <a:pt x="276762" y="148662"/>
                  <a:pt x="275331" y="124286"/>
                  <a:pt x="267460" y="101344"/>
                </a:cubicBezTo>
                <a:cubicBezTo>
                  <a:pt x="266745" y="99193"/>
                  <a:pt x="267818" y="96326"/>
                  <a:pt x="270322" y="95609"/>
                </a:cubicBezTo>
                <a:close/>
                <a:moveTo>
                  <a:pt x="144030" y="85725"/>
                </a:moveTo>
                <a:cubicBezTo>
                  <a:pt x="173615" y="85725"/>
                  <a:pt x="197788" y="107012"/>
                  <a:pt x="202479" y="135875"/>
                </a:cubicBezTo>
                <a:cubicBezTo>
                  <a:pt x="202839" y="138401"/>
                  <a:pt x="201396" y="140205"/>
                  <a:pt x="198871" y="140926"/>
                </a:cubicBezTo>
                <a:cubicBezTo>
                  <a:pt x="198510" y="140926"/>
                  <a:pt x="198149" y="140926"/>
                  <a:pt x="198149" y="140926"/>
                </a:cubicBezTo>
                <a:cubicBezTo>
                  <a:pt x="195984" y="140926"/>
                  <a:pt x="194180" y="139483"/>
                  <a:pt x="193820" y="137319"/>
                </a:cubicBezTo>
                <a:cubicBezTo>
                  <a:pt x="190212" y="112785"/>
                  <a:pt x="168925" y="94745"/>
                  <a:pt x="144030" y="94745"/>
                </a:cubicBezTo>
                <a:cubicBezTo>
                  <a:pt x="141865" y="94745"/>
                  <a:pt x="139700" y="92580"/>
                  <a:pt x="139700" y="90416"/>
                </a:cubicBezTo>
                <a:cubicBezTo>
                  <a:pt x="139700" y="87890"/>
                  <a:pt x="141865" y="85725"/>
                  <a:pt x="144030" y="85725"/>
                </a:cubicBezTo>
                <a:close/>
                <a:moveTo>
                  <a:pt x="144896" y="67388"/>
                </a:moveTo>
                <a:cubicBezTo>
                  <a:pt x="102358" y="67388"/>
                  <a:pt x="67390" y="102353"/>
                  <a:pt x="67390" y="144887"/>
                </a:cubicBezTo>
                <a:cubicBezTo>
                  <a:pt x="67390" y="165433"/>
                  <a:pt x="75681" y="184898"/>
                  <a:pt x="89741" y="199677"/>
                </a:cubicBezTo>
                <a:cubicBezTo>
                  <a:pt x="97672" y="207607"/>
                  <a:pt x="102718" y="217700"/>
                  <a:pt x="103800" y="228513"/>
                </a:cubicBezTo>
                <a:lnTo>
                  <a:pt x="123267" y="228513"/>
                </a:lnTo>
                <a:lnTo>
                  <a:pt x="123267" y="190305"/>
                </a:lnTo>
                <a:lnTo>
                  <a:pt x="114254" y="190305"/>
                </a:lnTo>
                <a:cubicBezTo>
                  <a:pt x="104881" y="190305"/>
                  <a:pt x="96590" y="182375"/>
                  <a:pt x="96590" y="172642"/>
                </a:cubicBezTo>
                <a:cubicBezTo>
                  <a:pt x="96590" y="163270"/>
                  <a:pt x="104881" y="155340"/>
                  <a:pt x="114254" y="155340"/>
                </a:cubicBezTo>
                <a:cubicBezTo>
                  <a:pt x="123988" y="155340"/>
                  <a:pt x="131918" y="163270"/>
                  <a:pt x="131918" y="172642"/>
                </a:cubicBezTo>
                <a:lnTo>
                  <a:pt x="131918" y="181654"/>
                </a:lnTo>
                <a:lnTo>
                  <a:pt x="158235" y="181654"/>
                </a:lnTo>
                <a:lnTo>
                  <a:pt x="158235" y="172642"/>
                </a:lnTo>
                <a:cubicBezTo>
                  <a:pt x="158235" y="163270"/>
                  <a:pt x="166165" y="155340"/>
                  <a:pt x="175538" y="155340"/>
                </a:cubicBezTo>
                <a:cubicBezTo>
                  <a:pt x="185272" y="155340"/>
                  <a:pt x="193202" y="163270"/>
                  <a:pt x="193202" y="172642"/>
                </a:cubicBezTo>
                <a:cubicBezTo>
                  <a:pt x="193202" y="182375"/>
                  <a:pt x="185272" y="190305"/>
                  <a:pt x="175538" y="190305"/>
                </a:cubicBezTo>
                <a:lnTo>
                  <a:pt x="166886" y="190305"/>
                </a:lnTo>
                <a:lnTo>
                  <a:pt x="166886" y="228513"/>
                </a:lnTo>
                <a:lnTo>
                  <a:pt x="187074" y="228513"/>
                </a:lnTo>
                <a:cubicBezTo>
                  <a:pt x="187795" y="217339"/>
                  <a:pt x="192842" y="207246"/>
                  <a:pt x="200412" y="199316"/>
                </a:cubicBezTo>
                <a:cubicBezTo>
                  <a:pt x="214832" y="184537"/>
                  <a:pt x="222402" y="165433"/>
                  <a:pt x="222402" y="144887"/>
                </a:cubicBezTo>
                <a:cubicBezTo>
                  <a:pt x="222402" y="102353"/>
                  <a:pt x="187795" y="67388"/>
                  <a:pt x="144896" y="67388"/>
                </a:cubicBezTo>
                <a:close/>
                <a:moveTo>
                  <a:pt x="144896" y="58737"/>
                </a:moveTo>
                <a:cubicBezTo>
                  <a:pt x="192481" y="58737"/>
                  <a:pt x="231415" y="97306"/>
                  <a:pt x="231415" y="144887"/>
                </a:cubicBezTo>
                <a:cubicBezTo>
                  <a:pt x="231415" y="167596"/>
                  <a:pt x="222763" y="189223"/>
                  <a:pt x="206901" y="205444"/>
                </a:cubicBezTo>
                <a:cubicBezTo>
                  <a:pt x="199331" y="213014"/>
                  <a:pt x="195365" y="223106"/>
                  <a:pt x="195365" y="233920"/>
                </a:cubicBezTo>
                <a:lnTo>
                  <a:pt x="195365" y="254827"/>
                </a:lnTo>
                <a:cubicBezTo>
                  <a:pt x="195365" y="259513"/>
                  <a:pt x="191400" y="263478"/>
                  <a:pt x="186353" y="263478"/>
                </a:cubicBezTo>
                <a:lnTo>
                  <a:pt x="182027" y="263478"/>
                </a:lnTo>
                <a:lnTo>
                  <a:pt x="182027" y="268164"/>
                </a:lnTo>
                <a:cubicBezTo>
                  <a:pt x="182027" y="280059"/>
                  <a:pt x="171933" y="290152"/>
                  <a:pt x="160037" y="290152"/>
                </a:cubicBezTo>
                <a:lnTo>
                  <a:pt x="130837" y="290152"/>
                </a:lnTo>
                <a:cubicBezTo>
                  <a:pt x="118580" y="290152"/>
                  <a:pt x="108847" y="280059"/>
                  <a:pt x="108847" y="268164"/>
                </a:cubicBezTo>
                <a:lnTo>
                  <a:pt x="108847" y="263478"/>
                </a:lnTo>
                <a:lnTo>
                  <a:pt x="104521" y="263478"/>
                </a:lnTo>
                <a:cubicBezTo>
                  <a:pt x="99474" y="263478"/>
                  <a:pt x="95509" y="259513"/>
                  <a:pt x="95509" y="254827"/>
                </a:cubicBezTo>
                <a:lnTo>
                  <a:pt x="95509" y="234641"/>
                </a:lnTo>
                <a:cubicBezTo>
                  <a:pt x="95509" y="223467"/>
                  <a:pt x="91543" y="213374"/>
                  <a:pt x="83973" y="205804"/>
                </a:cubicBezTo>
                <a:cubicBezTo>
                  <a:pt x="67751" y="189584"/>
                  <a:pt x="58738" y="167956"/>
                  <a:pt x="58738" y="144887"/>
                </a:cubicBezTo>
                <a:cubicBezTo>
                  <a:pt x="58738" y="97306"/>
                  <a:pt x="97672" y="58737"/>
                  <a:pt x="144896" y="58737"/>
                </a:cubicBezTo>
                <a:close/>
                <a:moveTo>
                  <a:pt x="234596" y="36726"/>
                </a:moveTo>
                <a:cubicBezTo>
                  <a:pt x="236774" y="38167"/>
                  <a:pt x="236774" y="40689"/>
                  <a:pt x="235322" y="42491"/>
                </a:cubicBezTo>
                <a:cubicBezTo>
                  <a:pt x="232417" y="45733"/>
                  <a:pt x="231328" y="49696"/>
                  <a:pt x="231328" y="53660"/>
                </a:cubicBezTo>
                <a:lnTo>
                  <a:pt x="231328" y="76718"/>
                </a:lnTo>
                <a:lnTo>
                  <a:pt x="281436" y="76718"/>
                </a:lnTo>
                <a:lnTo>
                  <a:pt x="281436" y="53660"/>
                </a:lnTo>
                <a:cubicBezTo>
                  <a:pt x="281436" y="49696"/>
                  <a:pt x="279983" y="45733"/>
                  <a:pt x="277442" y="42491"/>
                </a:cubicBezTo>
                <a:cubicBezTo>
                  <a:pt x="275626" y="40689"/>
                  <a:pt x="275989" y="38167"/>
                  <a:pt x="278168" y="36726"/>
                </a:cubicBezTo>
                <a:cubicBezTo>
                  <a:pt x="279983" y="34925"/>
                  <a:pt x="282525" y="35285"/>
                  <a:pt x="284341" y="37086"/>
                </a:cubicBezTo>
                <a:cubicBezTo>
                  <a:pt x="287972" y="41770"/>
                  <a:pt x="290150" y="47895"/>
                  <a:pt x="290150" y="53660"/>
                </a:cubicBezTo>
                <a:lnTo>
                  <a:pt x="290150" y="81042"/>
                </a:lnTo>
                <a:cubicBezTo>
                  <a:pt x="290150" y="83203"/>
                  <a:pt x="288335" y="85365"/>
                  <a:pt x="285793" y="85365"/>
                </a:cubicBezTo>
                <a:lnTo>
                  <a:pt x="226971" y="85365"/>
                </a:lnTo>
                <a:cubicBezTo>
                  <a:pt x="224429" y="85365"/>
                  <a:pt x="222250" y="83203"/>
                  <a:pt x="222250" y="81042"/>
                </a:cubicBezTo>
                <a:lnTo>
                  <a:pt x="222250" y="53660"/>
                </a:lnTo>
                <a:cubicBezTo>
                  <a:pt x="222250" y="47895"/>
                  <a:pt x="224429" y="41770"/>
                  <a:pt x="228423" y="37086"/>
                </a:cubicBezTo>
                <a:cubicBezTo>
                  <a:pt x="229875" y="35285"/>
                  <a:pt x="232780" y="34925"/>
                  <a:pt x="234596" y="36726"/>
                </a:cubicBezTo>
                <a:close/>
                <a:moveTo>
                  <a:pt x="11766" y="36726"/>
                </a:moveTo>
                <a:cubicBezTo>
                  <a:pt x="13905" y="38167"/>
                  <a:pt x="14262" y="40689"/>
                  <a:pt x="12479" y="42491"/>
                </a:cubicBezTo>
                <a:cubicBezTo>
                  <a:pt x="9983" y="45733"/>
                  <a:pt x="8557" y="49696"/>
                  <a:pt x="8557" y="53660"/>
                </a:cubicBezTo>
                <a:lnTo>
                  <a:pt x="8557" y="76718"/>
                </a:lnTo>
                <a:lnTo>
                  <a:pt x="57761" y="76718"/>
                </a:lnTo>
                <a:lnTo>
                  <a:pt x="57761" y="53660"/>
                </a:lnTo>
                <a:cubicBezTo>
                  <a:pt x="57761" y="49696"/>
                  <a:pt x="56335" y="45733"/>
                  <a:pt x="53839" y="42491"/>
                </a:cubicBezTo>
                <a:cubicBezTo>
                  <a:pt x="52413" y="40689"/>
                  <a:pt x="52413" y="38167"/>
                  <a:pt x="54552" y="36726"/>
                </a:cubicBezTo>
                <a:cubicBezTo>
                  <a:pt x="56335" y="34925"/>
                  <a:pt x="59188" y="35285"/>
                  <a:pt x="60614" y="37086"/>
                </a:cubicBezTo>
                <a:cubicBezTo>
                  <a:pt x="64179" y="41770"/>
                  <a:pt x="66319" y="47895"/>
                  <a:pt x="66319" y="53660"/>
                </a:cubicBezTo>
                <a:lnTo>
                  <a:pt x="66319" y="81042"/>
                </a:lnTo>
                <a:cubicBezTo>
                  <a:pt x="66319" y="83203"/>
                  <a:pt x="64536" y="85365"/>
                  <a:pt x="62040" y="85365"/>
                </a:cubicBezTo>
                <a:lnTo>
                  <a:pt x="4278" y="85365"/>
                </a:lnTo>
                <a:cubicBezTo>
                  <a:pt x="1783" y="85365"/>
                  <a:pt x="0" y="83203"/>
                  <a:pt x="0" y="81042"/>
                </a:cubicBezTo>
                <a:lnTo>
                  <a:pt x="0" y="53660"/>
                </a:lnTo>
                <a:cubicBezTo>
                  <a:pt x="0" y="47895"/>
                  <a:pt x="2139" y="41770"/>
                  <a:pt x="6061" y="37086"/>
                </a:cubicBezTo>
                <a:cubicBezTo>
                  <a:pt x="7487" y="35285"/>
                  <a:pt x="9983" y="34925"/>
                  <a:pt x="11766" y="36726"/>
                </a:cubicBezTo>
                <a:close/>
                <a:moveTo>
                  <a:pt x="255588" y="8902"/>
                </a:moveTo>
                <a:cubicBezTo>
                  <a:pt x="249837" y="8902"/>
                  <a:pt x="245165" y="13531"/>
                  <a:pt x="245165" y="18872"/>
                </a:cubicBezTo>
                <a:cubicBezTo>
                  <a:pt x="245165" y="24569"/>
                  <a:pt x="249837" y="29198"/>
                  <a:pt x="255588" y="29198"/>
                </a:cubicBezTo>
                <a:cubicBezTo>
                  <a:pt x="260980" y="29198"/>
                  <a:pt x="265652" y="24569"/>
                  <a:pt x="265652" y="18872"/>
                </a:cubicBezTo>
                <a:cubicBezTo>
                  <a:pt x="265652" y="13531"/>
                  <a:pt x="260980" y="8902"/>
                  <a:pt x="255588" y="8902"/>
                </a:cubicBezTo>
                <a:close/>
                <a:moveTo>
                  <a:pt x="32978" y="8902"/>
                </a:moveTo>
                <a:cubicBezTo>
                  <a:pt x="27587" y="8902"/>
                  <a:pt x="22914" y="13531"/>
                  <a:pt x="22914" y="18872"/>
                </a:cubicBezTo>
                <a:cubicBezTo>
                  <a:pt x="22914" y="24569"/>
                  <a:pt x="27587" y="29198"/>
                  <a:pt x="32978" y="29198"/>
                </a:cubicBezTo>
                <a:cubicBezTo>
                  <a:pt x="38729" y="29198"/>
                  <a:pt x="43402" y="24569"/>
                  <a:pt x="43402" y="18872"/>
                </a:cubicBezTo>
                <a:cubicBezTo>
                  <a:pt x="43402" y="13531"/>
                  <a:pt x="38729" y="8902"/>
                  <a:pt x="32978" y="8902"/>
                </a:cubicBezTo>
                <a:close/>
                <a:moveTo>
                  <a:pt x="133521" y="6815"/>
                </a:moveTo>
                <a:cubicBezTo>
                  <a:pt x="154896" y="5078"/>
                  <a:pt x="176676" y="8197"/>
                  <a:pt x="197102" y="16393"/>
                </a:cubicBezTo>
                <a:lnTo>
                  <a:pt x="201078" y="8553"/>
                </a:lnTo>
                <a:lnTo>
                  <a:pt x="215539" y="30292"/>
                </a:lnTo>
                <a:lnTo>
                  <a:pt x="189149" y="31717"/>
                </a:lnTo>
                <a:lnTo>
                  <a:pt x="193487" y="23877"/>
                </a:lnTo>
                <a:cubicBezTo>
                  <a:pt x="155167" y="9266"/>
                  <a:pt x="112147" y="12829"/>
                  <a:pt x="77080" y="33856"/>
                </a:cubicBezTo>
                <a:cubicBezTo>
                  <a:pt x="76357" y="34212"/>
                  <a:pt x="75634" y="34568"/>
                  <a:pt x="74911" y="34568"/>
                </a:cubicBezTo>
                <a:cubicBezTo>
                  <a:pt x="73465" y="34568"/>
                  <a:pt x="72019" y="33856"/>
                  <a:pt x="70935" y="32430"/>
                </a:cubicBezTo>
                <a:cubicBezTo>
                  <a:pt x="69850" y="30292"/>
                  <a:pt x="70212" y="27441"/>
                  <a:pt x="72381" y="26372"/>
                </a:cubicBezTo>
                <a:cubicBezTo>
                  <a:pt x="91179" y="15146"/>
                  <a:pt x="112147" y="8553"/>
                  <a:pt x="133521" y="6815"/>
                </a:cubicBezTo>
                <a:close/>
                <a:moveTo>
                  <a:pt x="255588" y="0"/>
                </a:moveTo>
                <a:cubicBezTo>
                  <a:pt x="266012" y="0"/>
                  <a:pt x="274279" y="8546"/>
                  <a:pt x="274279" y="18872"/>
                </a:cubicBezTo>
                <a:cubicBezTo>
                  <a:pt x="274279" y="29198"/>
                  <a:pt x="266012" y="37744"/>
                  <a:pt x="255588" y="37744"/>
                </a:cubicBezTo>
                <a:cubicBezTo>
                  <a:pt x="245165" y="37744"/>
                  <a:pt x="236538" y="29198"/>
                  <a:pt x="236538" y="18872"/>
                </a:cubicBezTo>
                <a:cubicBezTo>
                  <a:pt x="236538" y="8546"/>
                  <a:pt x="245165" y="0"/>
                  <a:pt x="255588" y="0"/>
                </a:cubicBezTo>
                <a:close/>
                <a:moveTo>
                  <a:pt x="32978" y="0"/>
                </a:moveTo>
                <a:cubicBezTo>
                  <a:pt x="43402" y="0"/>
                  <a:pt x="52028" y="8546"/>
                  <a:pt x="52028" y="18872"/>
                </a:cubicBezTo>
                <a:cubicBezTo>
                  <a:pt x="52028" y="29198"/>
                  <a:pt x="43402" y="37744"/>
                  <a:pt x="32978" y="37744"/>
                </a:cubicBezTo>
                <a:cubicBezTo>
                  <a:pt x="22555" y="37744"/>
                  <a:pt x="14288" y="29198"/>
                  <a:pt x="14288" y="18872"/>
                </a:cubicBezTo>
                <a:cubicBezTo>
                  <a:pt x="14288" y="8546"/>
                  <a:pt x="22555" y="0"/>
                  <a:pt x="329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3" name="Freeform 1022">
            <a:extLst>
              <a:ext uri="{FF2B5EF4-FFF2-40B4-BE49-F238E27FC236}">
                <a16:creationId xmlns:a16="http://schemas.microsoft.com/office/drawing/2014/main" id="{7640112C-5F94-6140-965B-1A9F4F2AB8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51329" y="6595178"/>
            <a:ext cx="1075786" cy="1231586"/>
          </a:xfrm>
          <a:custGeom>
            <a:avLst/>
            <a:gdLst>
              <a:gd name="T0" fmla="*/ 2242925 w 253641"/>
              <a:gd name="T1" fmla="*/ 5600208 h 290152"/>
              <a:gd name="T2" fmla="*/ 2535797 w 253641"/>
              <a:gd name="T3" fmla="*/ 4035019 h 290152"/>
              <a:gd name="T4" fmla="*/ 2828654 w 253641"/>
              <a:gd name="T5" fmla="*/ 5600208 h 290152"/>
              <a:gd name="T6" fmla="*/ 2035790 w 253641"/>
              <a:gd name="T7" fmla="*/ 3819641 h 290152"/>
              <a:gd name="T8" fmla="*/ 2643737 w 253641"/>
              <a:gd name="T9" fmla="*/ 3422857 h 290152"/>
              <a:gd name="T10" fmla="*/ 2461949 w 253641"/>
              <a:gd name="T11" fmla="*/ 3369197 h 290152"/>
              <a:gd name="T12" fmla="*/ 2643737 w 253641"/>
              <a:gd name="T13" fmla="*/ 2931379 h 290152"/>
              <a:gd name="T14" fmla="*/ 2461949 w 253641"/>
              <a:gd name="T15" fmla="*/ 3038105 h 290152"/>
              <a:gd name="T16" fmla="*/ 2552855 w 253641"/>
              <a:gd name="T17" fmla="*/ 2403301 h 290152"/>
              <a:gd name="T18" fmla="*/ 2552855 w 253641"/>
              <a:gd name="T19" fmla="*/ 2680749 h 290152"/>
              <a:gd name="T20" fmla="*/ 2552855 w 253641"/>
              <a:gd name="T21" fmla="*/ 2403301 h 290152"/>
              <a:gd name="T22" fmla="*/ 1571475 w 253641"/>
              <a:gd name="T23" fmla="*/ 3676043 h 290152"/>
              <a:gd name="T24" fmla="*/ 1864323 w 253641"/>
              <a:gd name="T25" fmla="*/ 2634985 h 290152"/>
              <a:gd name="T26" fmla="*/ 2035790 w 253641"/>
              <a:gd name="T27" fmla="*/ 3647293 h 290152"/>
              <a:gd name="T28" fmla="*/ 3121517 w 253641"/>
              <a:gd name="T29" fmla="*/ 2548790 h 290152"/>
              <a:gd name="T30" fmla="*/ 3350070 w 253641"/>
              <a:gd name="T31" fmla="*/ 3819641 h 290152"/>
              <a:gd name="T32" fmla="*/ 3121517 w 253641"/>
              <a:gd name="T33" fmla="*/ 2175502 h 290152"/>
              <a:gd name="T34" fmla="*/ 2450066 w 253641"/>
              <a:gd name="T35" fmla="*/ 2175502 h 290152"/>
              <a:gd name="T36" fmla="*/ 4254010 w 253641"/>
              <a:gd name="T37" fmla="*/ 2566288 h 290152"/>
              <a:gd name="T38" fmla="*/ 3971347 w 253641"/>
              <a:gd name="T39" fmla="*/ 3362062 h 290152"/>
              <a:gd name="T40" fmla="*/ 3363603 w 253641"/>
              <a:gd name="T41" fmla="*/ 1247217 h 290152"/>
              <a:gd name="T42" fmla="*/ 1639667 w 253641"/>
              <a:gd name="T43" fmla="*/ 1103837 h 290152"/>
              <a:gd name="T44" fmla="*/ 1001862 w 253641"/>
              <a:gd name="T45" fmla="*/ 2566288 h 290152"/>
              <a:gd name="T46" fmla="*/ 1081572 w 253641"/>
              <a:gd name="T47" fmla="*/ 3376406 h 290152"/>
              <a:gd name="T48" fmla="*/ 1639667 w 253641"/>
              <a:gd name="T49" fmla="*/ 1103837 h 290152"/>
              <a:gd name="T50" fmla="*/ 2553031 w 253641"/>
              <a:gd name="T51" fmla="*/ 1644808 h 290152"/>
              <a:gd name="T52" fmla="*/ 2553031 w 253641"/>
              <a:gd name="T53" fmla="*/ 822167 h 290152"/>
              <a:gd name="T54" fmla="*/ 2051610 w 253641"/>
              <a:gd name="T55" fmla="*/ 1324515 h 290152"/>
              <a:gd name="T56" fmla="*/ 407136 w 253641"/>
              <a:gd name="T57" fmla="*/ 2448292 h 290152"/>
              <a:gd name="T58" fmla="*/ 549990 w 253641"/>
              <a:gd name="T59" fmla="*/ 2627784 h 290152"/>
              <a:gd name="T60" fmla="*/ 1864323 w 253641"/>
              <a:gd name="T61" fmla="*/ 3963211 h 290152"/>
              <a:gd name="T62" fmla="*/ 1392901 w 253641"/>
              <a:gd name="T63" fmla="*/ 2555991 h 290152"/>
              <a:gd name="T64" fmla="*/ 3671507 w 253641"/>
              <a:gd name="T65" fmla="*/ 2555991 h 290152"/>
              <a:gd name="T66" fmla="*/ 3207235 w 253641"/>
              <a:gd name="T67" fmla="*/ 3963211 h 290152"/>
              <a:gd name="T68" fmla="*/ 4492982 w 253641"/>
              <a:gd name="T69" fmla="*/ 2627784 h 290152"/>
              <a:gd name="T70" fmla="*/ 4635813 w 253641"/>
              <a:gd name="T71" fmla="*/ 2448292 h 290152"/>
              <a:gd name="T72" fmla="*/ 2535797 w 253641"/>
              <a:gd name="T73" fmla="*/ 639008 h 290152"/>
              <a:gd name="T74" fmla="*/ 2535797 w 253641"/>
              <a:gd name="T75" fmla="*/ 0 h 290152"/>
              <a:gd name="T76" fmla="*/ 4807266 w 253641"/>
              <a:gd name="T77" fmla="*/ 2448292 h 290152"/>
              <a:gd name="T78" fmla="*/ 4957263 w 253641"/>
              <a:gd name="T79" fmla="*/ 2627784 h 290152"/>
              <a:gd name="T80" fmla="*/ 3207235 w 253641"/>
              <a:gd name="T81" fmla="*/ 5399162 h 290152"/>
              <a:gd name="T82" fmla="*/ 2242925 w 253641"/>
              <a:gd name="T83" fmla="*/ 5779671 h 290152"/>
              <a:gd name="T84" fmla="*/ 228553 w 253641"/>
              <a:gd name="T85" fmla="*/ 2627784 h 290152"/>
              <a:gd name="T86" fmla="*/ 78620 w 253641"/>
              <a:gd name="T87" fmla="*/ 2448292 h 290152"/>
              <a:gd name="T88" fmla="*/ 2450066 w 253641"/>
              <a:gd name="T89" fmla="*/ 93366 h 29015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53641" h="290152">
                <a:moveTo>
                  <a:pt x="102391" y="191753"/>
                </a:moveTo>
                <a:lnTo>
                  <a:pt x="102391" y="271049"/>
                </a:lnTo>
                <a:cubicBezTo>
                  <a:pt x="102391" y="276455"/>
                  <a:pt x="106702" y="281141"/>
                  <a:pt x="112809" y="281141"/>
                </a:cubicBezTo>
                <a:cubicBezTo>
                  <a:pt x="118558" y="281141"/>
                  <a:pt x="123228" y="276455"/>
                  <a:pt x="123228" y="271049"/>
                </a:cubicBezTo>
                <a:lnTo>
                  <a:pt x="123228" y="206891"/>
                </a:lnTo>
                <a:cubicBezTo>
                  <a:pt x="123228" y="204728"/>
                  <a:pt x="125024" y="202566"/>
                  <a:pt x="127539" y="202566"/>
                </a:cubicBezTo>
                <a:cubicBezTo>
                  <a:pt x="130054" y="202566"/>
                  <a:pt x="131850" y="204728"/>
                  <a:pt x="131850" y="206891"/>
                </a:cubicBezTo>
                <a:lnTo>
                  <a:pt x="131850" y="271049"/>
                </a:lnTo>
                <a:cubicBezTo>
                  <a:pt x="131850" y="276455"/>
                  <a:pt x="136521" y="281141"/>
                  <a:pt x="142269" y="281141"/>
                </a:cubicBezTo>
                <a:cubicBezTo>
                  <a:pt x="148017" y="281141"/>
                  <a:pt x="152688" y="276455"/>
                  <a:pt x="152688" y="271049"/>
                </a:cubicBezTo>
                <a:lnTo>
                  <a:pt x="152688" y="191753"/>
                </a:lnTo>
                <a:lnTo>
                  <a:pt x="102391" y="191753"/>
                </a:lnTo>
                <a:close/>
                <a:moveTo>
                  <a:pt x="128397" y="165100"/>
                </a:moveTo>
                <a:cubicBezTo>
                  <a:pt x="131064" y="165100"/>
                  <a:pt x="132969" y="166784"/>
                  <a:pt x="132969" y="169141"/>
                </a:cubicBezTo>
                <a:lnTo>
                  <a:pt x="132969" y="171835"/>
                </a:lnTo>
                <a:cubicBezTo>
                  <a:pt x="132969" y="174192"/>
                  <a:pt x="131064" y="175876"/>
                  <a:pt x="128397" y="175876"/>
                </a:cubicBezTo>
                <a:cubicBezTo>
                  <a:pt x="125730" y="175876"/>
                  <a:pt x="123825" y="174192"/>
                  <a:pt x="123825" y="171835"/>
                </a:cubicBezTo>
                <a:lnTo>
                  <a:pt x="123825" y="169141"/>
                </a:lnTo>
                <a:cubicBezTo>
                  <a:pt x="123825" y="166784"/>
                  <a:pt x="125730" y="165100"/>
                  <a:pt x="128397" y="165100"/>
                </a:cubicBezTo>
                <a:close/>
                <a:moveTo>
                  <a:pt x="128397" y="142875"/>
                </a:moveTo>
                <a:cubicBezTo>
                  <a:pt x="131064" y="142875"/>
                  <a:pt x="132969" y="144661"/>
                  <a:pt x="132969" y="147161"/>
                </a:cubicBezTo>
                <a:lnTo>
                  <a:pt x="132969" y="152519"/>
                </a:lnTo>
                <a:cubicBezTo>
                  <a:pt x="132969" y="155019"/>
                  <a:pt x="131064" y="156805"/>
                  <a:pt x="128397" y="156805"/>
                </a:cubicBezTo>
                <a:cubicBezTo>
                  <a:pt x="125730" y="156805"/>
                  <a:pt x="123825" y="155019"/>
                  <a:pt x="123825" y="152519"/>
                </a:cubicBezTo>
                <a:lnTo>
                  <a:pt x="123825" y="147161"/>
                </a:lnTo>
                <a:cubicBezTo>
                  <a:pt x="123825" y="144661"/>
                  <a:pt x="125730" y="142875"/>
                  <a:pt x="128397" y="142875"/>
                </a:cubicBezTo>
                <a:close/>
                <a:moveTo>
                  <a:pt x="128397" y="120650"/>
                </a:moveTo>
                <a:cubicBezTo>
                  <a:pt x="131064" y="120650"/>
                  <a:pt x="132969" y="122436"/>
                  <a:pt x="132969" y="124936"/>
                </a:cubicBezTo>
                <a:lnTo>
                  <a:pt x="132969" y="130294"/>
                </a:lnTo>
                <a:cubicBezTo>
                  <a:pt x="132969" y="132794"/>
                  <a:pt x="131064" y="134580"/>
                  <a:pt x="128397" y="134580"/>
                </a:cubicBezTo>
                <a:cubicBezTo>
                  <a:pt x="125730" y="134580"/>
                  <a:pt x="123825" y="132794"/>
                  <a:pt x="123825" y="130294"/>
                </a:cubicBezTo>
                <a:lnTo>
                  <a:pt x="123825" y="124936"/>
                </a:lnTo>
                <a:cubicBezTo>
                  <a:pt x="123825" y="122436"/>
                  <a:pt x="125730" y="120650"/>
                  <a:pt x="128397" y="120650"/>
                </a:cubicBezTo>
                <a:close/>
                <a:moveTo>
                  <a:pt x="97720" y="109213"/>
                </a:moveTo>
                <a:cubicBezTo>
                  <a:pt x="87302" y="109213"/>
                  <a:pt x="79038" y="117863"/>
                  <a:pt x="79038" y="128316"/>
                </a:cubicBezTo>
                <a:lnTo>
                  <a:pt x="79038" y="184544"/>
                </a:lnTo>
                <a:cubicBezTo>
                  <a:pt x="79038" y="188509"/>
                  <a:pt x="82272" y="191753"/>
                  <a:pt x="86224" y="191753"/>
                </a:cubicBezTo>
                <a:cubicBezTo>
                  <a:pt x="90176" y="191753"/>
                  <a:pt x="93768" y="188509"/>
                  <a:pt x="93768" y="184544"/>
                </a:cubicBezTo>
                <a:lnTo>
                  <a:pt x="93768" y="132281"/>
                </a:lnTo>
                <a:cubicBezTo>
                  <a:pt x="93768" y="129757"/>
                  <a:pt x="95565" y="127955"/>
                  <a:pt x="97720" y="127955"/>
                </a:cubicBezTo>
                <a:cubicBezTo>
                  <a:pt x="100235" y="127955"/>
                  <a:pt x="102391" y="129757"/>
                  <a:pt x="102391" y="132281"/>
                </a:cubicBezTo>
                <a:lnTo>
                  <a:pt x="102391" y="183102"/>
                </a:lnTo>
                <a:lnTo>
                  <a:pt x="152688" y="183102"/>
                </a:lnTo>
                <a:lnTo>
                  <a:pt x="152688" y="132281"/>
                </a:lnTo>
                <a:cubicBezTo>
                  <a:pt x="152688" y="129757"/>
                  <a:pt x="154843" y="127955"/>
                  <a:pt x="156999" y="127955"/>
                </a:cubicBezTo>
                <a:cubicBezTo>
                  <a:pt x="159514" y="127955"/>
                  <a:pt x="161310" y="129757"/>
                  <a:pt x="161310" y="132281"/>
                </a:cubicBezTo>
                <a:lnTo>
                  <a:pt x="161310" y="184544"/>
                </a:lnTo>
                <a:cubicBezTo>
                  <a:pt x="161310" y="188509"/>
                  <a:pt x="164543" y="191753"/>
                  <a:pt x="168495" y="191753"/>
                </a:cubicBezTo>
                <a:cubicBezTo>
                  <a:pt x="172806" y="191753"/>
                  <a:pt x="176040" y="188509"/>
                  <a:pt x="176040" y="184544"/>
                </a:cubicBezTo>
                <a:lnTo>
                  <a:pt x="176040" y="128316"/>
                </a:lnTo>
                <a:cubicBezTo>
                  <a:pt x="176040" y="117863"/>
                  <a:pt x="167777" y="109213"/>
                  <a:pt x="156999" y="109213"/>
                </a:cubicBezTo>
                <a:lnTo>
                  <a:pt x="131491" y="109213"/>
                </a:lnTo>
                <a:cubicBezTo>
                  <a:pt x="130773" y="111015"/>
                  <a:pt x="129335" y="112096"/>
                  <a:pt x="127539" y="112096"/>
                </a:cubicBezTo>
                <a:cubicBezTo>
                  <a:pt x="125743" y="112096"/>
                  <a:pt x="123946" y="111015"/>
                  <a:pt x="123228" y="109213"/>
                </a:cubicBezTo>
                <a:lnTo>
                  <a:pt x="97720" y="109213"/>
                </a:lnTo>
                <a:close/>
                <a:moveTo>
                  <a:pt x="173796" y="55415"/>
                </a:moveTo>
                <a:cubicBezTo>
                  <a:pt x="199031" y="71250"/>
                  <a:pt x="213958" y="98603"/>
                  <a:pt x="213958" y="128834"/>
                </a:cubicBezTo>
                <a:cubicBezTo>
                  <a:pt x="213958" y="142150"/>
                  <a:pt x="211115" y="155106"/>
                  <a:pt x="205428" y="166623"/>
                </a:cubicBezTo>
                <a:cubicBezTo>
                  <a:pt x="204717" y="168423"/>
                  <a:pt x="202940" y="169502"/>
                  <a:pt x="201518" y="169502"/>
                </a:cubicBezTo>
                <a:cubicBezTo>
                  <a:pt x="200808" y="169502"/>
                  <a:pt x="200452" y="169142"/>
                  <a:pt x="199741" y="168783"/>
                </a:cubicBezTo>
                <a:cubicBezTo>
                  <a:pt x="197254" y="167703"/>
                  <a:pt x="196543" y="165184"/>
                  <a:pt x="197609" y="163024"/>
                </a:cubicBezTo>
                <a:cubicBezTo>
                  <a:pt x="202585" y="152227"/>
                  <a:pt x="205428" y="140711"/>
                  <a:pt x="205428" y="128834"/>
                </a:cubicBezTo>
                <a:cubicBezTo>
                  <a:pt x="205428" y="101482"/>
                  <a:pt x="191922" y="77009"/>
                  <a:pt x="169176" y="62613"/>
                </a:cubicBezTo>
                <a:cubicBezTo>
                  <a:pt x="167399" y="61533"/>
                  <a:pt x="166688" y="59014"/>
                  <a:pt x="168110" y="56854"/>
                </a:cubicBezTo>
                <a:cubicBezTo>
                  <a:pt x="169176" y="54695"/>
                  <a:pt x="171664" y="53975"/>
                  <a:pt x="173796" y="55415"/>
                </a:cubicBezTo>
                <a:close/>
                <a:moveTo>
                  <a:pt x="82468" y="55415"/>
                </a:moveTo>
                <a:cubicBezTo>
                  <a:pt x="84656" y="53975"/>
                  <a:pt x="87572" y="54695"/>
                  <a:pt x="88666" y="56854"/>
                </a:cubicBezTo>
                <a:cubicBezTo>
                  <a:pt x="90124" y="59014"/>
                  <a:pt x="89395" y="61533"/>
                  <a:pt x="87207" y="62613"/>
                </a:cubicBezTo>
                <a:cubicBezTo>
                  <a:pt x="63877" y="77009"/>
                  <a:pt x="50389" y="101482"/>
                  <a:pt x="50389" y="128834"/>
                </a:cubicBezTo>
                <a:cubicBezTo>
                  <a:pt x="50389" y="140711"/>
                  <a:pt x="52941" y="152227"/>
                  <a:pt x="58409" y="163024"/>
                </a:cubicBezTo>
                <a:cubicBezTo>
                  <a:pt x="59138" y="165184"/>
                  <a:pt x="58409" y="167703"/>
                  <a:pt x="56221" y="168783"/>
                </a:cubicBezTo>
                <a:cubicBezTo>
                  <a:pt x="55492" y="169142"/>
                  <a:pt x="55128" y="169502"/>
                  <a:pt x="54399" y="169502"/>
                </a:cubicBezTo>
                <a:cubicBezTo>
                  <a:pt x="52576" y="169502"/>
                  <a:pt x="51118" y="168423"/>
                  <a:pt x="50389" y="166623"/>
                </a:cubicBezTo>
                <a:cubicBezTo>
                  <a:pt x="44192" y="155106"/>
                  <a:pt x="41275" y="142150"/>
                  <a:pt x="41275" y="128834"/>
                </a:cubicBezTo>
                <a:cubicBezTo>
                  <a:pt x="41275" y="98603"/>
                  <a:pt x="56586" y="71250"/>
                  <a:pt x="82468" y="55415"/>
                </a:cubicBezTo>
                <a:close/>
                <a:moveTo>
                  <a:pt x="128406" y="50412"/>
                </a:moveTo>
                <a:cubicBezTo>
                  <a:pt x="119269" y="50412"/>
                  <a:pt x="111959" y="57356"/>
                  <a:pt x="111959" y="66493"/>
                </a:cubicBezTo>
                <a:cubicBezTo>
                  <a:pt x="111959" y="75264"/>
                  <a:pt x="119269" y="82573"/>
                  <a:pt x="128406" y="82573"/>
                </a:cubicBezTo>
                <a:cubicBezTo>
                  <a:pt x="137542" y="82573"/>
                  <a:pt x="144852" y="75264"/>
                  <a:pt x="144852" y="66493"/>
                </a:cubicBezTo>
                <a:cubicBezTo>
                  <a:pt x="144852" y="57356"/>
                  <a:pt x="137542" y="50412"/>
                  <a:pt x="128406" y="50412"/>
                </a:cubicBezTo>
                <a:close/>
                <a:moveTo>
                  <a:pt x="128406" y="41275"/>
                </a:moveTo>
                <a:cubicBezTo>
                  <a:pt x="142293" y="41275"/>
                  <a:pt x="153623" y="52605"/>
                  <a:pt x="153623" y="66493"/>
                </a:cubicBezTo>
                <a:cubicBezTo>
                  <a:pt x="153623" y="80380"/>
                  <a:pt x="142293" y="91710"/>
                  <a:pt x="128406" y="91710"/>
                </a:cubicBezTo>
                <a:cubicBezTo>
                  <a:pt x="114518" y="91710"/>
                  <a:pt x="103188" y="80380"/>
                  <a:pt x="103188" y="66493"/>
                </a:cubicBezTo>
                <a:cubicBezTo>
                  <a:pt x="103188" y="52605"/>
                  <a:pt x="114518" y="41275"/>
                  <a:pt x="128406" y="41275"/>
                </a:cubicBezTo>
                <a:close/>
                <a:moveTo>
                  <a:pt x="123228" y="20906"/>
                </a:moveTo>
                <a:cubicBezTo>
                  <a:pt x="67542" y="22708"/>
                  <a:pt x="22634" y="67402"/>
                  <a:pt x="20478" y="122909"/>
                </a:cubicBezTo>
                <a:lnTo>
                  <a:pt x="27664" y="122909"/>
                </a:lnTo>
                <a:cubicBezTo>
                  <a:pt x="29819" y="122909"/>
                  <a:pt x="31975" y="125072"/>
                  <a:pt x="31975" y="127595"/>
                </a:cubicBezTo>
                <a:cubicBezTo>
                  <a:pt x="31975" y="129757"/>
                  <a:pt x="29819" y="131920"/>
                  <a:pt x="27664" y="131920"/>
                </a:cubicBezTo>
                <a:lnTo>
                  <a:pt x="20478" y="131920"/>
                </a:lnTo>
                <a:cubicBezTo>
                  <a:pt x="22275" y="177335"/>
                  <a:pt x="52453" y="215181"/>
                  <a:pt x="93768" y="228878"/>
                </a:cubicBezTo>
                <a:lnTo>
                  <a:pt x="93768" y="198961"/>
                </a:lnTo>
                <a:cubicBezTo>
                  <a:pt x="91253" y="200043"/>
                  <a:pt x="88739" y="200403"/>
                  <a:pt x="86224" y="200403"/>
                </a:cubicBezTo>
                <a:cubicBezTo>
                  <a:pt x="77242" y="200403"/>
                  <a:pt x="70057" y="193194"/>
                  <a:pt x="70057" y="184544"/>
                </a:cubicBezTo>
                <a:lnTo>
                  <a:pt x="70057" y="128316"/>
                </a:lnTo>
                <a:cubicBezTo>
                  <a:pt x="70057" y="112817"/>
                  <a:pt x="82631" y="100202"/>
                  <a:pt x="97720" y="100202"/>
                </a:cubicBezTo>
                <a:lnTo>
                  <a:pt x="156999" y="100202"/>
                </a:lnTo>
                <a:cubicBezTo>
                  <a:pt x="172088" y="100202"/>
                  <a:pt x="184662" y="112817"/>
                  <a:pt x="184662" y="128316"/>
                </a:cubicBezTo>
                <a:lnTo>
                  <a:pt x="184662" y="184544"/>
                </a:lnTo>
                <a:cubicBezTo>
                  <a:pt x="184662" y="193194"/>
                  <a:pt x="177477" y="200403"/>
                  <a:pt x="168495" y="200403"/>
                </a:cubicBezTo>
                <a:cubicBezTo>
                  <a:pt x="166340" y="200403"/>
                  <a:pt x="163466" y="200043"/>
                  <a:pt x="161310" y="198961"/>
                </a:cubicBezTo>
                <a:lnTo>
                  <a:pt x="161310" y="228517"/>
                </a:lnTo>
                <a:cubicBezTo>
                  <a:pt x="201907" y="214460"/>
                  <a:pt x="231367" y="176614"/>
                  <a:pt x="233163" y="131920"/>
                </a:cubicBezTo>
                <a:lnTo>
                  <a:pt x="225978" y="131920"/>
                </a:lnTo>
                <a:cubicBezTo>
                  <a:pt x="223463" y="131920"/>
                  <a:pt x="221666" y="129757"/>
                  <a:pt x="221666" y="127595"/>
                </a:cubicBezTo>
                <a:cubicBezTo>
                  <a:pt x="221666" y="125072"/>
                  <a:pt x="223463" y="122909"/>
                  <a:pt x="225978" y="122909"/>
                </a:cubicBezTo>
                <a:lnTo>
                  <a:pt x="233163" y="122909"/>
                </a:lnTo>
                <a:cubicBezTo>
                  <a:pt x="230648" y="68123"/>
                  <a:pt x="186818" y="23429"/>
                  <a:pt x="131850" y="20906"/>
                </a:cubicBezTo>
                <a:lnTo>
                  <a:pt x="131850" y="28114"/>
                </a:lnTo>
                <a:cubicBezTo>
                  <a:pt x="131850" y="30277"/>
                  <a:pt x="130054" y="32079"/>
                  <a:pt x="127539" y="32079"/>
                </a:cubicBezTo>
                <a:cubicBezTo>
                  <a:pt x="125024" y="32079"/>
                  <a:pt x="123228" y="30277"/>
                  <a:pt x="123228" y="28114"/>
                </a:cubicBezTo>
                <a:lnTo>
                  <a:pt x="123228" y="20906"/>
                </a:lnTo>
                <a:close/>
                <a:moveTo>
                  <a:pt x="127539" y="0"/>
                </a:moveTo>
                <a:cubicBezTo>
                  <a:pt x="130054" y="0"/>
                  <a:pt x="131850" y="2163"/>
                  <a:pt x="131850" y="4686"/>
                </a:cubicBezTo>
                <a:lnTo>
                  <a:pt x="131850" y="12255"/>
                </a:lnTo>
                <a:cubicBezTo>
                  <a:pt x="191847" y="14778"/>
                  <a:pt x="239630" y="63077"/>
                  <a:pt x="241785" y="122909"/>
                </a:cubicBezTo>
                <a:lnTo>
                  <a:pt x="249330" y="122909"/>
                </a:lnTo>
                <a:cubicBezTo>
                  <a:pt x="251845" y="122909"/>
                  <a:pt x="253641" y="125072"/>
                  <a:pt x="253641" y="127595"/>
                </a:cubicBezTo>
                <a:cubicBezTo>
                  <a:pt x="253641" y="129757"/>
                  <a:pt x="251845" y="131920"/>
                  <a:pt x="249330" y="131920"/>
                </a:cubicBezTo>
                <a:lnTo>
                  <a:pt x="241785" y="131920"/>
                </a:lnTo>
                <a:cubicBezTo>
                  <a:pt x="239989" y="181300"/>
                  <a:pt x="206577" y="223111"/>
                  <a:pt x="161310" y="237528"/>
                </a:cubicBezTo>
                <a:lnTo>
                  <a:pt x="161310" y="271049"/>
                </a:lnTo>
                <a:cubicBezTo>
                  <a:pt x="161310" y="281501"/>
                  <a:pt x="153047" y="290152"/>
                  <a:pt x="142269" y="290152"/>
                </a:cubicBezTo>
                <a:cubicBezTo>
                  <a:pt x="136521" y="290152"/>
                  <a:pt x="130773" y="287268"/>
                  <a:pt x="127539" y="282943"/>
                </a:cubicBezTo>
                <a:cubicBezTo>
                  <a:pt x="123946" y="287268"/>
                  <a:pt x="118558" y="290152"/>
                  <a:pt x="112809" y="290152"/>
                </a:cubicBezTo>
                <a:cubicBezTo>
                  <a:pt x="102031" y="290152"/>
                  <a:pt x="93768" y="281501"/>
                  <a:pt x="93768" y="271049"/>
                </a:cubicBezTo>
                <a:lnTo>
                  <a:pt x="93768" y="237888"/>
                </a:lnTo>
                <a:cubicBezTo>
                  <a:pt x="47423" y="224192"/>
                  <a:pt x="13652" y="182021"/>
                  <a:pt x="11497" y="131920"/>
                </a:cubicBezTo>
                <a:lnTo>
                  <a:pt x="3952" y="131920"/>
                </a:lnTo>
                <a:cubicBezTo>
                  <a:pt x="1797" y="131920"/>
                  <a:pt x="0" y="129757"/>
                  <a:pt x="0" y="127595"/>
                </a:cubicBezTo>
                <a:cubicBezTo>
                  <a:pt x="0" y="125072"/>
                  <a:pt x="1797" y="122909"/>
                  <a:pt x="3952" y="122909"/>
                </a:cubicBezTo>
                <a:lnTo>
                  <a:pt x="11497" y="122909"/>
                </a:lnTo>
                <a:cubicBezTo>
                  <a:pt x="14012" y="62716"/>
                  <a:pt x="62872" y="13697"/>
                  <a:pt x="123228" y="12255"/>
                </a:cubicBezTo>
                <a:lnTo>
                  <a:pt x="123228" y="4686"/>
                </a:lnTo>
                <a:cubicBezTo>
                  <a:pt x="123228" y="2163"/>
                  <a:pt x="125024" y="0"/>
                  <a:pt x="12753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4" name="Freeform 1033">
            <a:extLst>
              <a:ext uri="{FF2B5EF4-FFF2-40B4-BE49-F238E27FC236}">
                <a16:creationId xmlns:a16="http://schemas.microsoft.com/office/drawing/2014/main" id="{95D276A9-7D42-A740-9F67-C873F35350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77013" y="4119112"/>
            <a:ext cx="1231586" cy="1060946"/>
          </a:xfrm>
          <a:custGeom>
            <a:avLst/>
            <a:gdLst>
              <a:gd name="T0" fmla="*/ 4097607 w 290152"/>
              <a:gd name="T1" fmla="*/ 4032757 h 250467"/>
              <a:gd name="T2" fmla="*/ 2228504 w 290152"/>
              <a:gd name="T3" fmla="*/ 4032757 h 250467"/>
              <a:gd name="T4" fmla="*/ 539173 w 290152"/>
              <a:gd name="T5" fmla="*/ 4777328 h 250467"/>
              <a:gd name="T6" fmla="*/ 179690 w 290152"/>
              <a:gd name="T7" fmla="*/ 4408596 h 250467"/>
              <a:gd name="T8" fmla="*/ 5779756 w 290152"/>
              <a:gd name="T9" fmla="*/ 4408596 h 250467"/>
              <a:gd name="T10" fmla="*/ 4376065 w 290152"/>
              <a:gd name="T11" fmla="*/ 2348141 h 250467"/>
              <a:gd name="T12" fmla="*/ 4581761 w 290152"/>
              <a:gd name="T13" fmla="*/ 2724971 h 250467"/>
              <a:gd name="T14" fmla="*/ 4308980 w 290152"/>
              <a:gd name="T15" fmla="*/ 1779650 h 250467"/>
              <a:gd name="T16" fmla="*/ 3995491 w 290152"/>
              <a:gd name="T17" fmla="*/ 2151447 h 250467"/>
              <a:gd name="T18" fmla="*/ 3995491 w 290152"/>
              <a:gd name="T19" fmla="*/ 2559005 h 250467"/>
              <a:gd name="T20" fmla="*/ 4316129 w 290152"/>
              <a:gd name="T21" fmla="*/ 2930821 h 250467"/>
              <a:gd name="T22" fmla="*/ 4800619 w 290152"/>
              <a:gd name="T23" fmla="*/ 2959411 h 250467"/>
              <a:gd name="T24" fmla="*/ 5171098 w 290152"/>
              <a:gd name="T25" fmla="*/ 2637673 h 250467"/>
              <a:gd name="T26" fmla="*/ 5277969 w 290152"/>
              <a:gd name="T27" fmla="*/ 2208681 h 250467"/>
              <a:gd name="T28" fmla="*/ 4971601 w 290152"/>
              <a:gd name="T29" fmla="*/ 1772490 h 250467"/>
              <a:gd name="T30" fmla="*/ 4415855 w 290152"/>
              <a:gd name="T31" fmla="*/ 1214767 h 250467"/>
              <a:gd name="T32" fmla="*/ 5270823 w 290152"/>
              <a:gd name="T33" fmla="*/ 1414992 h 250467"/>
              <a:gd name="T34" fmla="*/ 5733945 w 290152"/>
              <a:gd name="T35" fmla="*/ 2165754 h 250467"/>
              <a:gd name="T36" fmla="*/ 5534465 w 290152"/>
              <a:gd name="T37" fmla="*/ 3030946 h 250467"/>
              <a:gd name="T38" fmla="*/ 4786337 w 290152"/>
              <a:gd name="T39" fmla="*/ 3495706 h 250467"/>
              <a:gd name="T40" fmla="*/ 4031123 w 290152"/>
              <a:gd name="T41" fmla="*/ 3295481 h 250467"/>
              <a:gd name="T42" fmla="*/ 3532380 w 290152"/>
              <a:gd name="T43" fmla="*/ 2616216 h 250467"/>
              <a:gd name="T44" fmla="*/ 3853013 w 290152"/>
              <a:gd name="T45" fmla="*/ 2044208 h 250467"/>
              <a:gd name="T46" fmla="*/ 4294759 w 290152"/>
              <a:gd name="T47" fmla="*/ 1600900 h 250467"/>
              <a:gd name="T48" fmla="*/ 2380553 w 290152"/>
              <a:gd name="T49" fmla="*/ 1692205 h 250467"/>
              <a:gd name="T50" fmla="*/ 1707625 w 290152"/>
              <a:gd name="T51" fmla="*/ 847895 h 250467"/>
              <a:gd name="T52" fmla="*/ 4585520 w 290152"/>
              <a:gd name="T53" fmla="*/ 826971 h 250467"/>
              <a:gd name="T54" fmla="*/ 1585657 w 290152"/>
              <a:gd name="T55" fmla="*/ 170968 h 250467"/>
              <a:gd name="T56" fmla="*/ 832270 w 290152"/>
              <a:gd name="T57" fmla="*/ 434636 h 250467"/>
              <a:gd name="T58" fmla="*/ 322832 w 290152"/>
              <a:gd name="T59" fmla="*/ 1033153 h 250467"/>
              <a:gd name="T60" fmla="*/ 179350 w 290152"/>
              <a:gd name="T61" fmla="*/ 1809774 h 250467"/>
              <a:gd name="T62" fmla="*/ 444859 w 290152"/>
              <a:gd name="T63" fmla="*/ 2557904 h 250467"/>
              <a:gd name="T64" fmla="*/ 1047552 w 290152"/>
              <a:gd name="T65" fmla="*/ 3063793 h 250467"/>
              <a:gd name="T66" fmla="*/ 1592833 w 290152"/>
              <a:gd name="T67" fmla="*/ 3213441 h 250467"/>
              <a:gd name="T68" fmla="*/ 2374886 w 290152"/>
              <a:gd name="T69" fmla="*/ 3070917 h 250467"/>
              <a:gd name="T70" fmla="*/ 2977559 w 290152"/>
              <a:gd name="T71" fmla="*/ 2550786 h 250467"/>
              <a:gd name="T72" fmla="*/ 3243065 w 290152"/>
              <a:gd name="T73" fmla="*/ 1802635 h 250467"/>
              <a:gd name="T74" fmla="*/ 3092352 w 290152"/>
              <a:gd name="T75" fmla="*/ 1026000 h 250467"/>
              <a:gd name="T76" fmla="*/ 2575781 w 290152"/>
              <a:gd name="T77" fmla="*/ 420368 h 250467"/>
              <a:gd name="T78" fmla="*/ 1822418 w 290152"/>
              <a:gd name="T79" fmla="*/ 163902 h 250467"/>
              <a:gd name="T80" fmla="*/ 3463598 w 290152"/>
              <a:gd name="T81" fmla="*/ 544015 h 250467"/>
              <a:gd name="T82" fmla="*/ 1829598 w 290152"/>
              <a:gd name="T83" fmla="*/ 0 h 250467"/>
              <a:gd name="T84" fmla="*/ 2661876 w 290152"/>
              <a:gd name="T85" fmla="*/ 285051 h 250467"/>
              <a:gd name="T86" fmla="*/ 3013437 w 290152"/>
              <a:gd name="T87" fmla="*/ 662630 h 250467"/>
              <a:gd name="T88" fmla="*/ 3099576 w 290152"/>
              <a:gd name="T89" fmla="*/ 1403644 h 250467"/>
              <a:gd name="T90" fmla="*/ 3056493 w 290152"/>
              <a:gd name="T91" fmla="*/ 2130405 h 250467"/>
              <a:gd name="T92" fmla="*/ 2891500 w 290152"/>
              <a:gd name="T93" fmla="*/ 2700405 h 250467"/>
              <a:gd name="T94" fmla="*/ 2453813 w 290152"/>
              <a:gd name="T95" fmla="*/ 3213441 h 250467"/>
              <a:gd name="T96" fmla="*/ 1585657 w 290152"/>
              <a:gd name="T97" fmla="*/ 3384415 h 250467"/>
              <a:gd name="T98" fmla="*/ 746222 w 290152"/>
              <a:gd name="T99" fmla="*/ 3092276 h 250467"/>
              <a:gd name="T100" fmla="*/ 294123 w 290152"/>
              <a:gd name="T101" fmla="*/ 2643397 h 250467"/>
              <a:gd name="T102" fmla="*/ 164984 w 290152"/>
              <a:gd name="T103" fmla="*/ 1980783 h 250467"/>
              <a:gd name="T104" fmla="*/ 229548 w 290152"/>
              <a:gd name="T105" fmla="*/ 1175625 h 250467"/>
              <a:gd name="T106" fmla="*/ 760585 w 290152"/>
              <a:gd name="T107" fmla="*/ 634136 h 250467"/>
              <a:gd name="T108" fmla="*/ 1262764 w 290152"/>
              <a:gd name="T109" fmla="*/ 349107 h 2504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0152" h="250467">
                <a:moveTo>
                  <a:pt x="205705" y="203866"/>
                </a:moveTo>
                <a:lnTo>
                  <a:pt x="167451" y="241505"/>
                </a:lnTo>
                <a:lnTo>
                  <a:pt x="262364" y="241505"/>
                </a:lnTo>
                <a:cubicBezTo>
                  <a:pt x="272830" y="241505"/>
                  <a:pt x="281491" y="233260"/>
                  <a:pt x="281491" y="222865"/>
                </a:cubicBezTo>
                <a:cubicBezTo>
                  <a:pt x="281491" y="212470"/>
                  <a:pt x="272830" y="203866"/>
                  <a:pt x="262364" y="203866"/>
                </a:cubicBezTo>
                <a:lnTo>
                  <a:pt x="205705" y="203866"/>
                </a:lnTo>
                <a:close/>
                <a:moveTo>
                  <a:pt x="158790" y="203866"/>
                </a:moveTo>
                <a:lnTo>
                  <a:pt x="120536" y="241505"/>
                </a:lnTo>
                <a:lnTo>
                  <a:pt x="155181" y="241505"/>
                </a:lnTo>
                <a:lnTo>
                  <a:pt x="193435" y="203866"/>
                </a:lnTo>
                <a:lnTo>
                  <a:pt x="158790" y="203866"/>
                </a:lnTo>
                <a:close/>
                <a:moveTo>
                  <a:pt x="111874" y="203866"/>
                </a:moveTo>
                <a:lnTo>
                  <a:pt x="73621" y="241505"/>
                </a:lnTo>
                <a:lnTo>
                  <a:pt x="107905" y="241505"/>
                </a:lnTo>
                <a:lnTo>
                  <a:pt x="146159" y="203866"/>
                </a:lnTo>
                <a:lnTo>
                  <a:pt x="111874" y="203866"/>
                </a:lnTo>
                <a:close/>
                <a:moveTo>
                  <a:pt x="64959" y="203866"/>
                </a:moveTo>
                <a:lnTo>
                  <a:pt x="27066" y="241505"/>
                </a:lnTo>
                <a:cubicBezTo>
                  <a:pt x="27427" y="241505"/>
                  <a:pt x="27427" y="241505"/>
                  <a:pt x="27788" y="241505"/>
                </a:cubicBezTo>
                <a:lnTo>
                  <a:pt x="61350" y="241505"/>
                </a:lnTo>
                <a:lnTo>
                  <a:pt x="99243" y="203866"/>
                </a:lnTo>
                <a:lnTo>
                  <a:pt x="64959" y="203866"/>
                </a:lnTo>
                <a:close/>
                <a:moveTo>
                  <a:pt x="27788" y="203866"/>
                </a:moveTo>
                <a:cubicBezTo>
                  <a:pt x="17322" y="203866"/>
                  <a:pt x="9022" y="212470"/>
                  <a:pt x="9022" y="222865"/>
                </a:cubicBezTo>
                <a:cubicBezTo>
                  <a:pt x="9022" y="229317"/>
                  <a:pt x="12270" y="235053"/>
                  <a:pt x="17683" y="238637"/>
                </a:cubicBezTo>
                <a:lnTo>
                  <a:pt x="52689" y="203866"/>
                </a:lnTo>
                <a:lnTo>
                  <a:pt x="27788" y="203866"/>
                </a:lnTo>
                <a:close/>
                <a:moveTo>
                  <a:pt x="27788" y="195263"/>
                </a:moveTo>
                <a:lnTo>
                  <a:pt x="262364" y="195263"/>
                </a:lnTo>
                <a:cubicBezTo>
                  <a:pt x="277882" y="195263"/>
                  <a:pt x="290152" y="207451"/>
                  <a:pt x="290152" y="222865"/>
                </a:cubicBezTo>
                <a:cubicBezTo>
                  <a:pt x="290152" y="237921"/>
                  <a:pt x="277882" y="250467"/>
                  <a:pt x="262364" y="250467"/>
                </a:cubicBezTo>
                <a:lnTo>
                  <a:pt x="27788" y="250467"/>
                </a:lnTo>
                <a:cubicBezTo>
                  <a:pt x="12631" y="250467"/>
                  <a:pt x="0" y="237921"/>
                  <a:pt x="0" y="222865"/>
                </a:cubicBezTo>
                <a:cubicBezTo>
                  <a:pt x="0" y="207451"/>
                  <a:pt x="12631" y="195263"/>
                  <a:pt x="27788" y="195263"/>
                </a:cubicBezTo>
                <a:close/>
                <a:moveTo>
                  <a:pt x="230010" y="108640"/>
                </a:moveTo>
                <a:cubicBezTo>
                  <a:pt x="224313" y="108640"/>
                  <a:pt x="219684" y="113312"/>
                  <a:pt x="219684" y="118704"/>
                </a:cubicBezTo>
                <a:cubicBezTo>
                  <a:pt x="219684" y="124455"/>
                  <a:pt x="224313" y="129127"/>
                  <a:pt x="230010" y="129127"/>
                </a:cubicBezTo>
                <a:cubicBezTo>
                  <a:pt x="235351" y="129127"/>
                  <a:pt x="239980" y="124455"/>
                  <a:pt x="239980" y="118704"/>
                </a:cubicBezTo>
                <a:cubicBezTo>
                  <a:pt x="239980" y="113312"/>
                  <a:pt x="235351" y="108640"/>
                  <a:pt x="230010" y="108640"/>
                </a:cubicBezTo>
                <a:close/>
                <a:moveTo>
                  <a:pt x="230010" y="100013"/>
                </a:moveTo>
                <a:cubicBezTo>
                  <a:pt x="240336" y="100013"/>
                  <a:pt x="248882" y="108280"/>
                  <a:pt x="248882" y="118704"/>
                </a:cubicBezTo>
                <a:cubicBezTo>
                  <a:pt x="248882" y="129487"/>
                  <a:pt x="240336" y="137754"/>
                  <a:pt x="230010" y="137754"/>
                </a:cubicBezTo>
                <a:cubicBezTo>
                  <a:pt x="219684" y="137754"/>
                  <a:pt x="211138" y="129487"/>
                  <a:pt x="211138" y="118704"/>
                </a:cubicBezTo>
                <a:cubicBezTo>
                  <a:pt x="211138" y="108280"/>
                  <a:pt x="219684" y="100013"/>
                  <a:pt x="230010" y="100013"/>
                </a:cubicBezTo>
                <a:close/>
                <a:moveTo>
                  <a:pt x="225974" y="69723"/>
                </a:moveTo>
                <a:lnTo>
                  <a:pt x="223470" y="84905"/>
                </a:lnTo>
                <a:cubicBezTo>
                  <a:pt x="223470" y="86350"/>
                  <a:pt x="222397" y="87796"/>
                  <a:pt x="220609" y="88519"/>
                </a:cubicBezTo>
                <a:cubicBezTo>
                  <a:pt x="219178" y="88881"/>
                  <a:pt x="218105" y="89604"/>
                  <a:pt x="216317" y="89965"/>
                </a:cubicBezTo>
                <a:cubicBezTo>
                  <a:pt x="215244" y="90688"/>
                  <a:pt x="213456" y="90688"/>
                  <a:pt x="212025" y="89604"/>
                </a:cubicBezTo>
                <a:lnTo>
                  <a:pt x="199864" y="80929"/>
                </a:lnTo>
                <a:cubicBezTo>
                  <a:pt x="197360" y="82736"/>
                  <a:pt x="195214" y="85266"/>
                  <a:pt x="193068" y="87796"/>
                </a:cubicBezTo>
                <a:lnTo>
                  <a:pt x="201652" y="100086"/>
                </a:lnTo>
                <a:cubicBezTo>
                  <a:pt x="202725" y="101170"/>
                  <a:pt x="202725" y="103339"/>
                  <a:pt x="202368" y="104424"/>
                </a:cubicBezTo>
                <a:cubicBezTo>
                  <a:pt x="201652" y="105869"/>
                  <a:pt x="200937" y="107315"/>
                  <a:pt x="200579" y="108761"/>
                </a:cubicBezTo>
                <a:cubicBezTo>
                  <a:pt x="200221" y="110207"/>
                  <a:pt x="198791" y="111653"/>
                  <a:pt x="197360" y="111653"/>
                </a:cubicBezTo>
                <a:lnTo>
                  <a:pt x="181980" y="114183"/>
                </a:lnTo>
                <a:cubicBezTo>
                  <a:pt x="181980" y="115629"/>
                  <a:pt x="181980" y="117436"/>
                  <a:pt x="181980" y="118882"/>
                </a:cubicBezTo>
                <a:cubicBezTo>
                  <a:pt x="181980" y="120689"/>
                  <a:pt x="181980" y="122497"/>
                  <a:pt x="181980" y="123942"/>
                </a:cubicBezTo>
                <a:lnTo>
                  <a:pt x="197002" y="126473"/>
                </a:lnTo>
                <a:cubicBezTo>
                  <a:pt x="198791" y="126473"/>
                  <a:pt x="200221" y="127919"/>
                  <a:pt x="200579" y="129364"/>
                </a:cubicBezTo>
                <a:cubicBezTo>
                  <a:pt x="200937" y="130810"/>
                  <a:pt x="201652" y="132256"/>
                  <a:pt x="202368" y="133340"/>
                </a:cubicBezTo>
                <a:cubicBezTo>
                  <a:pt x="202725" y="134786"/>
                  <a:pt x="202725" y="136955"/>
                  <a:pt x="201652" y="138039"/>
                </a:cubicBezTo>
                <a:lnTo>
                  <a:pt x="193068" y="150329"/>
                </a:lnTo>
                <a:cubicBezTo>
                  <a:pt x="195214" y="152859"/>
                  <a:pt x="197360" y="155390"/>
                  <a:pt x="199864" y="157558"/>
                </a:cubicBezTo>
                <a:lnTo>
                  <a:pt x="212025" y="148522"/>
                </a:lnTo>
                <a:cubicBezTo>
                  <a:pt x="213456" y="147437"/>
                  <a:pt x="215244" y="147437"/>
                  <a:pt x="216675" y="148160"/>
                </a:cubicBezTo>
                <a:cubicBezTo>
                  <a:pt x="218105" y="148522"/>
                  <a:pt x="219178" y="149245"/>
                  <a:pt x="220609" y="149606"/>
                </a:cubicBezTo>
                <a:cubicBezTo>
                  <a:pt x="222397" y="150329"/>
                  <a:pt x="223470" y="151775"/>
                  <a:pt x="223470" y="153221"/>
                </a:cubicBezTo>
                <a:lnTo>
                  <a:pt x="225974" y="168402"/>
                </a:lnTo>
                <a:cubicBezTo>
                  <a:pt x="229193" y="168764"/>
                  <a:pt x="232412" y="168764"/>
                  <a:pt x="235989" y="168402"/>
                </a:cubicBezTo>
                <a:lnTo>
                  <a:pt x="238135" y="153221"/>
                </a:lnTo>
                <a:cubicBezTo>
                  <a:pt x="238493" y="151775"/>
                  <a:pt x="239566" y="150329"/>
                  <a:pt x="240997" y="149606"/>
                </a:cubicBezTo>
                <a:cubicBezTo>
                  <a:pt x="242427" y="149245"/>
                  <a:pt x="243858" y="148522"/>
                  <a:pt x="245289" y="148160"/>
                </a:cubicBezTo>
                <a:cubicBezTo>
                  <a:pt x="246719" y="147437"/>
                  <a:pt x="248508" y="147437"/>
                  <a:pt x="249581" y="148522"/>
                </a:cubicBezTo>
                <a:lnTo>
                  <a:pt x="262099" y="157558"/>
                </a:lnTo>
                <a:cubicBezTo>
                  <a:pt x="264603" y="155390"/>
                  <a:pt x="266749" y="152859"/>
                  <a:pt x="268895" y="150329"/>
                </a:cubicBezTo>
                <a:lnTo>
                  <a:pt x="259953" y="138039"/>
                </a:lnTo>
                <a:cubicBezTo>
                  <a:pt x="258880" y="136955"/>
                  <a:pt x="258880" y="134786"/>
                  <a:pt x="259596" y="133340"/>
                </a:cubicBezTo>
                <a:cubicBezTo>
                  <a:pt x="260311" y="132256"/>
                  <a:pt x="261026" y="130810"/>
                  <a:pt x="261384" y="129364"/>
                </a:cubicBezTo>
                <a:cubicBezTo>
                  <a:pt x="262099" y="127919"/>
                  <a:pt x="263172" y="126473"/>
                  <a:pt x="264961" y="126473"/>
                </a:cubicBezTo>
                <a:lnTo>
                  <a:pt x="279626" y="123942"/>
                </a:lnTo>
                <a:cubicBezTo>
                  <a:pt x="279983" y="122497"/>
                  <a:pt x="279983" y="120689"/>
                  <a:pt x="279983" y="118882"/>
                </a:cubicBezTo>
                <a:cubicBezTo>
                  <a:pt x="279983" y="117436"/>
                  <a:pt x="279983" y="115629"/>
                  <a:pt x="279626" y="114183"/>
                </a:cubicBezTo>
                <a:lnTo>
                  <a:pt x="264961" y="111653"/>
                </a:lnTo>
                <a:cubicBezTo>
                  <a:pt x="263172" y="111653"/>
                  <a:pt x="262099" y="110207"/>
                  <a:pt x="261384" y="108761"/>
                </a:cubicBezTo>
                <a:cubicBezTo>
                  <a:pt x="261026" y="107315"/>
                  <a:pt x="260311" y="105869"/>
                  <a:pt x="259596" y="104424"/>
                </a:cubicBezTo>
                <a:cubicBezTo>
                  <a:pt x="258880" y="103339"/>
                  <a:pt x="258880" y="101170"/>
                  <a:pt x="259953" y="100086"/>
                </a:cubicBezTo>
                <a:lnTo>
                  <a:pt x="268895" y="87435"/>
                </a:lnTo>
                <a:cubicBezTo>
                  <a:pt x="266749" y="85266"/>
                  <a:pt x="264603" y="82736"/>
                  <a:pt x="262099" y="80929"/>
                </a:cubicBezTo>
                <a:lnTo>
                  <a:pt x="249581" y="89604"/>
                </a:lnTo>
                <a:cubicBezTo>
                  <a:pt x="248508" y="90688"/>
                  <a:pt x="246719" y="90688"/>
                  <a:pt x="244931" y="89965"/>
                </a:cubicBezTo>
                <a:cubicBezTo>
                  <a:pt x="243858" y="89604"/>
                  <a:pt x="242427" y="88881"/>
                  <a:pt x="240997" y="88519"/>
                </a:cubicBezTo>
                <a:cubicBezTo>
                  <a:pt x="239566" y="87796"/>
                  <a:pt x="238493" y="86350"/>
                  <a:pt x="238135" y="84905"/>
                </a:cubicBezTo>
                <a:lnTo>
                  <a:pt x="235989" y="69723"/>
                </a:lnTo>
                <a:cubicBezTo>
                  <a:pt x="232770" y="69362"/>
                  <a:pt x="229193" y="69362"/>
                  <a:pt x="225974" y="69723"/>
                </a:cubicBezTo>
                <a:close/>
                <a:moveTo>
                  <a:pt x="221682" y="61410"/>
                </a:moveTo>
                <a:cubicBezTo>
                  <a:pt x="227763" y="60325"/>
                  <a:pt x="234201" y="60325"/>
                  <a:pt x="240281" y="61410"/>
                </a:cubicBezTo>
                <a:cubicBezTo>
                  <a:pt x="242070" y="61771"/>
                  <a:pt x="243500" y="63217"/>
                  <a:pt x="243858" y="65024"/>
                </a:cubicBezTo>
                <a:lnTo>
                  <a:pt x="246362" y="80929"/>
                </a:lnTo>
                <a:cubicBezTo>
                  <a:pt x="246719" y="80929"/>
                  <a:pt x="246719" y="80929"/>
                  <a:pt x="246719" y="80929"/>
                </a:cubicBezTo>
                <a:lnTo>
                  <a:pt x="259596" y="71531"/>
                </a:lnTo>
                <a:cubicBezTo>
                  <a:pt x="261026" y="70808"/>
                  <a:pt x="263172" y="70808"/>
                  <a:pt x="264603" y="71531"/>
                </a:cubicBezTo>
                <a:cubicBezTo>
                  <a:pt x="269611" y="75507"/>
                  <a:pt x="274260" y="79844"/>
                  <a:pt x="277837" y="84905"/>
                </a:cubicBezTo>
                <a:cubicBezTo>
                  <a:pt x="278910" y="86350"/>
                  <a:pt x="278910" y="88519"/>
                  <a:pt x="277837" y="89965"/>
                </a:cubicBezTo>
                <a:lnTo>
                  <a:pt x="268538" y="102978"/>
                </a:lnTo>
                <a:cubicBezTo>
                  <a:pt x="268538" y="103339"/>
                  <a:pt x="268538" y="103339"/>
                  <a:pt x="268538" y="103701"/>
                </a:cubicBezTo>
                <a:lnTo>
                  <a:pt x="284275" y="105869"/>
                </a:lnTo>
                <a:cubicBezTo>
                  <a:pt x="286421" y="106231"/>
                  <a:pt x="287494" y="107677"/>
                  <a:pt x="287852" y="109484"/>
                </a:cubicBezTo>
                <a:cubicBezTo>
                  <a:pt x="288210" y="112737"/>
                  <a:pt x="288567" y="115629"/>
                  <a:pt x="288567" y="118882"/>
                </a:cubicBezTo>
                <a:cubicBezTo>
                  <a:pt x="288567" y="122135"/>
                  <a:pt x="288210" y="125388"/>
                  <a:pt x="287852" y="128641"/>
                </a:cubicBezTo>
                <a:cubicBezTo>
                  <a:pt x="287494" y="130449"/>
                  <a:pt x="286421" y="131895"/>
                  <a:pt x="284275" y="132256"/>
                </a:cubicBezTo>
                <a:lnTo>
                  <a:pt x="268538" y="134786"/>
                </a:lnTo>
                <a:lnTo>
                  <a:pt x="277837" y="147799"/>
                </a:lnTo>
                <a:cubicBezTo>
                  <a:pt x="278910" y="149606"/>
                  <a:pt x="278910" y="151414"/>
                  <a:pt x="277837" y="153221"/>
                </a:cubicBezTo>
                <a:cubicBezTo>
                  <a:pt x="274260" y="158281"/>
                  <a:pt x="269611" y="162619"/>
                  <a:pt x="264603" y="166595"/>
                </a:cubicBezTo>
                <a:cubicBezTo>
                  <a:pt x="263172" y="167679"/>
                  <a:pt x="261026" y="167679"/>
                  <a:pt x="259596" y="166595"/>
                </a:cubicBezTo>
                <a:lnTo>
                  <a:pt x="246719" y="156835"/>
                </a:lnTo>
                <a:cubicBezTo>
                  <a:pt x="246719" y="157197"/>
                  <a:pt x="246719" y="157197"/>
                  <a:pt x="246362" y="157197"/>
                </a:cubicBezTo>
                <a:lnTo>
                  <a:pt x="243858" y="173101"/>
                </a:lnTo>
                <a:cubicBezTo>
                  <a:pt x="243500" y="174909"/>
                  <a:pt x="242070" y="176354"/>
                  <a:pt x="240281" y="176716"/>
                </a:cubicBezTo>
                <a:cubicBezTo>
                  <a:pt x="237420" y="177077"/>
                  <a:pt x="233843" y="177439"/>
                  <a:pt x="230982" y="177439"/>
                </a:cubicBezTo>
                <a:cubicBezTo>
                  <a:pt x="227763" y="177439"/>
                  <a:pt x="224543" y="177077"/>
                  <a:pt x="221682" y="176716"/>
                </a:cubicBezTo>
                <a:cubicBezTo>
                  <a:pt x="219536" y="176354"/>
                  <a:pt x="218105" y="174909"/>
                  <a:pt x="218105" y="173101"/>
                </a:cubicBezTo>
                <a:lnTo>
                  <a:pt x="215602" y="157197"/>
                </a:lnTo>
                <a:cubicBezTo>
                  <a:pt x="215244" y="157197"/>
                  <a:pt x="215244" y="157197"/>
                  <a:pt x="215244" y="156835"/>
                </a:cubicBezTo>
                <a:lnTo>
                  <a:pt x="202368" y="166595"/>
                </a:lnTo>
                <a:cubicBezTo>
                  <a:pt x="200937" y="167679"/>
                  <a:pt x="198791" y="167679"/>
                  <a:pt x="197360" y="166595"/>
                </a:cubicBezTo>
                <a:cubicBezTo>
                  <a:pt x="191995" y="162619"/>
                  <a:pt x="187703" y="158281"/>
                  <a:pt x="183768" y="153221"/>
                </a:cubicBezTo>
                <a:cubicBezTo>
                  <a:pt x="183053" y="151414"/>
                  <a:pt x="183053" y="149606"/>
                  <a:pt x="183768" y="147799"/>
                </a:cubicBezTo>
                <a:lnTo>
                  <a:pt x="193426" y="134786"/>
                </a:lnTo>
                <a:cubicBezTo>
                  <a:pt x="193068" y="134786"/>
                  <a:pt x="193068" y="134786"/>
                  <a:pt x="193068" y="134786"/>
                </a:cubicBezTo>
                <a:lnTo>
                  <a:pt x="177330" y="132256"/>
                </a:lnTo>
                <a:cubicBezTo>
                  <a:pt x="175900" y="131895"/>
                  <a:pt x="174469" y="130449"/>
                  <a:pt x="173753" y="128641"/>
                </a:cubicBezTo>
                <a:cubicBezTo>
                  <a:pt x="173396" y="125388"/>
                  <a:pt x="173038" y="122135"/>
                  <a:pt x="173038" y="118882"/>
                </a:cubicBezTo>
                <a:cubicBezTo>
                  <a:pt x="173038" y="115629"/>
                  <a:pt x="173396" y="112737"/>
                  <a:pt x="173753" y="109484"/>
                </a:cubicBezTo>
                <a:cubicBezTo>
                  <a:pt x="174469" y="107677"/>
                  <a:pt x="175900" y="106231"/>
                  <a:pt x="177330" y="105869"/>
                </a:cubicBezTo>
                <a:lnTo>
                  <a:pt x="193068" y="103701"/>
                </a:lnTo>
                <a:cubicBezTo>
                  <a:pt x="193068" y="103339"/>
                  <a:pt x="193068" y="103339"/>
                  <a:pt x="193426" y="103339"/>
                </a:cubicBezTo>
                <a:lnTo>
                  <a:pt x="183768" y="89965"/>
                </a:lnTo>
                <a:cubicBezTo>
                  <a:pt x="183053" y="88519"/>
                  <a:pt x="183053" y="86350"/>
                  <a:pt x="183768" y="84905"/>
                </a:cubicBezTo>
                <a:cubicBezTo>
                  <a:pt x="187345" y="79844"/>
                  <a:pt x="191995" y="75507"/>
                  <a:pt x="197360" y="71531"/>
                </a:cubicBezTo>
                <a:cubicBezTo>
                  <a:pt x="198791" y="70808"/>
                  <a:pt x="200937" y="70808"/>
                  <a:pt x="202368" y="71531"/>
                </a:cubicBezTo>
                <a:lnTo>
                  <a:pt x="215244" y="80929"/>
                </a:lnTo>
                <a:lnTo>
                  <a:pt x="215602" y="80929"/>
                </a:lnTo>
                <a:lnTo>
                  <a:pt x="218105" y="65024"/>
                </a:lnTo>
                <a:cubicBezTo>
                  <a:pt x="218105" y="63217"/>
                  <a:pt x="219536" y="61771"/>
                  <a:pt x="221682" y="61410"/>
                </a:cubicBezTo>
                <a:close/>
                <a:moveTo>
                  <a:pt x="85725" y="51906"/>
                </a:moveTo>
                <a:cubicBezTo>
                  <a:pt x="66837" y="51906"/>
                  <a:pt x="51581" y="67098"/>
                  <a:pt x="51581" y="85545"/>
                </a:cubicBezTo>
                <a:cubicBezTo>
                  <a:pt x="51581" y="104354"/>
                  <a:pt x="66837" y="119546"/>
                  <a:pt x="85725" y="119546"/>
                </a:cubicBezTo>
                <a:cubicBezTo>
                  <a:pt x="104251" y="119546"/>
                  <a:pt x="119507" y="104354"/>
                  <a:pt x="119507" y="85545"/>
                </a:cubicBezTo>
                <a:cubicBezTo>
                  <a:pt x="119507" y="67098"/>
                  <a:pt x="104251" y="51906"/>
                  <a:pt x="85725" y="51906"/>
                </a:cubicBezTo>
                <a:close/>
                <a:moveTo>
                  <a:pt x="85725" y="42863"/>
                </a:moveTo>
                <a:cubicBezTo>
                  <a:pt x="109336" y="42863"/>
                  <a:pt x="128225" y="62034"/>
                  <a:pt x="128225" y="85545"/>
                </a:cubicBezTo>
                <a:cubicBezTo>
                  <a:pt x="128225" y="109056"/>
                  <a:pt x="109336" y="128227"/>
                  <a:pt x="85725" y="128227"/>
                </a:cubicBezTo>
                <a:cubicBezTo>
                  <a:pt x="62115" y="128227"/>
                  <a:pt x="42863" y="109056"/>
                  <a:pt x="42863" y="85545"/>
                </a:cubicBezTo>
                <a:cubicBezTo>
                  <a:pt x="42863" y="62034"/>
                  <a:pt x="62115" y="42863"/>
                  <a:pt x="85725" y="42863"/>
                </a:cubicBezTo>
                <a:close/>
                <a:moveTo>
                  <a:pt x="230200" y="33338"/>
                </a:moveTo>
                <a:cubicBezTo>
                  <a:pt x="250968" y="33338"/>
                  <a:pt x="270663" y="40747"/>
                  <a:pt x="286777" y="54152"/>
                </a:cubicBezTo>
                <a:cubicBezTo>
                  <a:pt x="288209" y="55563"/>
                  <a:pt x="288567" y="58385"/>
                  <a:pt x="287135" y="60149"/>
                </a:cubicBezTo>
                <a:cubicBezTo>
                  <a:pt x="286060" y="61208"/>
                  <a:pt x="284986" y="61560"/>
                  <a:pt x="283554" y="61560"/>
                </a:cubicBezTo>
                <a:cubicBezTo>
                  <a:pt x="282480" y="61560"/>
                  <a:pt x="281405" y="61208"/>
                  <a:pt x="280689" y="60502"/>
                </a:cubicBezTo>
                <a:cubicBezTo>
                  <a:pt x="266724" y="48508"/>
                  <a:pt x="248820" y="41805"/>
                  <a:pt x="230200" y="41805"/>
                </a:cubicBezTo>
                <a:cubicBezTo>
                  <a:pt x="219815" y="41805"/>
                  <a:pt x="209789" y="43922"/>
                  <a:pt x="200479" y="47802"/>
                </a:cubicBezTo>
                <a:cubicBezTo>
                  <a:pt x="198330" y="48508"/>
                  <a:pt x="195824" y="47449"/>
                  <a:pt x="194749" y="45333"/>
                </a:cubicBezTo>
                <a:cubicBezTo>
                  <a:pt x="193675" y="43216"/>
                  <a:pt x="194749" y="40747"/>
                  <a:pt x="196898" y="39688"/>
                </a:cubicBezTo>
                <a:cubicBezTo>
                  <a:pt x="207640" y="35455"/>
                  <a:pt x="218741" y="33338"/>
                  <a:pt x="230200" y="33338"/>
                </a:cubicBezTo>
                <a:close/>
                <a:moveTo>
                  <a:pt x="91488" y="8285"/>
                </a:moveTo>
                <a:lnTo>
                  <a:pt x="79602" y="8645"/>
                </a:lnTo>
                <a:lnTo>
                  <a:pt x="79962" y="19450"/>
                </a:lnTo>
                <a:cubicBezTo>
                  <a:pt x="79962" y="21251"/>
                  <a:pt x="78161" y="23052"/>
                  <a:pt x="76360" y="23773"/>
                </a:cubicBezTo>
                <a:cubicBezTo>
                  <a:pt x="71677" y="24133"/>
                  <a:pt x="67355" y="25574"/>
                  <a:pt x="62673" y="27375"/>
                </a:cubicBezTo>
                <a:cubicBezTo>
                  <a:pt x="60872" y="27735"/>
                  <a:pt x="58711" y="27375"/>
                  <a:pt x="57630" y="25213"/>
                </a:cubicBezTo>
                <a:lnTo>
                  <a:pt x="51867" y="15849"/>
                </a:lnTo>
                <a:lnTo>
                  <a:pt x="41782" y="21972"/>
                </a:lnTo>
                <a:lnTo>
                  <a:pt x="47545" y="30977"/>
                </a:lnTo>
                <a:cubicBezTo>
                  <a:pt x="48625" y="32777"/>
                  <a:pt x="48265" y="35299"/>
                  <a:pt x="46464" y="36740"/>
                </a:cubicBezTo>
                <a:cubicBezTo>
                  <a:pt x="42862" y="39261"/>
                  <a:pt x="39981" y="42863"/>
                  <a:pt x="36739" y="46104"/>
                </a:cubicBezTo>
                <a:cubicBezTo>
                  <a:pt x="35659" y="48266"/>
                  <a:pt x="33137" y="48626"/>
                  <a:pt x="31336" y="47185"/>
                </a:cubicBezTo>
                <a:lnTo>
                  <a:pt x="21971" y="42142"/>
                </a:lnTo>
                <a:lnTo>
                  <a:pt x="16208" y="52228"/>
                </a:lnTo>
                <a:lnTo>
                  <a:pt x="25573" y="57270"/>
                </a:lnTo>
                <a:cubicBezTo>
                  <a:pt x="27374" y="58351"/>
                  <a:pt x="28095" y="60872"/>
                  <a:pt x="27374" y="62673"/>
                </a:cubicBezTo>
                <a:cubicBezTo>
                  <a:pt x="25573" y="66995"/>
                  <a:pt x="24493" y="71318"/>
                  <a:pt x="23772" y="76000"/>
                </a:cubicBezTo>
                <a:cubicBezTo>
                  <a:pt x="23412" y="78161"/>
                  <a:pt x="21611" y="79602"/>
                  <a:pt x="19450" y="79602"/>
                </a:cubicBezTo>
                <a:lnTo>
                  <a:pt x="8284" y="79602"/>
                </a:lnTo>
                <a:lnTo>
                  <a:pt x="9005" y="91488"/>
                </a:lnTo>
                <a:lnTo>
                  <a:pt x="19450" y="91128"/>
                </a:lnTo>
                <a:cubicBezTo>
                  <a:pt x="21611" y="91128"/>
                  <a:pt x="23412" y="92929"/>
                  <a:pt x="23772" y="94730"/>
                </a:cubicBezTo>
                <a:cubicBezTo>
                  <a:pt x="24493" y="99412"/>
                  <a:pt x="25573" y="103735"/>
                  <a:pt x="27374" y="108057"/>
                </a:cubicBezTo>
                <a:cubicBezTo>
                  <a:pt x="28095" y="110218"/>
                  <a:pt x="27374" y="112379"/>
                  <a:pt x="25573" y="113460"/>
                </a:cubicBezTo>
                <a:lnTo>
                  <a:pt x="16208" y="118863"/>
                </a:lnTo>
                <a:lnTo>
                  <a:pt x="22332" y="129308"/>
                </a:lnTo>
                <a:lnTo>
                  <a:pt x="31336" y="123545"/>
                </a:lnTo>
                <a:cubicBezTo>
                  <a:pt x="33137" y="122465"/>
                  <a:pt x="35659" y="122825"/>
                  <a:pt x="36739" y="124626"/>
                </a:cubicBezTo>
                <a:cubicBezTo>
                  <a:pt x="39981" y="128228"/>
                  <a:pt x="42862" y="131469"/>
                  <a:pt x="46464" y="134351"/>
                </a:cubicBezTo>
                <a:cubicBezTo>
                  <a:pt x="48265" y="135792"/>
                  <a:pt x="48625" y="137953"/>
                  <a:pt x="47545" y="140114"/>
                </a:cubicBezTo>
                <a:lnTo>
                  <a:pt x="42142" y="149479"/>
                </a:lnTo>
                <a:lnTo>
                  <a:pt x="52587" y="154882"/>
                </a:lnTo>
                <a:lnTo>
                  <a:pt x="57630" y="145517"/>
                </a:lnTo>
                <a:cubicBezTo>
                  <a:pt x="58351" y="144076"/>
                  <a:pt x="59791" y="143716"/>
                  <a:pt x="61232" y="143716"/>
                </a:cubicBezTo>
                <a:cubicBezTo>
                  <a:pt x="61952" y="143716"/>
                  <a:pt x="62313" y="143716"/>
                  <a:pt x="62673" y="143716"/>
                </a:cubicBezTo>
                <a:cubicBezTo>
                  <a:pt x="67355" y="145517"/>
                  <a:pt x="71677" y="146597"/>
                  <a:pt x="76360" y="147318"/>
                </a:cubicBezTo>
                <a:cubicBezTo>
                  <a:pt x="78161" y="147678"/>
                  <a:pt x="79962" y="149479"/>
                  <a:pt x="79962" y="151640"/>
                </a:cubicBezTo>
                <a:lnTo>
                  <a:pt x="79962" y="162446"/>
                </a:lnTo>
                <a:lnTo>
                  <a:pt x="91848" y="162085"/>
                </a:lnTo>
                <a:lnTo>
                  <a:pt x="91488" y="151640"/>
                </a:lnTo>
                <a:cubicBezTo>
                  <a:pt x="91488" y="149479"/>
                  <a:pt x="92929" y="147678"/>
                  <a:pt x="95090" y="147318"/>
                </a:cubicBezTo>
                <a:cubicBezTo>
                  <a:pt x="99772" y="146597"/>
                  <a:pt x="104095" y="145517"/>
                  <a:pt x="108417" y="143716"/>
                </a:cubicBezTo>
                <a:cubicBezTo>
                  <a:pt x="110578" y="142995"/>
                  <a:pt x="112739" y="143716"/>
                  <a:pt x="113820" y="145517"/>
                </a:cubicBezTo>
                <a:lnTo>
                  <a:pt x="119222" y="155242"/>
                </a:lnTo>
                <a:lnTo>
                  <a:pt x="129308" y="148758"/>
                </a:lnTo>
                <a:lnTo>
                  <a:pt x="123905" y="140114"/>
                </a:lnTo>
                <a:cubicBezTo>
                  <a:pt x="122824" y="137953"/>
                  <a:pt x="123185" y="135792"/>
                  <a:pt x="124985" y="134351"/>
                </a:cubicBezTo>
                <a:cubicBezTo>
                  <a:pt x="128587" y="131469"/>
                  <a:pt x="131469" y="128228"/>
                  <a:pt x="134711" y="124626"/>
                </a:cubicBezTo>
                <a:cubicBezTo>
                  <a:pt x="135791" y="122825"/>
                  <a:pt x="138312" y="122465"/>
                  <a:pt x="140113" y="123545"/>
                </a:cubicBezTo>
                <a:lnTo>
                  <a:pt x="149478" y="128948"/>
                </a:lnTo>
                <a:lnTo>
                  <a:pt x="155241" y="118502"/>
                </a:lnTo>
                <a:lnTo>
                  <a:pt x="145876" y="113460"/>
                </a:lnTo>
                <a:cubicBezTo>
                  <a:pt x="144075" y="112379"/>
                  <a:pt x="143355" y="110218"/>
                  <a:pt x="144075" y="108057"/>
                </a:cubicBezTo>
                <a:cubicBezTo>
                  <a:pt x="145516" y="104095"/>
                  <a:pt x="146957" y="99412"/>
                  <a:pt x="147317" y="94730"/>
                </a:cubicBezTo>
                <a:cubicBezTo>
                  <a:pt x="147677" y="92929"/>
                  <a:pt x="149839" y="91128"/>
                  <a:pt x="152000" y="91128"/>
                </a:cubicBezTo>
                <a:lnTo>
                  <a:pt x="162805" y="91128"/>
                </a:lnTo>
                <a:lnTo>
                  <a:pt x="162445" y="79602"/>
                </a:lnTo>
                <a:lnTo>
                  <a:pt x="152000" y="79602"/>
                </a:lnTo>
                <a:cubicBezTo>
                  <a:pt x="149839" y="79602"/>
                  <a:pt x="147677" y="78161"/>
                  <a:pt x="147317" y="76000"/>
                </a:cubicBezTo>
                <a:cubicBezTo>
                  <a:pt x="146957" y="71318"/>
                  <a:pt x="145516" y="66995"/>
                  <a:pt x="144075" y="62673"/>
                </a:cubicBezTo>
                <a:cubicBezTo>
                  <a:pt x="143355" y="60872"/>
                  <a:pt x="144075" y="58351"/>
                  <a:pt x="145876" y="57270"/>
                </a:cubicBezTo>
                <a:lnTo>
                  <a:pt x="155241" y="51867"/>
                </a:lnTo>
                <a:lnTo>
                  <a:pt x="149118" y="41782"/>
                </a:lnTo>
                <a:lnTo>
                  <a:pt x="140113" y="47185"/>
                </a:lnTo>
                <a:cubicBezTo>
                  <a:pt x="138312" y="48626"/>
                  <a:pt x="135791" y="48266"/>
                  <a:pt x="134711" y="46104"/>
                </a:cubicBezTo>
                <a:cubicBezTo>
                  <a:pt x="131469" y="42863"/>
                  <a:pt x="128587" y="39261"/>
                  <a:pt x="124985" y="36740"/>
                </a:cubicBezTo>
                <a:cubicBezTo>
                  <a:pt x="123185" y="35299"/>
                  <a:pt x="122824" y="32777"/>
                  <a:pt x="123905" y="30977"/>
                </a:cubicBezTo>
                <a:lnTo>
                  <a:pt x="129308" y="21251"/>
                </a:lnTo>
                <a:lnTo>
                  <a:pt x="118502" y="15849"/>
                </a:lnTo>
                <a:lnTo>
                  <a:pt x="113820" y="25213"/>
                </a:lnTo>
                <a:cubicBezTo>
                  <a:pt x="112739" y="27375"/>
                  <a:pt x="110578" y="28095"/>
                  <a:pt x="108417" y="27375"/>
                </a:cubicBezTo>
                <a:cubicBezTo>
                  <a:pt x="104095" y="25574"/>
                  <a:pt x="99772" y="24133"/>
                  <a:pt x="95090" y="23773"/>
                </a:cubicBezTo>
                <a:cubicBezTo>
                  <a:pt x="92929" y="23052"/>
                  <a:pt x="91488" y="21251"/>
                  <a:pt x="91488" y="19450"/>
                </a:cubicBezTo>
                <a:lnTo>
                  <a:pt x="91488" y="8285"/>
                </a:lnTo>
                <a:close/>
                <a:moveTo>
                  <a:pt x="229949" y="3175"/>
                </a:moveTo>
                <a:cubicBezTo>
                  <a:pt x="239294" y="3175"/>
                  <a:pt x="248639" y="4248"/>
                  <a:pt x="257625" y="6395"/>
                </a:cubicBezTo>
                <a:cubicBezTo>
                  <a:pt x="260141" y="7110"/>
                  <a:pt x="261579" y="9257"/>
                  <a:pt x="261219" y="11761"/>
                </a:cubicBezTo>
                <a:cubicBezTo>
                  <a:pt x="260500" y="13908"/>
                  <a:pt x="257984" y="15339"/>
                  <a:pt x="255468" y="14981"/>
                </a:cubicBezTo>
                <a:cubicBezTo>
                  <a:pt x="247201" y="12834"/>
                  <a:pt x="238575" y="11761"/>
                  <a:pt x="229949" y="11761"/>
                </a:cubicBezTo>
                <a:cubicBezTo>
                  <a:pt x="210180" y="11761"/>
                  <a:pt x="190770" y="17127"/>
                  <a:pt x="173877" y="27502"/>
                </a:cubicBezTo>
                <a:cubicBezTo>
                  <a:pt x="173158" y="27860"/>
                  <a:pt x="172439" y="28218"/>
                  <a:pt x="171361" y="28218"/>
                </a:cubicBezTo>
                <a:cubicBezTo>
                  <a:pt x="169923" y="28218"/>
                  <a:pt x="168845" y="27502"/>
                  <a:pt x="167766" y="26071"/>
                </a:cubicBezTo>
                <a:cubicBezTo>
                  <a:pt x="166688" y="23925"/>
                  <a:pt x="167407" y="21420"/>
                  <a:pt x="169204" y="20347"/>
                </a:cubicBezTo>
                <a:cubicBezTo>
                  <a:pt x="187535" y="8899"/>
                  <a:pt x="208382" y="3175"/>
                  <a:pt x="229949" y="3175"/>
                </a:cubicBezTo>
                <a:close/>
                <a:moveTo>
                  <a:pt x="79602" y="0"/>
                </a:moveTo>
                <a:lnTo>
                  <a:pt x="91848" y="0"/>
                </a:lnTo>
                <a:cubicBezTo>
                  <a:pt x="96531" y="0"/>
                  <a:pt x="100132" y="3602"/>
                  <a:pt x="100132" y="8285"/>
                </a:cubicBezTo>
                <a:lnTo>
                  <a:pt x="100132" y="15488"/>
                </a:lnTo>
                <a:cubicBezTo>
                  <a:pt x="102654" y="16209"/>
                  <a:pt x="105535" y="16929"/>
                  <a:pt x="107696" y="17650"/>
                </a:cubicBezTo>
                <a:lnTo>
                  <a:pt x="111658" y="11166"/>
                </a:lnTo>
                <a:cubicBezTo>
                  <a:pt x="114180" y="7204"/>
                  <a:pt x="119222" y="6123"/>
                  <a:pt x="123185" y="8285"/>
                </a:cubicBezTo>
                <a:lnTo>
                  <a:pt x="133630" y="14408"/>
                </a:lnTo>
                <a:cubicBezTo>
                  <a:pt x="135431" y="15488"/>
                  <a:pt x="136872" y="17289"/>
                  <a:pt x="137592" y="19450"/>
                </a:cubicBezTo>
                <a:cubicBezTo>
                  <a:pt x="138312" y="21612"/>
                  <a:pt x="137952" y="24133"/>
                  <a:pt x="136872" y="25934"/>
                </a:cubicBezTo>
                <a:lnTo>
                  <a:pt x="132910" y="32057"/>
                </a:lnTo>
                <a:cubicBezTo>
                  <a:pt x="135071" y="33858"/>
                  <a:pt x="136872" y="35659"/>
                  <a:pt x="138673" y="37820"/>
                </a:cubicBezTo>
                <a:lnTo>
                  <a:pt x="145156" y="34218"/>
                </a:lnTo>
                <a:cubicBezTo>
                  <a:pt x="146957" y="33138"/>
                  <a:pt x="149478" y="32777"/>
                  <a:pt x="151279" y="33498"/>
                </a:cubicBezTo>
                <a:cubicBezTo>
                  <a:pt x="153801" y="33858"/>
                  <a:pt x="155602" y="35299"/>
                  <a:pt x="156682" y="37460"/>
                </a:cubicBezTo>
                <a:lnTo>
                  <a:pt x="162805" y="47905"/>
                </a:lnTo>
                <a:cubicBezTo>
                  <a:pt x="163886" y="49706"/>
                  <a:pt x="164246" y="52228"/>
                  <a:pt x="163886" y="54029"/>
                </a:cubicBezTo>
                <a:cubicBezTo>
                  <a:pt x="163166" y="56550"/>
                  <a:pt x="161725" y="58351"/>
                  <a:pt x="159564" y="59431"/>
                </a:cubicBezTo>
                <a:lnTo>
                  <a:pt x="153440" y="63033"/>
                </a:lnTo>
                <a:cubicBezTo>
                  <a:pt x="154161" y="65555"/>
                  <a:pt x="154881" y="68076"/>
                  <a:pt x="155602" y="70957"/>
                </a:cubicBezTo>
                <a:lnTo>
                  <a:pt x="162805" y="70957"/>
                </a:lnTo>
                <a:cubicBezTo>
                  <a:pt x="167488" y="70957"/>
                  <a:pt x="171090" y="74920"/>
                  <a:pt x="171090" y="79242"/>
                </a:cubicBezTo>
                <a:lnTo>
                  <a:pt x="171090" y="91488"/>
                </a:lnTo>
                <a:cubicBezTo>
                  <a:pt x="171090" y="96171"/>
                  <a:pt x="167488" y="100133"/>
                  <a:pt x="162805" y="100133"/>
                </a:cubicBezTo>
                <a:lnTo>
                  <a:pt x="155602" y="100133"/>
                </a:lnTo>
                <a:cubicBezTo>
                  <a:pt x="154881" y="102654"/>
                  <a:pt x="154161" y="105175"/>
                  <a:pt x="153440" y="107697"/>
                </a:cubicBezTo>
                <a:lnTo>
                  <a:pt x="159564" y="111299"/>
                </a:lnTo>
                <a:cubicBezTo>
                  <a:pt x="161725" y="112739"/>
                  <a:pt x="163166" y="114540"/>
                  <a:pt x="163886" y="116341"/>
                </a:cubicBezTo>
                <a:cubicBezTo>
                  <a:pt x="164246" y="118863"/>
                  <a:pt x="163886" y="121024"/>
                  <a:pt x="162805" y="122825"/>
                </a:cubicBezTo>
                <a:lnTo>
                  <a:pt x="156682" y="133630"/>
                </a:lnTo>
                <a:cubicBezTo>
                  <a:pt x="155602" y="135431"/>
                  <a:pt x="153801" y="136872"/>
                  <a:pt x="151639" y="137232"/>
                </a:cubicBezTo>
                <a:cubicBezTo>
                  <a:pt x="149478" y="137953"/>
                  <a:pt x="146957" y="137953"/>
                  <a:pt x="145156" y="136512"/>
                </a:cubicBezTo>
                <a:lnTo>
                  <a:pt x="138673" y="132910"/>
                </a:lnTo>
                <a:cubicBezTo>
                  <a:pt x="136872" y="135071"/>
                  <a:pt x="135071" y="136872"/>
                  <a:pt x="132910" y="138673"/>
                </a:cubicBezTo>
                <a:lnTo>
                  <a:pt x="136872" y="145156"/>
                </a:lnTo>
                <a:cubicBezTo>
                  <a:pt x="137952" y="146957"/>
                  <a:pt x="138312" y="149119"/>
                  <a:pt x="137592" y="151280"/>
                </a:cubicBezTo>
                <a:cubicBezTo>
                  <a:pt x="136872" y="153441"/>
                  <a:pt x="135431" y="155242"/>
                  <a:pt x="133630" y="156322"/>
                </a:cubicBezTo>
                <a:lnTo>
                  <a:pt x="123185" y="162446"/>
                </a:lnTo>
                <a:cubicBezTo>
                  <a:pt x="119222" y="164967"/>
                  <a:pt x="114180" y="163526"/>
                  <a:pt x="111658" y="159564"/>
                </a:cubicBezTo>
                <a:lnTo>
                  <a:pt x="107696" y="153081"/>
                </a:lnTo>
                <a:cubicBezTo>
                  <a:pt x="105535" y="154161"/>
                  <a:pt x="102654" y="154882"/>
                  <a:pt x="100132" y="155242"/>
                </a:cubicBezTo>
                <a:lnTo>
                  <a:pt x="100132" y="162446"/>
                </a:lnTo>
                <a:cubicBezTo>
                  <a:pt x="100132" y="167128"/>
                  <a:pt x="96531" y="171090"/>
                  <a:pt x="91848" y="171090"/>
                </a:cubicBezTo>
                <a:lnTo>
                  <a:pt x="79602" y="171090"/>
                </a:lnTo>
                <a:cubicBezTo>
                  <a:pt x="74919" y="171090"/>
                  <a:pt x="70957" y="167128"/>
                  <a:pt x="70957" y="162446"/>
                </a:cubicBezTo>
                <a:lnTo>
                  <a:pt x="70957" y="155242"/>
                </a:lnTo>
                <a:cubicBezTo>
                  <a:pt x="68436" y="154882"/>
                  <a:pt x="65914" y="154161"/>
                  <a:pt x="63393" y="153081"/>
                </a:cubicBezTo>
                <a:lnTo>
                  <a:pt x="59791" y="159564"/>
                </a:lnTo>
                <a:cubicBezTo>
                  <a:pt x="57270" y="163526"/>
                  <a:pt x="52227" y="164967"/>
                  <a:pt x="48265" y="162446"/>
                </a:cubicBezTo>
                <a:lnTo>
                  <a:pt x="37460" y="156322"/>
                </a:lnTo>
                <a:cubicBezTo>
                  <a:pt x="35659" y="155242"/>
                  <a:pt x="34218" y="153441"/>
                  <a:pt x="33497" y="151280"/>
                </a:cubicBezTo>
                <a:cubicBezTo>
                  <a:pt x="33137" y="149119"/>
                  <a:pt x="33497" y="146957"/>
                  <a:pt x="34578" y="145156"/>
                </a:cubicBezTo>
                <a:lnTo>
                  <a:pt x="38180" y="138673"/>
                </a:lnTo>
                <a:cubicBezTo>
                  <a:pt x="36379" y="136872"/>
                  <a:pt x="34218" y="135071"/>
                  <a:pt x="32417" y="132910"/>
                </a:cubicBezTo>
                <a:lnTo>
                  <a:pt x="26294" y="136512"/>
                </a:lnTo>
                <a:cubicBezTo>
                  <a:pt x="21971" y="139033"/>
                  <a:pt x="16929" y="137592"/>
                  <a:pt x="14768" y="133630"/>
                </a:cubicBezTo>
                <a:lnTo>
                  <a:pt x="8284" y="122825"/>
                </a:lnTo>
                <a:cubicBezTo>
                  <a:pt x="7564" y="121024"/>
                  <a:pt x="6843" y="118863"/>
                  <a:pt x="7564" y="116341"/>
                </a:cubicBezTo>
                <a:cubicBezTo>
                  <a:pt x="8284" y="114540"/>
                  <a:pt x="9725" y="112739"/>
                  <a:pt x="11526" y="111299"/>
                </a:cubicBezTo>
                <a:lnTo>
                  <a:pt x="17649" y="107697"/>
                </a:lnTo>
                <a:cubicBezTo>
                  <a:pt x="16929" y="105175"/>
                  <a:pt x="16208" y="102654"/>
                  <a:pt x="15848" y="100133"/>
                </a:cubicBezTo>
                <a:lnTo>
                  <a:pt x="8284" y="100133"/>
                </a:lnTo>
                <a:cubicBezTo>
                  <a:pt x="3962" y="100133"/>
                  <a:pt x="0" y="96171"/>
                  <a:pt x="0" y="91488"/>
                </a:cubicBezTo>
                <a:lnTo>
                  <a:pt x="0" y="79242"/>
                </a:lnTo>
                <a:cubicBezTo>
                  <a:pt x="0" y="74920"/>
                  <a:pt x="3962" y="70957"/>
                  <a:pt x="8284" y="70957"/>
                </a:cubicBezTo>
                <a:lnTo>
                  <a:pt x="15848" y="70957"/>
                </a:lnTo>
                <a:cubicBezTo>
                  <a:pt x="16208" y="68076"/>
                  <a:pt x="16929" y="65555"/>
                  <a:pt x="17649" y="63033"/>
                </a:cubicBezTo>
                <a:lnTo>
                  <a:pt x="11526" y="59431"/>
                </a:lnTo>
                <a:cubicBezTo>
                  <a:pt x="9725" y="58351"/>
                  <a:pt x="8284" y="56550"/>
                  <a:pt x="7564" y="54029"/>
                </a:cubicBezTo>
                <a:cubicBezTo>
                  <a:pt x="6843" y="52228"/>
                  <a:pt x="7564" y="49706"/>
                  <a:pt x="8284" y="47905"/>
                </a:cubicBezTo>
                <a:lnTo>
                  <a:pt x="14768" y="37460"/>
                </a:lnTo>
                <a:cubicBezTo>
                  <a:pt x="16929" y="33138"/>
                  <a:pt x="22332" y="32057"/>
                  <a:pt x="25933" y="34218"/>
                </a:cubicBezTo>
                <a:lnTo>
                  <a:pt x="32417" y="37820"/>
                </a:lnTo>
                <a:cubicBezTo>
                  <a:pt x="34218" y="35659"/>
                  <a:pt x="36379" y="33858"/>
                  <a:pt x="38180" y="32057"/>
                </a:cubicBezTo>
                <a:lnTo>
                  <a:pt x="34578" y="25934"/>
                </a:lnTo>
                <a:cubicBezTo>
                  <a:pt x="33497" y="24133"/>
                  <a:pt x="33137" y="21612"/>
                  <a:pt x="33497" y="19450"/>
                </a:cubicBezTo>
                <a:cubicBezTo>
                  <a:pt x="34218" y="17289"/>
                  <a:pt x="35659" y="15488"/>
                  <a:pt x="37460" y="14408"/>
                </a:cubicBezTo>
                <a:lnTo>
                  <a:pt x="48265" y="8285"/>
                </a:lnTo>
                <a:cubicBezTo>
                  <a:pt x="52227" y="6123"/>
                  <a:pt x="57270" y="7204"/>
                  <a:pt x="59791" y="11166"/>
                </a:cubicBezTo>
                <a:lnTo>
                  <a:pt x="63393" y="17650"/>
                </a:lnTo>
                <a:cubicBezTo>
                  <a:pt x="65914" y="16929"/>
                  <a:pt x="68436" y="16209"/>
                  <a:pt x="70957" y="15488"/>
                </a:cubicBezTo>
                <a:lnTo>
                  <a:pt x="70957" y="8285"/>
                </a:lnTo>
                <a:cubicBezTo>
                  <a:pt x="70957" y="3602"/>
                  <a:pt x="74919" y="0"/>
                  <a:pt x="796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5" name="Freeform 1032">
            <a:extLst>
              <a:ext uri="{FF2B5EF4-FFF2-40B4-BE49-F238E27FC236}">
                <a16:creationId xmlns:a16="http://schemas.microsoft.com/office/drawing/2014/main" id="{05E5DD54-77C1-984D-8E00-1C0FF5EDF5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4830" y="6716956"/>
            <a:ext cx="1231584" cy="983042"/>
          </a:xfrm>
          <a:custGeom>
            <a:avLst/>
            <a:gdLst>
              <a:gd name="T0" fmla="*/ 2951856 w 289591"/>
              <a:gd name="T1" fmla="*/ 1845331 h 231415"/>
              <a:gd name="T2" fmla="*/ 2445970 w 289591"/>
              <a:gd name="T3" fmla="*/ 2344649 h 231415"/>
              <a:gd name="T4" fmla="*/ 2951856 w 289591"/>
              <a:gd name="T5" fmla="*/ 2843992 h 231415"/>
              <a:gd name="T6" fmla="*/ 3457745 w 289591"/>
              <a:gd name="T7" fmla="*/ 2344649 h 231415"/>
              <a:gd name="T8" fmla="*/ 3450438 w 289591"/>
              <a:gd name="T9" fmla="*/ 2308466 h 231415"/>
              <a:gd name="T10" fmla="*/ 3428416 w 289591"/>
              <a:gd name="T11" fmla="*/ 2308466 h 231415"/>
              <a:gd name="T12" fmla="*/ 2981159 w 289591"/>
              <a:gd name="T13" fmla="*/ 1874306 h 231415"/>
              <a:gd name="T14" fmla="*/ 2981159 w 289591"/>
              <a:gd name="T15" fmla="*/ 1845331 h 231415"/>
              <a:gd name="T16" fmla="*/ 2951856 w 289591"/>
              <a:gd name="T17" fmla="*/ 1845331 h 231415"/>
              <a:gd name="T18" fmla="*/ 3428416 w 289591"/>
              <a:gd name="T19" fmla="*/ 1606542 h 231415"/>
              <a:gd name="T20" fmla="*/ 3157144 w 289591"/>
              <a:gd name="T21" fmla="*/ 1874306 h 231415"/>
              <a:gd name="T22" fmla="*/ 3428416 w 289591"/>
              <a:gd name="T23" fmla="*/ 2134799 h 231415"/>
              <a:gd name="T24" fmla="*/ 3699686 w 289591"/>
              <a:gd name="T25" fmla="*/ 1874306 h 231415"/>
              <a:gd name="T26" fmla="*/ 3428416 w 289591"/>
              <a:gd name="T27" fmla="*/ 1606542 h 231415"/>
              <a:gd name="T28" fmla="*/ 3428416 w 289591"/>
              <a:gd name="T29" fmla="*/ 1432843 h 231415"/>
              <a:gd name="T30" fmla="*/ 3875607 w 289591"/>
              <a:gd name="T31" fmla="*/ 1874306 h 231415"/>
              <a:gd name="T32" fmla="*/ 3626375 w 289591"/>
              <a:gd name="T33" fmla="*/ 2265078 h 231415"/>
              <a:gd name="T34" fmla="*/ 3641055 w 289591"/>
              <a:gd name="T35" fmla="*/ 2344649 h 231415"/>
              <a:gd name="T36" fmla="*/ 2951856 w 289591"/>
              <a:gd name="T37" fmla="*/ 3017648 h 231415"/>
              <a:gd name="T38" fmla="*/ 2262678 w 289591"/>
              <a:gd name="T39" fmla="*/ 2344649 h 231415"/>
              <a:gd name="T40" fmla="*/ 2951856 w 289591"/>
              <a:gd name="T41" fmla="*/ 1664411 h 231415"/>
              <a:gd name="T42" fmla="*/ 3032506 w 289591"/>
              <a:gd name="T43" fmla="*/ 1671652 h 231415"/>
              <a:gd name="T44" fmla="*/ 3428416 w 289591"/>
              <a:gd name="T45" fmla="*/ 1432843 h 231415"/>
              <a:gd name="T46" fmla="*/ 2943211 w 289591"/>
              <a:gd name="T47" fmla="*/ 874456 h 231415"/>
              <a:gd name="T48" fmla="*/ 1474958 w 289591"/>
              <a:gd name="T49" fmla="*/ 2324390 h 231415"/>
              <a:gd name="T50" fmla="*/ 2943211 w 289591"/>
              <a:gd name="T51" fmla="*/ 3767039 h 231415"/>
              <a:gd name="T52" fmla="*/ 4411444 w 289591"/>
              <a:gd name="T53" fmla="*/ 2324390 h 231415"/>
              <a:gd name="T54" fmla="*/ 2943211 w 289591"/>
              <a:gd name="T55" fmla="*/ 874456 h 231415"/>
              <a:gd name="T56" fmla="*/ 2943211 w 289591"/>
              <a:gd name="T57" fmla="*/ 700495 h 231415"/>
              <a:gd name="T58" fmla="*/ 4588546 w 289591"/>
              <a:gd name="T59" fmla="*/ 2324390 h 231415"/>
              <a:gd name="T60" fmla="*/ 2943211 w 289591"/>
              <a:gd name="T61" fmla="*/ 3941054 h 231415"/>
              <a:gd name="T62" fmla="*/ 1290514 w 289591"/>
              <a:gd name="T63" fmla="*/ 2324390 h 231415"/>
              <a:gd name="T64" fmla="*/ 2943211 w 289591"/>
              <a:gd name="T65" fmla="*/ 700495 h 231415"/>
              <a:gd name="T66" fmla="*/ 2955730 w 289591"/>
              <a:gd name="T67" fmla="*/ 173525 h 231415"/>
              <a:gd name="T68" fmla="*/ 448492 w 289591"/>
              <a:gd name="T69" fmla="*/ 1605015 h 231415"/>
              <a:gd name="T70" fmla="*/ 448492 w 289591"/>
              <a:gd name="T71" fmla="*/ 3029279 h 231415"/>
              <a:gd name="T72" fmla="*/ 2955730 w 289591"/>
              <a:gd name="T73" fmla="*/ 4460806 h 231415"/>
              <a:gd name="T74" fmla="*/ 5462961 w 289591"/>
              <a:gd name="T75" fmla="*/ 3029279 h 231415"/>
              <a:gd name="T76" fmla="*/ 5462961 w 289591"/>
              <a:gd name="T77" fmla="*/ 1605015 h 231415"/>
              <a:gd name="T78" fmla="*/ 2955730 w 289591"/>
              <a:gd name="T79" fmla="*/ 173525 h 231415"/>
              <a:gd name="T80" fmla="*/ 2955730 w 289591"/>
              <a:gd name="T81" fmla="*/ 0 h 231415"/>
              <a:gd name="T82" fmla="*/ 5602676 w 289591"/>
              <a:gd name="T83" fmla="*/ 1489370 h 231415"/>
              <a:gd name="T84" fmla="*/ 5602676 w 289591"/>
              <a:gd name="T85" fmla="*/ 3144968 h 231415"/>
              <a:gd name="T86" fmla="*/ 2955730 w 289591"/>
              <a:gd name="T87" fmla="*/ 4641551 h 231415"/>
              <a:gd name="T88" fmla="*/ 308785 w 289591"/>
              <a:gd name="T89" fmla="*/ 3144968 h 231415"/>
              <a:gd name="T90" fmla="*/ 308785 w 289591"/>
              <a:gd name="T91" fmla="*/ 1489370 h 231415"/>
              <a:gd name="T92" fmla="*/ 2955730 w 289591"/>
              <a:gd name="T93" fmla="*/ 0 h 23141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89591" h="231415">
                <a:moveTo>
                  <a:pt x="144606" y="92004"/>
                </a:moveTo>
                <a:cubicBezTo>
                  <a:pt x="130957" y="92004"/>
                  <a:pt x="119823" y="102827"/>
                  <a:pt x="119823" y="116898"/>
                </a:cubicBezTo>
                <a:cubicBezTo>
                  <a:pt x="119823" y="130609"/>
                  <a:pt x="130957" y="141793"/>
                  <a:pt x="144606" y="141793"/>
                </a:cubicBezTo>
                <a:cubicBezTo>
                  <a:pt x="158254" y="141793"/>
                  <a:pt x="169388" y="130609"/>
                  <a:pt x="169388" y="116898"/>
                </a:cubicBezTo>
                <a:cubicBezTo>
                  <a:pt x="169388" y="116177"/>
                  <a:pt x="169388" y="115816"/>
                  <a:pt x="169029" y="115094"/>
                </a:cubicBezTo>
                <a:cubicBezTo>
                  <a:pt x="168669" y="115094"/>
                  <a:pt x="168310" y="115094"/>
                  <a:pt x="167951" y="115094"/>
                </a:cubicBezTo>
                <a:cubicBezTo>
                  <a:pt x="155740" y="115094"/>
                  <a:pt x="146042" y="105714"/>
                  <a:pt x="146042" y="93447"/>
                </a:cubicBezTo>
                <a:cubicBezTo>
                  <a:pt x="146042" y="92725"/>
                  <a:pt x="146042" y="92364"/>
                  <a:pt x="146042" y="92004"/>
                </a:cubicBezTo>
                <a:cubicBezTo>
                  <a:pt x="145683" y="92004"/>
                  <a:pt x="144965" y="92004"/>
                  <a:pt x="144606" y="92004"/>
                </a:cubicBezTo>
                <a:close/>
                <a:moveTo>
                  <a:pt x="167951" y="80097"/>
                </a:moveTo>
                <a:cubicBezTo>
                  <a:pt x="160768" y="80097"/>
                  <a:pt x="154662" y="85870"/>
                  <a:pt x="154662" y="93447"/>
                </a:cubicBezTo>
                <a:cubicBezTo>
                  <a:pt x="154662" y="100663"/>
                  <a:pt x="160768" y="106435"/>
                  <a:pt x="167951" y="106435"/>
                </a:cubicBezTo>
                <a:cubicBezTo>
                  <a:pt x="175134" y="106435"/>
                  <a:pt x="181240" y="100663"/>
                  <a:pt x="181240" y="93447"/>
                </a:cubicBezTo>
                <a:cubicBezTo>
                  <a:pt x="181240" y="85870"/>
                  <a:pt x="175134" y="80097"/>
                  <a:pt x="167951" y="80097"/>
                </a:cubicBezTo>
                <a:close/>
                <a:moveTo>
                  <a:pt x="167951" y="71438"/>
                </a:moveTo>
                <a:cubicBezTo>
                  <a:pt x="180163" y="71438"/>
                  <a:pt x="189860" y="81180"/>
                  <a:pt x="189860" y="93447"/>
                </a:cubicBezTo>
                <a:cubicBezTo>
                  <a:pt x="189860" y="102106"/>
                  <a:pt x="184832" y="109322"/>
                  <a:pt x="177649" y="112930"/>
                </a:cubicBezTo>
                <a:cubicBezTo>
                  <a:pt x="178008" y="114012"/>
                  <a:pt x="178367" y="115455"/>
                  <a:pt x="178367" y="116898"/>
                </a:cubicBezTo>
                <a:cubicBezTo>
                  <a:pt x="178367" y="135299"/>
                  <a:pt x="162923" y="150452"/>
                  <a:pt x="144606" y="150452"/>
                </a:cubicBezTo>
                <a:cubicBezTo>
                  <a:pt x="125929" y="150452"/>
                  <a:pt x="110844" y="135299"/>
                  <a:pt x="110844" y="116898"/>
                </a:cubicBezTo>
                <a:cubicBezTo>
                  <a:pt x="110844" y="98498"/>
                  <a:pt x="125929" y="82984"/>
                  <a:pt x="144606" y="82984"/>
                </a:cubicBezTo>
                <a:cubicBezTo>
                  <a:pt x="146042" y="82984"/>
                  <a:pt x="147120" y="83344"/>
                  <a:pt x="148556" y="83344"/>
                </a:cubicBezTo>
                <a:cubicBezTo>
                  <a:pt x="152148" y="76129"/>
                  <a:pt x="159331" y="71438"/>
                  <a:pt x="167951" y="71438"/>
                </a:cubicBezTo>
                <a:close/>
                <a:moveTo>
                  <a:pt x="144182" y="43599"/>
                </a:moveTo>
                <a:cubicBezTo>
                  <a:pt x="104423" y="43599"/>
                  <a:pt x="72255" y="76129"/>
                  <a:pt x="72255" y="115888"/>
                </a:cubicBezTo>
                <a:cubicBezTo>
                  <a:pt x="72255" y="155285"/>
                  <a:pt x="104423" y="187814"/>
                  <a:pt x="144182" y="187814"/>
                </a:cubicBezTo>
                <a:cubicBezTo>
                  <a:pt x="183940" y="187814"/>
                  <a:pt x="216108" y="155285"/>
                  <a:pt x="216108" y="115888"/>
                </a:cubicBezTo>
                <a:cubicBezTo>
                  <a:pt x="216108" y="76129"/>
                  <a:pt x="183940" y="43599"/>
                  <a:pt x="144182" y="43599"/>
                </a:cubicBezTo>
                <a:close/>
                <a:moveTo>
                  <a:pt x="144182" y="34925"/>
                </a:moveTo>
                <a:cubicBezTo>
                  <a:pt x="188639" y="34925"/>
                  <a:pt x="224783" y="71069"/>
                  <a:pt x="224783" y="115888"/>
                </a:cubicBezTo>
                <a:cubicBezTo>
                  <a:pt x="224783" y="160345"/>
                  <a:pt x="188639" y="196489"/>
                  <a:pt x="144182" y="196489"/>
                </a:cubicBezTo>
                <a:cubicBezTo>
                  <a:pt x="99724" y="196489"/>
                  <a:pt x="63219" y="160345"/>
                  <a:pt x="63219" y="115888"/>
                </a:cubicBezTo>
                <a:cubicBezTo>
                  <a:pt x="63219" y="71069"/>
                  <a:pt x="99724" y="34925"/>
                  <a:pt x="144182" y="34925"/>
                </a:cubicBezTo>
                <a:close/>
                <a:moveTo>
                  <a:pt x="144796" y="8651"/>
                </a:moveTo>
                <a:cubicBezTo>
                  <a:pt x="95089" y="8651"/>
                  <a:pt x="50426" y="47580"/>
                  <a:pt x="21971" y="80022"/>
                </a:cubicBezTo>
                <a:cubicBezTo>
                  <a:pt x="4322" y="100208"/>
                  <a:pt x="4322" y="131207"/>
                  <a:pt x="21971" y="151032"/>
                </a:cubicBezTo>
                <a:cubicBezTo>
                  <a:pt x="50426" y="183834"/>
                  <a:pt x="95089" y="222403"/>
                  <a:pt x="144796" y="222403"/>
                </a:cubicBezTo>
                <a:cubicBezTo>
                  <a:pt x="194502" y="222403"/>
                  <a:pt x="239165" y="183834"/>
                  <a:pt x="267620" y="151032"/>
                </a:cubicBezTo>
                <a:cubicBezTo>
                  <a:pt x="285269" y="131207"/>
                  <a:pt x="285269" y="100208"/>
                  <a:pt x="267620" y="80022"/>
                </a:cubicBezTo>
                <a:cubicBezTo>
                  <a:pt x="239165" y="47580"/>
                  <a:pt x="194502" y="8651"/>
                  <a:pt x="144796" y="8651"/>
                </a:cubicBezTo>
                <a:close/>
                <a:moveTo>
                  <a:pt x="144796" y="0"/>
                </a:moveTo>
                <a:cubicBezTo>
                  <a:pt x="198104" y="0"/>
                  <a:pt x="244568" y="40371"/>
                  <a:pt x="274463" y="74255"/>
                </a:cubicBezTo>
                <a:cubicBezTo>
                  <a:pt x="294634" y="97685"/>
                  <a:pt x="294634" y="133730"/>
                  <a:pt x="274463" y="156800"/>
                </a:cubicBezTo>
                <a:cubicBezTo>
                  <a:pt x="244568" y="191043"/>
                  <a:pt x="198104" y="231415"/>
                  <a:pt x="144796" y="231415"/>
                </a:cubicBezTo>
                <a:cubicBezTo>
                  <a:pt x="91847" y="231415"/>
                  <a:pt x="45023" y="191043"/>
                  <a:pt x="15127" y="156800"/>
                </a:cubicBezTo>
                <a:cubicBezTo>
                  <a:pt x="-5043" y="133730"/>
                  <a:pt x="-5043" y="97685"/>
                  <a:pt x="15127" y="74255"/>
                </a:cubicBezTo>
                <a:cubicBezTo>
                  <a:pt x="45023" y="40371"/>
                  <a:pt x="91847" y="0"/>
                  <a:pt x="14479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D427B28-D4CF-6949-A409-EAE8F6AC6AE4}"/>
              </a:ext>
            </a:extLst>
          </p:cNvPr>
          <p:cNvSpPr txBox="1"/>
          <p:nvPr/>
        </p:nvSpPr>
        <p:spPr>
          <a:xfrm>
            <a:off x="7073678" y="2916336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03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81F870CA-BD2B-3B48-AAEB-56706C5E2982}"/>
              </a:ext>
            </a:extLst>
          </p:cNvPr>
          <p:cNvSpPr txBox="1">
            <a:spLocks/>
          </p:cNvSpPr>
          <p:nvPr/>
        </p:nvSpPr>
        <p:spPr>
          <a:xfrm>
            <a:off x="4533827" y="3600162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0996E15-E17B-8F49-B5CB-58F7AD25D51E}"/>
              </a:ext>
            </a:extLst>
          </p:cNvPr>
          <p:cNvSpPr txBox="1"/>
          <p:nvPr/>
        </p:nvSpPr>
        <p:spPr>
          <a:xfrm>
            <a:off x="5482733" y="1040586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01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3459070C-A75E-6F43-AD3C-FC99CDF62594}"/>
              </a:ext>
            </a:extLst>
          </p:cNvPr>
          <p:cNvSpPr txBox="1">
            <a:spLocks/>
          </p:cNvSpPr>
          <p:nvPr/>
        </p:nvSpPr>
        <p:spPr>
          <a:xfrm>
            <a:off x="2942882" y="11089694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C13D4AD-513B-6944-B9E5-3FFF40890BF7}"/>
              </a:ext>
            </a:extLst>
          </p:cNvPr>
          <p:cNvSpPr txBox="1"/>
          <p:nvPr/>
        </p:nvSpPr>
        <p:spPr>
          <a:xfrm>
            <a:off x="4087071" y="6661102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02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48C70DFC-91AC-C741-81BF-A80A23A6A456}"/>
              </a:ext>
            </a:extLst>
          </p:cNvPr>
          <p:cNvSpPr txBox="1">
            <a:spLocks/>
          </p:cNvSpPr>
          <p:nvPr/>
        </p:nvSpPr>
        <p:spPr>
          <a:xfrm>
            <a:off x="1547220" y="7344928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39954D1-AFA2-FB4E-9400-EBBD337FAD16}"/>
              </a:ext>
            </a:extLst>
          </p:cNvPr>
          <p:cNvSpPr txBox="1"/>
          <p:nvPr/>
        </p:nvSpPr>
        <p:spPr>
          <a:xfrm>
            <a:off x="16218415" y="10405868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05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7787595-D742-6D4B-B2F6-514099DCCC48}"/>
              </a:ext>
            </a:extLst>
          </p:cNvPr>
          <p:cNvSpPr txBox="1">
            <a:spLocks/>
          </p:cNvSpPr>
          <p:nvPr/>
        </p:nvSpPr>
        <p:spPr>
          <a:xfrm>
            <a:off x="16218415" y="11089694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3BFC429-6A45-BC4B-9E9D-B0A6D629EBD8}"/>
              </a:ext>
            </a:extLst>
          </p:cNvPr>
          <p:cNvSpPr txBox="1"/>
          <p:nvPr/>
        </p:nvSpPr>
        <p:spPr>
          <a:xfrm>
            <a:off x="17626575" y="6661102"/>
            <a:ext cx="26765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SEU TÍTULO 04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A3B062CB-A6F4-D347-95A2-54E273C4021B}"/>
              </a:ext>
            </a:extLst>
          </p:cNvPr>
          <p:cNvSpPr txBox="1">
            <a:spLocks/>
          </p:cNvSpPr>
          <p:nvPr/>
        </p:nvSpPr>
        <p:spPr>
          <a:xfrm>
            <a:off x="17626575" y="7344928"/>
            <a:ext cx="521635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Personalize a sua descrição nesta caixa como for mais adequado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62818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M - Theme 20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359B4"/>
      </a:accent1>
      <a:accent2>
        <a:srgbClr val="4E88E9"/>
      </a:accent2>
      <a:accent3>
        <a:srgbClr val="8252C4"/>
      </a:accent3>
      <a:accent4>
        <a:srgbClr val="EE556B"/>
      </a:accent4>
      <a:accent5>
        <a:srgbClr val="F08C49"/>
      </a:accent5>
      <a:accent6>
        <a:srgbClr val="F4AA3F"/>
      </a:accent6>
      <a:hlink>
        <a:srgbClr val="F6F7F6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88443</TotalTime>
  <Words>2479</Words>
  <Application>Microsoft Office PowerPoint</Application>
  <PresentationFormat>Personalizar</PresentationFormat>
  <Paragraphs>507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3" baseType="lpstr">
      <vt:lpstr>Arial</vt:lpstr>
      <vt:lpstr>Calibri</vt:lpstr>
      <vt:lpstr>Lato Light</vt:lpstr>
      <vt:lpstr>Poppins</vt:lpstr>
      <vt:lpstr>Poppins Light</vt:lpstr>
      <vt:lpstr>Poppins Medium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Alexandre Araújo | MAXIMIZE</dc:creator>
  <cp:keywords/>
  <dc:description/>
  <cp:lastModifiedBy>ANTONIO ALEXANDRE DE ARAUJO</cp:lastModifiedBy>
  <cp:revision>15615</cp:revision>
  <cp:lastPrinted>2019-10-09T20:17:46Z</cp:lastPrinted>
  <dcterms:created xsi:type="dcterms:W3CDTF">2014-11-12T21:47:38Z</dcterms:created>
  <dcterms:modified xsi:type="dcterms:W3CDTF">2020-04-16T19:55:27Z</dcterms:modified>
  <cp:category/>
</cp:coreProperties>
</file>